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2a928f3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f2a928f3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2a928f3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f2a928f3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f2a928f3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f2a928f3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f2a928f3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f2a928f3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f2a928f3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f2a928f3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05871a439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05871a439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05871a439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05871a439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871a439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05871a439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05871a439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05871a439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Bejing and Shanghaij - because of the olding population in the cities which are very importatnt to the economy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05871a439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05871a439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FILIAL PIETY - a noun that describes loyalty and service to parents and other ancestors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f2a928f3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f2a928f3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FILIAL PIETY - a noun that describes loyalty and service to parents and other ancestors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f2a928f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f2a928f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FILIAL PIETY - a noun that describes loyalty and service to parents and other ancestors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05871a439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05871a439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here we can see, how people are dyying less which means that children have a lot on their shoulders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inovation in medicine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cmp.com/economy/china-economy/article/3135510/chinas-one-child-policy-what-was-it-and-what-impact-did-it" TargetMode="External"/><Relationship Id="rId4" Type="http://schemas.openxmlformats.org/officeDocument/2006/relationships/hyperlink" Target="https://www.npr.org/2021/06/21/1008656293/the-legacy-of-the-lasting-effects-of-chinas-1-child-policy" TargetMode="External"/><Relationship Id="rId10" Type="http://schemas.openxmlformats.org/officeDocument/2006/relationships/hyperlink" Target="https://www.latimes.com/archives/la-xpm-1997-oct-20-mn-44772-story.html" TargetMode="External"/><Relationship Id="rId9" Type="http://schemas.openxmlformats.org/officeDocument/2006/relationships/hyperlink" Target="https://www.britannica.com/story/the-effects-of-chinas-one-child-policy" TargetMode="External"/><Relationship Id="rId5" Type="http://schemas.openxmlformats.org/officeDocument/2006/relationships/hyperlink" Target="https://www.bbc.com/news/world-asia-china-57303592" TargetMode="External"/><Relationship Id="rId6" Type="http://schemas.openxmlformats.org/officeDocument/2006/relationships/hyperlink" Target="https://www.investopedia.com/terms/o/one-child-policy.asp" TargetMode="External"/><Relationship Id="rId7" Type="http://schemas.openxmlformats.org/officeDocument/2006/relationships/hyperlink" Target="https://www.theguardian.com/world/from-the-archive-blog/2015/oct/29/china-one-child-policy-failure-archive-1979-2016" TargetMode="External"/><Relationship Id="rId8" Type="http://schemas.openxmlformats.org/officeDocument/2006/relationships/hyperlink" Target="https://www.theguardian.com/world/2019/mar/02/china-population-control-two-child-polic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China's</a:t>
            </a:r>
            <a:r>
              <a:rPr lang="cs"/>
              <a:t> One Child Policy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Jakub Pospíšil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Cevro Instutute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Girls were unwanted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There is not enough women for the population of men, not enough women to have kids and to balance the society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00" y="2315550"/>
            <a:ext cx="3334151" cy="27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175" y="1981825"/>
            <a:ext cx="3161675" cy="31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863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400" y="1284288"/>
            <a:ext cx="2731850" cy="31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75" y="970600"/>
            <a:ext cx="3254350" cy="408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Aftermath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686775" y="1365900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in the year 2016 there were 33.56 million more men than women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400 million births had been prevented by the policy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by 2050 33% of the population will be aged over 60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people are not motivated to have another child - mostly in cities as there is so heavy workload on the parents and immense pressure on the kids to do well in school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>
                <a:highlight>
                  <a:schemeClr val="lt1"/>
                </a:highlight>
              </a:rPr>
              <a:t>“China should have stopped the policy 28 years ago. Now it’s too late,” says Yi Fuxian, a senior scientist at the University of Wisconsin in Madison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>
                <a:highlight>
                  <a:schemeClr val="lt1"/>
                </a:highlight>
              </a:rPr>
              <a:t>In the year 2018 the birth rate was 15,23 million people - lowest birth rate since the founding of the People's Republic of China</a:t>
            </a:r>
            <a:endParaRPr sz="1400"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37" y="531300"/>
            <a:ext cx="6823524" cy="46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727650" y="685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Sources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686775" y="1365900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116666"/>
              <a:buChar char="●"/>
            </a:pP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MULLEN, Andrew. </a:t>
            </a: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China’s one-child policy: what was it and what impact did it have?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1.6.2021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https://www.scmp.com/economy/china-economy/article/3135510/chinas-one-child-policy-what-was-it-and-what-impact-did-it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FENG, Emily. </a:t>
            </a: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China's Former 1-Child Policy Continues To Haunt Families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4.7.2021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https://www.npr.org/2021/06/21/1008656293/the-legacy-of-the-lasting-effects-of-chinas-1-child-policy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China allows three children in major policy shift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31.5.2021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https://www.bbc.com/news/world-asia-china-57303592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HEYES, Adam a Somer ANDERSON. </a:t>
            </a: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One-Child Policy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24.8.2021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https://www.investopedia.com/terms/o/one-child-policy.asp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RODRIGUES, Jason. </a:t>
            </a: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China's one-child policy ended in failure: Reports from the archive explain how China implemented its controversial policy to control population growth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29.11.2015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https://www.theguardian.com/world/from-the-archive-blog/2015/oct/29/china-one-child-policy-failure-archive-1979-2016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China recover from its disastrous one-child policy?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2.3.2019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https://www.theguardian.com/world/2019/mar/02/china-population-control-two-child-policy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Effects of China’s One-Child Policy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https://www.britannica.com/story/the-effects-of-chinas-one-child-policy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FARLEY, Maggie. </a:t>
            </a:r>
            <a:r>
              <a:rPr i="1"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Loophole Lets More Chinese Have 2 Children</a:t>
            </a:r>
            <a:r>
              <a:rPr lang="cs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20.11.1997 [cit. 2022-03-26].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https://www.latimes.com/archives/la-xpm-1997-oct-20-mn-44772-story.html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●"/>
            </a:pPr>
            <a:r>
              <a:t/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</a:t>
            </a:r>
            <a:r>
              <a:rPr lang="cs"/>
              <a:t>Beginning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In the 1950´s </a:t>
            </a:r>
            <a:r>
              <a:rPr lang="cs" sz="1500"/>
              <a:t>China's</a:t>
            </a:r>
            <a:r>
              <a:rPr lang="cs" sz="1500"/>
              <a:t> population was around 400 million people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In the 1980´s </a:t>
            </a:r>
            <a:r>
              <a:rPr lang="cs" sz="1500"/>
              <a:t>the</a:t>
            </a:r>
            <a:r>
              <a:rPr lang="cs" sz="1500"/>
              <a:t> population was 800 million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The law  gained effect on the 1st of January 1980 - ended in 2015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Why did the </a:t>
            </a:r>
            <a:r>
              <a:rPr lang="cs" sz="1500"/>
              <a:t>Chinese</a:t>
            </a:r>
            <a:r>
              <a:rPr lang="cs" sz="1500"/>
              <a:t> government came up with this policy?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they were afraid that the government would not be able to pay pensions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Government of the </a:t>
            </a:r>
            <a:r>
              <a:rPr lang="cs" sz="1500"/>
              <a:t>People's</a:t>
            </a:r>
            <a:r>
              <a:rPr lang="cs" sz="1500"/>
              <a:t> republic of China was also scared of the </a:t>
            </a:r>
            <a:r>
              <a:rPr lang="cs" sz="1500"/>
              <a:t>overpopulation</a:t>
            </a:r>
            <a:r>
              <a:rPr lang="cs" sz="1500"/>
              <a:t> in urban areas and the </a:t>
            </a:r>
            <a:r>
              <a:rPr lang="cs" sz="1500"/>
              <a:t>inability</a:t>
            </a:r>
            <a:r>
              <a:rPr lang="cs" sz="1500"/>
              <a:t> to cope with it efficiently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</a:t>
            </a:r>
            <a:r>
              <a:rPr lang="cs"/>
              <a:t>Ground Rules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Every family can have a maximum of one child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For every other child parents had to pay a huge fine, which they in most cases could not afford or take yours kids life (abortion)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murder of the second kid was not something extraordinary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cultural ground rules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Boy better than a girl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cs" sz="1500"/>
              <a:t>he is a better and stronger worker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cs" sz="1500"/>
              <a:t>he will carry on the family name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cs" sz="1500"/>
              <a:t>that is why a lot of Chinese girls were put up for an adoption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7650" y="1358800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30" y="766538"/>
            <a:ext cx="8387175" cy="41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</a:t>
            </a:r>
            <a:r>
              <a:rPr lang="cs"/>
              <a:t>xceptions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Twins, triplets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using supplements to enhance the chance of having multiple babies at once as it did not count as another baby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in rural areas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if your first kid was a girl you can have a second kid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that appealed to farmers, fisherman and certain minorities (someone could even have 3 kids)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in urban areas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if both of the parents </a:t>
            </a:r>
            <a:r>
              <a:rPr b="1" lang="cs" sz="1400"/>
              <a:t>do not have </a:t>
            </a:r>
            <a:r>
              <a:rPr lang="cs" sz="1400"/>
              <a:t>any siblings, they were eligible to have two kids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2012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cities such as Bejing (1982) Shanghai (1990)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people did not know about it to make a differnece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Problems with the One Child Policy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aging of the population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less </a:t>
            </a:r>
            <a:r>
              <a:rPr lang="cs" sz="1500"/>
              <a:t>innovation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dependence of parents and grandparents on the offsprings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Family in China has always been the most </a:t>
            </a:r>
            <a:br>
              <a:rPr lang="cs" sz="1500"/>
            </a:br>
            <a:r>
              <a:rPr lang="cs" sz="1500"/>
              <a:t>important and sacred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stagnation of economy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lots of family shops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925" y="519325"/>
            <a:ext cx="2171875" cy="25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Problems with the One Child Policy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8875"/>
            <a:ext cx="3512481" cy="36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281" y="1358875"/>
            <a:ext cx="4198719" cy="363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Problems with the One Child Policy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8875"/>
            <a:ext cx="4578477" cy="36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275" y="1358875"/>
            <a:ext cx="4108326" cy="363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727650" y="671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729450" y="1351675"/>
            <a:ext cx="76887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00" y="697938"/>
            <a:ext cx="809625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