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8" r:id="rId4"/>
    <p:sldId id="269" r:id="rId5"/>
    <p:sldId id="257" r:id="rId6"/>
    <p:sldId id="271" r:id="rId7"/>
    <p:sldId id="259" r:id="rId8"/>
    <p:sldId id="266" r:id="rId9"/>
    <p:sldId id="281" r:id="rId10"/>
    <p:sldId id="282" r:id="rId11"/>
    <p:sldId id="278" r:id="rId12"/>
    <p:sldId id="286" r:id="rId13"/>
    <p:sldId id="273" r:id="rId14"/>
    <p:sldId id="285" r:id="rId15"/>
    <p:sldId id="284" r:id="rId16"/>
    <p:sldId id="261" r:id="rId17"/>
    <p:sldId id="287" r:id="rId18"/>
    <p:sldId id="288" r:id="rId19"/>
    <p:sldId id="289" r:id="rId20"/>
    <p:sldId id="267" r:id="rId21"/>
    <p:sldId id="290" r:id="rId22"/>
    <p:sldId id="263" r:id="rId23"/>
    <p:sldId id="262" r:id="rId24"/>
    <p:sldId id="275" r:id="rId25"/>
    <p:sldId id="280" r:id="rId26"/>
    <p:sldId id="277" r:id="rId27"/>
    <p:sldId id="264" r:id="rId28"/>
    <p:sldId id="265" r:id="rId29"/>
    <p:sldId id="268"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B1DEE9"/>
    <a:srgbClr val="EA7CAB"/>
    <a:srgbClr val="DB8BA0"/>
    <a:srgbClr val="C6A9F1"/>
    <a:srgbClr val="FF6699"/>
    <a:srgbClr val="8B3383"/>
    <a:srgbClr val="F2A8D0"/>
    <a:srgbClr val="D9B1B1"/>
    <a:srgbClr val="FFC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A4A89-7E4B-404A-A553-6C3F4A92DCF7}" v="112" dt="2022-04-08T12:01:17.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231" autoAdjust="0"/>
  </p:normalViewPr>
  <p:slideViewPr>
    <p:cSldViewPr snapToGrid="0">
      <p:cViewPr varScale="1">
        <p:scale>
          <a:sx n="44" d="100"/>
          <a:sy n="44" d="100"/>
        </p:scale>
        <p:origin x="1524" y="28"/>
      </p:cViewPr>
      <p:guideLst/>
    </p:cSldViewPr>
  </p:slideViewPr>
  <p:notesTextViewPr>
    <p:cViewPr>
      <p:scale>
        <a:sx n="3" d="2"/>
        <a:sy n="3" d="2"/>
      </p:scale>
      <p:origin x="0" y="-60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Hrubá" userId="aa4b3d1726a19e09" providerId="LiveId" clId="{1B4A4A89-7E4B-404A-A553-6C3F4A92DCF7}"/>
    <pc:docChg chg="undo redo custSel addSld delSld modSld sldOrd modMainMaster">
      <pc:chgData name="Lucie Hrubá" userId="aa4b3d1726a19e09" providerId="LiveId" clId="{1B4A4A89-7E4B-404A-A553-6C3F4A92DCF7}" dt="2022-04-08T12:01:47.561" v="34009"/>
      <pc:docMkLst>
        <pc:docMk/>
      </pc:docMkLst>
      <pc:sldChg chg="addSp delSp modSp new mod setBg setClrOvrMap modNotesTx">
        <pc:chgData name="Lucie Hrubá" userId="aa4b3d1726a19e09" providerId="LiveId" clId="{1B4A4A89-7E4B-404A-A553-6C3F4A92DCF7}" dt="2022-04-07T18:12:23.322" v="25838" actId="20577"/>
        <pc:sldMkLst>
          <pc:docMk/>
          <pc:sldMk cId="2729046321" sldId="256"/>
        </pc:sldMkLst>
        <pc:spChg chg="mod">
          <ac:chgData name="Lucie Hrubá" userId="aa4b3d1726a19e09" providerId="LiveId" clId="{1B4A4A89-7E4B-404A-A553-6C3F4A92DCF7}" dt="2022-02-25T12:51:02.816" v="7552" actId="1076"/>
          <ac:spMkLst>
            <pc:docMk/>
            <pc:sldMk cId="2729046321" sldId="256"/>
            <ac:spMk id="2" creationId="{B14BBE5A-0C7F-40F9-BCA3-26443A5B75C5}"/>
          </ac:spMkLst>
        </pc:spChg>
        <pc:spChg chg="mod">
          <ac:chgData name="Lucie Hrubá" userId="aa4b3d1726a19e09" providerId="LiveId" clId="{1B4A4A89-7E4B-404A-A553-6C3F4A92DCF7}" dt="2022-02-26T20:27:53.721" v="11671" actId="20577"/>
          <ac:spMkLst>
            <pc:docMk/>
            <pc:sldMk cId="2729046321" sldId="256"/>
            <ac:spMk id="3" creationId="{8F034295-0B69-427B-B9E2-55082FE31A1D}"/>
          </ac:spMkLst>
        </pc:spChg>
        <pc:spChg chg="add del mod">
          <ac:chgData name="Lucie Hrubá" userId="aa4b3d1726a19e09" providerId="LiveId" clId="{1B4A4A89-7E4B-404A-A553-6C3F4A92DCF7}" dt="2022-02-18T13:05:57.311" v="199" actId="21"/>
          <ac:spMkLst>
            <pc:docMk/>
            <pc:sldMk cId="2729046321" sldId="256"/>
            <ac:spMk id="4" creationId="{AF998B5D-D9B3-429B-A244-A8D00698FD40}"/>
          </ac:spMkLst>
        </pc:spChg>
        <pc:spChg chg="add del">
          <ac:chgData name="Lucie Hrubá" userId="aa4b3d1726a19e09" providerId="LiveId" clId="{1B4A4A89-7E4B-404A-A553-6C3F4A92DCF7}" dt="2022-02-18T13:03:07.153" v="142" actId="26606"/>
          <ac:spMkLst>
            <pc:docMk/>
            <pc:sldMk cId="2729046321" sldId="256"/>
            <ac:spMk id="8" creationId="{489B7BFD-8F45-4093-AD9C-91B15B0503D9}"/>
          </ac:spMkLst>
        </pc:spChg>
        <pc:spChg chg="add del">
          <ac:chgData name="Lucie Hrubá" userId="aa4b3d1726a19e09" providerId="LiveId" clId="{1B4A4A89-7E4B-404A-A553-6C3F4A92DCF7}" dt="2022-02-18T13:03:07.153" v="142" actId="26606"/>
          <ac:spMkLst>
            <pc:docMk/>
            <pc:sldMk cId="2729046321" sldId="256"/>
            <ac:spMk id="14" creationId="{498F8FF6-43B4-494A-AF8F-123A4983EDF7}"/>
          </ac:spMkLst>
        </pc:spChg>
        <pc:spChg chg="add del">
          <ac:chgData name="Lucie Hrubá" userId="aa4b3d1726a19e09" providerId="LiveId" clId="{1B4A4A89-7E4B-404A-A553-6C3F4A92DCF7}" dt="2022-02-18T13:03:07.153" v="142" actId="26606"/>
          <ac:spMkLst>
            <pc:docMk/>
            <pc:sldMk cId="2729046321" sldId="256"/>
            <ac:spMk id="16" creationId="{2B06059C-C357-4011-82B9-9C0106301384}"/>
          </ac:spMkLst>
        </pc:spChg>
        <pc:spChg chg="add del">
          <ac:chgData name="Lucie Hrubá" userId="aa4b3d1726a19e09" providerId="LiveId" clId="{1B4A4A89-7E4B-404A-A553-6C3F4A92DCF7}" dt="2022-02-18T13:03:07.153" v="142" actId="26606"/>
          <ac:spMkLst>
            <pc:docMk/>
            <pc:sldMk cId="2729046321" sldId="256"/>
            <ac:spMk id="18" creationId="{5AFEC601-A132-47EE-B0C2-B38ACD9FCE6F}"/>
          </ac:spMkLst>
        </pc:spChg>
        <pc:spChg chg="add del">
          <ac:chgData name="Lucie Hrubá" userId="aa4b3d1726a19e09" providerId="LiveId" clId="{1B4A4A89-7E4B-404A-A553-6C3F4A92DCF7}" dt="2022-02-18T13:03:07.153" v="142" actId="26606"/>
          <ac:spMkLst>
            <pc:docMk/>
            <pc:sldMk cId="2729046321" sldId="256"/>
            <ac:spMk id="20" creationId="{279CAF82-0ECF-42BE-8F37-F71941E5D410}"/>
          </ac:spMkLst>
        </pc:spChg>
        <pc:spChg chg="add del">
          <ac:chgData name="Lucie Hrubá" userId="aa4b3d1726a19e09" providerId="LiveId" clId="{1B4A4A89-7E4B-404A-A553-6C3F4A92DCF7}" dt="2022-02-18T13:03:07.153" v="142" actId="26606"/>
          <ac:spMkLst>
            <pc:docMk/>
            <pc:sldMk cId="2729046321" sldId="256"/>
            <ac:spMk id="22" creationId="{218E095B-4870-4AD5-9C41-C16D59523501}"/>
          </ac:spMkLst>
        </pc:spChg>
        <pc:spChg chg="add del">
          <ac:chgData name="Lucie Hrubá" userId="aa4b3d1726a19e09" providerId="LiveId" clId="{1B4A4A89-7E4B-404A-A553-6C3F4A92DCF7}" dt="2022-02-18T13:03:07.153" v="142" actId="26606"/>
          <ac:spMkLst>
            <pc:docMk/>
            <pc:sldMk cId="2729046321" sldId="256"/>
            <ac:spMk id="31" creationId="{033BC44A-0661-43B4-9C14-FD5963C226AE}"/>
          </ac:spMkLst>
        </pc:spChg>
        <pc:spChg chg="add del">
          <ac:chgData name="Lucie Hrubá" userId="aa4b3d1726a19e09" providerId="LiveId" clId="{1B4A4A89-7E4B-404A-A553-6C3F4A92DCF7}" dt="2022-02-18T13:03:07.153" v="142" actId="26606"/>
          <ac:spMkLst>
            <pc:docMk/>
            <pc:sldMk cId="2729046321" sldId="256"/>
            <ac:spMk id="33" creationId="{BE8CB2F0-2F5A-4EBD-B214-E0309C31F578}"/>
          </ac:spMkLst>
        </pc:spChg>
        <pc:spChg chg="add del">
          <ac:chgData name="Lucie Hrubá" userId="aa4b3d1726a19e09" providerId="LiveId" clId="{1B4A4A89-7E4B-404A-A553-6C3F4A92DCF7}" dt="2022-02-18T13:03:07.153" v="142" actId="26606"/>
          <ac:spMkLst>
            <pc:docMk/>
            <pc:sldMk cId="2729046321" sldId="256"/>
            <ac:spMk id="35" creationId="{FFD3887D-244B-4EC4-9208-E304984C5D0F}"/>
          </ac:spMkLst>
        </pc:spChg>
        <pc:spChg chg="add del">
          <ac:chgData name="Lucie Hrubá" userId="aa4b3d1726a19e09" providerId="LiveId" clId="{1B4A4A89-7E4B-404A-A553-6C3F4A92DCF7}" dt="2022-02-18T13:03:07.153" v="142" actId="26606"/>
          <ac:spMkLst>
            <pc:docMk/>
            <pc:sldMk cId="2729046321" sldId="256"/>
            <ac:spMk id="37" creationId="{97224C31-855E-4593-8A58-5B2B0CC4F537}"/>
          </ac:spMkLst>
        </pc:spChg>
        <pc:spChg chg="add">
          <ac:chgData name="Lucie Hrubá" userId="aa4b3d1726a19e09" providerId="LiveId" clId="{1B4A4A89-7E4B-404A-A553-6C3F4A92DCF7}" dt="2022-02-18T13:03:07.153" v="142" actId="26606"/>
          <ac:spMkLst>
            <pc:docMk/>
            <pc:sldMk cId="2729046321" sldId="256"/>
            <ac:spMk id="39" creationId="{489B7BFD-8F45-4093-AD9C-91B15B0503D9}"/>
          </ac:spMkLst>
        </pc:spChg>
        <pc:spChg chg="add">
          <ac:chgData name="Lucie Hrubá" userId="aa4b3d1726a19e09" providerId="LiveId" clId="{1B4A4A89-7E4B-404A-A553-6C3F4A92DCF7}" dt="2022-02-18T13:03:07.153" v="142" actId="26606"/>
          <ac:spMkLst>
            <pc:docMk/>
            <pc:sldMk cId="2729046321" sldId="256"/>
            <ac:spMk id="40" creationId="{D9DFE8A5-DCEC-4A43-B613-D62AC8C5734F}"/>
          </ac:spMkLst>
        </pc:spChg>
        <pc:spChg chg="add">
          <ac:chgData name="Lucie Hrubá" userId="aa4b3d1726a19e09" providerId="LiveId" clId="{1B4A4A89-7E4B-404A-A553-6C3F4A92DCF7}" dt="2022-02-18T13:03:07.153" v="142" actId="26606"/>
          <ac:spMkLst>
            <pc:docMk/>
            <pc:sldMk cId="2729046321" sldId="256"/>
            <ac:spMk id="41" creationId="{2B369A2E-99B1-4A2B-9343-957A6C165FD9}"/>
          </ac:spMkLst>
        </pc:spChg>
        <pc:spChg chg="add del">
          <ac:chgData name="Lucie Hrubá" userId="aa4b3d1726a19e09" providerId="LiveId" clId="{1B4A4A89-7E4B-404A-A553-6C3F4A92DCF7}" dt="2022-02-18T13:02:30.642" v="137" actId="26606"/>
          <ac:spMkLst>
            <pc:docMk/>
            <pc:sldMk cId="2729046321" sldId="256"/>
            <ac:spMk id="42" creationId="{9C6777B5-64F4-4200-B099-34168B69FE53}"/>
          </ac:spMkLst>
        </pc:spChg>
        <pc:spChg chg="add">
          <ac:chgData name="Lucie Hrubá" userId="aa4b3d1726a19e09" providerId="LiveId" clId="{1B4A4A89-7E4B-404A-A553-6C3F4A92DCF7}" dt="2022-02-18T13:03:07.153" v="142" actId="26606"/>
          <ac:spMkLst>
            <pc:docMk/>
            <pc:sldMk cId="2729046321" sldId="256"/>
            <ac:spMk id="43" creationId="{279CAF82-0ECF-42BE-8F37-F71941E5D410}"/>
          </ac:spMkLst>
        </pc:spChg>
        <pc:spChg chg="add del">
          <ac:chgData name="Lucie Hrubá" userId="aa4b3d1726a19e09" providerId="LiveId" clId="{1B4A4A89-7E4B-404A-A553-6C3F4A92DCF7}" dt="2022-02-18T13:02:30.642" v="137" actId="26606"/>
          <ac:spMkLst>
            <pc:docMk/>
            <pc:sldMk cId="2729046321" sldId="256"/>
            <ac:spMk id="44" creationId="{9B37791B-B040-4694-BFDC-8DD132D86E8E}"/>
          </ac:spMkLst>
        </pc:spChg>
        <pc:spChg chg="add">
          <ac:chgData name="Lucie Hrubá" userId="aa4b3d1726a19e09" providerId="LiveId" clId="{1B4A4A89-7E4B-404A-A553-6C3F4A92DCF7}" dt="2022-02-18T13:03:07.153" v="142" actId="26606"/>
          <ac:spMkLst>
            <pc:docMk/>
            <pc:sldMk cId="2729046321" sldId="256"/>
            <ac:spMk id="48" creationId="{26B7664A-BE61-4A65-B937-A31E08B8B9AD}"/>
          </ac:spMkLst>
        </pc:spChg>
        <pc:spChg chg="add del">
          <ac:chgData name="Lucie Hrubá" userId="aa4b3d1726a19e09" providerId="LiveId" clId="{1B4A4A89-7E4B-404A-A553-6C3F4A92DCF7}" dt="2022-02-18T13:02:32.669" v="139" actId="26606"/>
          <ac:spMkLst>
            <pc:docMk/>
            <pc:sldMk cId="2729046321" sldId="256"/>
            <ac:spMk id="50" creationId="{71B2258F-86CA-4D4D-8270-BC05FCDEBFB3}"/>
          </ac:spMkLst>
        </pc:spChg>
        <pc:spChg chg="add">
          <ac:chgData name="Lucie Hrubá" userId="aa4b3d1726a19e09" providerId="LiveId" clId="{1B4A4A89-7E4B-404A-A553-6C3F4A92DCF7}" dt="2022-02-18T13:03:07.153" v="142" actId="26606"/>
          <ac:spMkLst>
            <pc:docMk/>
            <pc:sldMk cId="2729046321" sldId="256"/>
            <ac:spMk id="52" creationId="{B3D7D008-0B6D-4161-BEDA-6AF6A03BCB67}"/>
          </ac:spMkLst>
        </pc:spChg>
        <pc:spChg chg="add">
          <ac:chgData name="Lucie Hrubá" userId="aa4b3d1726a19e09" providerId="LiveId" clId="{1B4A4A89-7E4B-404A-A553-6C3F4A92DCF7}" dt="2022-02-18T13:03:07.153" v="142" actId="26606"/>
          <ac:spMkLst>
            <pc:docMk/>
            <pc:sldMk cId="2729046321" sldId="256"/>
            <ac:spMk id="69" creationId="{033BC44A-0661-43B4-9C14-FD5963C226AE}"/>
          </ac:spMkLst>
        </pc:spChg>
        <pc:spChg chg="add">
          <ac:chgData name="Lucie Hrubá" userId="aa4b3d1726a19e09" providerId="LiveId" clId="{1B4A4A89-7E4B-404A-A553-6C3F4A92DCF7}" dt="2022-02-18T13:03:07.153" v="142" actId="26606"/>
          <ac:spMkLst>
            <pc:docMk/>
            <pc:sldMk cId="2729046321" sldId="256"/>
            <ac:spMk id="71" creationId="{6AA707BA-98B0-47C5-B34A-63D60A0108EF}"/>
          </ac:spMkLst>
        </pc:spChg>
        <pc:grpChg chg="add del">
          <ac:chgData name="Lucie Hrubá" userId="aa4b3d1726a19e09" providerId="LiveId" clId="{1B4A4A89-7E4B-404A-A553-6C3F4A92DCF7}" dt="2022-02-18T13:03:07.153" v="142" actId="26606"/>
          <ac:grpSpMkLst>
            <pc:docMk/>
            <pc:sldMk cId="2729046321" sldId="256"/>
            <ac:grpSpMk id="10" creationId="{042BC7E5-76DB-4826-8C07-4A49B6353F76}"/>
          </ac:grpSpMkLst>
        </pc:grpChg>
        <pc:grpChg chg="add del">
          <ac:chgData name="Lucie Hrubá" userId="aa4b3d1726a19e09" providerId="LiveId" clId="{1B4A4A89-7E4B-404A-A553-6C3F4A92DCF7}" dt="2022-02-18T13:03:07.153" v="142" actId="26606"/>
          <ac:grpSpMkLst>
            <pc:docMk/>
            <pc:sldMk cId="2729046321" sldId="256"/>
            <ac:grpSpMk id="24" creationId="{FB9739EB-7F66-433D-841F-AB3CD18700B7}"/>
          </ac:grpSpMkLst>
        </pc:grpChg>
        <pc:grpChg chg="add del">
          <ac:chgData name="Lucie Hrubá" userId="aa4b3d1726a19e09" providerId="LiveId" clId="{1B4A4A89-7E4B-404A-A553-6C3F4A92DCF7}" dt="2022-02-18T13:02:30.642" v="137" actId="26606"/>
          <ac:grpSpMkLst>
            <pc:docMk/>
            <pc:sldMk cId="2729046321" sldId="256"/>
            <ac:grpSpMk id="46" creationId="{4252769E-B9F0-4068-A645-5BBEF16E9C28}"/>
          </ac:grpSpMkLst>
        </pc:grpChg>
        <pc:grpChg chg="add">
          <ac:chgData name="Lucie Hrubá" userId="aa4b3d1726a19e09" providerId="LiveId" clId="{1B4A4A89-7E4B-404A-A553-6C3F4A92DCF7}" dt="2022-02-18T13:03:07.153" v="142" actId="26606"/>
          <ac:grpSpMkLst>
            <pc:docMk/>
            <pc:sldMk cId="2729046321" sldId="256"/>
            <ac:grpSpMk id="54" creationId="{E0339FE9-6931-4B68-8E22-6539BB60873F}"/>
          </ac:grpSpMkLst>
        </pc:grpChg>
        <pc:grpChg chg="add">
          <ac:chgData name="Lucie Hrubá" userId="aa4b3d1726a19e09" providerId="LiveId" clId="{1B4A4A89-7E4B-404A-A553-6C3F4A92DCF7}" dt="2022-02-18T13:03:07.153" v="142" actId="26606"/>
          <ac:grpSpMkLst>
            <pc:docMk/>
            <pc:sldMk cId="2729046321" sldId="256"/>
            <ac:grpSpMk id="58" creationId="{D0218489-E03B-4E4F-9ADA-EC579122A1A1}"/>
          </ac:grpSpMkLst>
        </pc:grpChg>
        <pc:grpChg chg="add">
          <ac:chgData name="Lucie Hrubá" userId="aa4b3d1726a19e09" providerId="LiveId" clId="{1B4A4A89-7E4B-404A-A553-6C3F4A92DCF7}" dt="2022-02-18T13:03:07.153" v="142" actId="26606"/>
          <ac:grpSpMkLst>
            <pc:docMk/>
            <pc:sldMk cId="2729046321" sldId="256"/>
            <ac:grpSpMk id="62" creationId="{FB9739EB-7F66-433D-841F-AB3CD18700B7}"/>
          </ac:grpSpMkLst>
        </pc:grpChg>
        <pc:picChg chg="add del mod">
          <ac:chgData name="Lucie Hrubá" userId="aa4b3d1726a19e09" providerId="LiveId" clId="{1B4A4A89-7E4B-404A-A553-6C3F4A92DCF7}" dt="2022-02-18T13:01:38.831" v="133" actId="478"/>
          <ac:picMkLst>
            <pc:docMk/>
            <pc:sldMk cId="2729046321" sldId="256"/>
            <ac:picMk id="5" creationId="{2CCAE605-A119-4F20-A254-5184739E18B4}"/>
          </ac:picMkLst>
        </pc:picChg>
        <pc:picChg chg="add mod ord">
          <ac:chgData name="Lucie Hrubá" userId="aa4b3d1726a19e09" providerId="LiveId" clId="{1B4A4A89-7E4B-404A-A553-6C3F4A92DCF7}" dt="2022-02-18T13:03:46.360" v="148" actId="1076"/>
          <ac:picMkLst>
            <pc:docMk/>
            <pc:sldMk cId="2729046321" sldId="256"/>
            <ac:picMk id="6" creationId="{29BCC5AA-5033-4955-97FB-252BB4298CE8}"/>
          </ac:picMkLst>
        </pc:picChg>
      </pc:sldChg>
      <pc:sldChg chg="addSp delSp modSp new mod ord setBg modNotesTx">
        <pc:chgData name="Lucie Hrubá" userId="aa4b3d1726a19e09" providerId="LiveId" clId="{1B4A4A89-7E4B-404A-A553-6C3F4A92DCF7}" dt="2022-02-25T14:05:45.769" v="11090"/>
        <pc:sldMkLst>
          <pc:docMk/>
          <pc:sldMk cId="3820581929" sldId="257"/>
        </pc:sldMkLst>
        <pc:spChg chg="mod">
          <ac:chgData name="Lucie Hrubá" userId="aa4b3d1726a19e09" providerId="LiveId" clId="{1B4A4A89-7E4B-404A-A553-6C3F4A92DCF7}" dt="2022-02-21T21:35:13.635" v="5804" actId="26606"/>
          <ac:spMkLst>
            <pc:docMk/>
            <pc:sldMk cId="3820581929" sldId="257"/>
            <ac:spMk id="2" creationId="{E5952A7F-4B39-46EB-9AFD-6A6284FD2A74}"/>
          </ac:spMkLst>
        </pc:spChg>
        <pc:spChg chg="add del mod ord">
          <ac:chgData name="Lucie Hrubá" userId="aa4b3d1726a19e09" providerId="LiveId" clId="{1B4A4A89-7E4B-404A-A553-6C3F4A92DCF7}" dt="2022-02-21T21:30:36.511" v="5667" actId="26606"/>
          <ac:spMkLst>
            <pc:docMk/>
            <pc:sldMk cId="3820581929" sldId="257"/>
            <ac:spMk id="3" creationId="{89351672-1024-4B56-A36D-6141F83E75A9}"/>
          </ac:spMkLst>
        </pc:spChg>
        <pc:spChg chg="add del mod">
          <ac:chgData name="Lucie Hrubá" userId="aa4b3d1726a19e09" providerId="LiveId" clId="{1B4A4A89-7E4B-404A-A553-6C3F4A92DCF7}" dt="2022-02-21T21:39:10.099" v="5893" actId="478"/>
          <ac:spMkLst>
            <pc:docMk/>
            <pc:sldMk cId="3820581929" sldId="257"/>
            <ac:spMk id="8" creationId="{CE2F679A-FA20-4751-9C77-ABFD1BE2D55F}"/>
          </ac:spMkLst>
        </pc:spChg>
        <pc:spChg chg="add del">
          <ac:chgData name="Lucie Hrubá" userId="aa4b3d1726a19e09" providerId="LiveId" clId="{1B4A4A89-7E4B-404A-A553-6C3F4A92DCF7}" dt="2022-02-21T21:28:43.052" v="5616" actId="26606"/>
          <ac:spMkLst>
            <pc:docMk/>
            <pc:sldMk cId="3820581929" sldId="257"/>
            <ac:spMk id="11" creationId="{4038CB10-1F5C-4D54-9DF7-12586DE5B007}"/>
          </ac:spMkLst>
        </pc:spChg>
        <pc:spChg chg="add del">
          <ac:chgData name="Lucie Hrubá" userId="aa4b3d1726a19e09" providerId="LiveId" clId="{1B4A4A89-7E4B-404A-A553-6C3F4A92DCF7}" dt="2022-02-21T21:28:43.052" v="5616" actId="26606"/>
          <ac:spMkLst>
            <pc:docMk/>
            <pc:sldMk cId="3820581929" sldId="257"/>
            <ac:spMk id="13" creationId="{36D30126-6314-4A93-B27E-5C66CF781924}"/>
          </ac:spMkLst>
        </pc:spChg>
        <pc:spChg chg="add del">
          <ac:chgData name="Lucie Hrubá" userId="aa4b3d1726a19e09" providerId="LiveId" clId="{1B4A4A89-7E4B-404A-A553-6C3F4A92DCF7}" dt="2022-02-21T21:28:43.052" v="5616" actId="26606"/>
          <ac:spMkLst>
            <pc:docMk/>
            <pc:sldMk cId="3820581929" sldId="257"/>
            <ac:spMk id="15" creationId="{73ED6512-6858-4552-B699-9A97FE9A4EA2}"/>
          </ac:spMkLst>
        </pc:spChg>
        <pc:spChg chg="add del mod">
          <ac:chgData name="Lucie Hrubá" userId="aa4b3d1726a19e09" providerId="LiveId" clId="{1B4A4A89-7E4B-404A-A553-6C3F4A92DCF7}" dt="2022-02-21T21:57:17.964" v="6405" actId="478"/>
          <ac:spMkLst>
            <pc:docMk/>
            <pc:sldMk cId="3820581929" sldId="257"/>
            <ac:spMk id="17" creationId="{C0A3749B-52FD-44BC-AD5D-46426A45215E}"/>
          </ac:spMkLst>
        </pc:spChg>
        <pc:spChg chg="add mod">
          <ac:chgData name="Lucie Hrubá" userId="aa4b3d1726a19e09" providerId="LiveId" clId="{1B4A4A89-7E4B-404A-A553-6C3F4A92DCF7}" dt="2022-02-21T21:58:07.552" v="6413" actId="1076"/>
          <ac:spMkLst>
            <pc:docMk/>
            <pc:sldMk cId="3820581929" sldId="257"/>
            <ac:spMk id="18" creationId="{ED2CA8E8-6115-4DCC-AC13-17DC6B1A54B0}"/>
          </ac:spMkLst>
        </pc:spChg>
        <pc:spChg chg="add del">
          <ac:chgData name="Lucie Hrubá" userId="aa4b3d1726a19e09" providerId="LiveId" clId="{1B4A4A89-7E4B-404A-A553-6C3F4A92DCF7}" dt="2022-02-21T21:28:35.606" v="5613" actId="26606"/>
          <ac:spMkLst>
            <pc:docMk/>
            <pc:sldMk cId="3820581929" sldId="257"/>
            <ac:spMk id="20" creationId="{FF9B822F-893E-44C8-963C-64F50ACECBB2}"/>
          </ac:spMkLst>
        </pc:spChg>
        <pc:spChg chg="add del">
          <ac:chgData name="Lucie Hrubá" userId="aa4b3d1726a19e09" providerId="LiveId" clId="{1B4A4A89-7E4B-404A-A553-6C3F4A92DCF7}" dt="2022-02-21T21:28:35.606" v="5613" actId="26606"/>
          <ac:spMkLst>
            <pc:docMk/>
            <pc:sldMk cId="3820581929" sldId="257"/>
            <ac:spMk id="22" creationId="{EBF87945-A001-489F-9D9B-7D9435F0B9CA}"/>
          </ac:spMkLst>
        </pc:spChg>
        <pc:spChg chg="add del">
          <ac:chgData name="Lucie Hrubá" userId="aa4b3d1726a19e09" providerId="LiveId" clId="{1B4A4A89-7E4B-404A-A553-6C3F4A92DCF7}" dt="2022-02-21T21:28:43.041" v="5615" actId="26606"/>
          <ac:spMkLst>
            <pc:docMk/>
            <pc:sldMk cId="3820581929" sldId="257"/>
            <ac:spMk id="24" creationId="{2B97F24A-32CE-4C1C-A50D-3016B394DCFB}"/>
          </ac:spMkLst>
        </pc:spChg>
        <pc:spChg chg="add del">
          <ac:chgData name="Lucie Hrubá" userId="aa4b3d1726a19e09" providerId="LiveId" clId="{1B4A4A89-7E4B-404A-A553-6C3F4A92DCF7}" dt="2022-02-21T21:28:43.041" v="5615" actId="26606"/>
          <ac:spMkLst>
            <pc:docMk/>
            <pc:sldMk cId="3820581929" sldId="257"/>
            <ac:spMk id="25" creationId="{CD8B4F24-440B-49E9-B85D-733523DC064B}"/>
          </ac:spMkLst>
        </pc:spChg>
        <pc:spChg chg="add del">
          <ac:chgData name="Lucie Hrubá" userId="aa4b3d1726a19e09" providerId="LiveId" clId="{1B4A4A89-7E4B-404A-A553-6C3F4A92DCF7}" dt="2022-02-21T21:29:37.213" v="5628" actId="26606"/>
          <ac:spMkLst>
            <pc:docMk/>
            <pc:sldMk cId="3820581929" sldId="257"/>
            <ac:spMk id="27" creationId="{131BAD53-4E89-4F62-BBB7-26359763ED39}"/>
          </ac:spMkLst>
        </pc:spChg>
        <pc:spChg chg="add del">
          <ac:chgData name="Lucie Hrubá" userId="aa4b3d1726a19e09" providerId="LiveId" clId="{1B4A4A89-7E4B-404A-A553-6C3F4A92DCF7}" dt="2022-02-21T21:29:37.213" v="5628" actId="26606"/>
          <ac:spMkLst>
            <pc:docMk/>
            <pc:sldMk cId="3820581929" sldId="257"/>
            <ac:spMk id="28" creationId="{62756DA2-40EB-4C6F-B962-5822FFB54FB6}"/>
          </ac:spMkLst>
        </pc:spChg>
        <pc:spChg chg="add del">
          <ac:chgData name="Lucie Hrubá" userId="aa4b3d1726a19e09" providerId="LiveId" clId="{1B4A4A89-7E4B-404A-A553-6C3F4A92DCF7}" dt="2022-02-21T21:29:00.467" v="5620" actId="26606"/>
          <ac:spMkLst>
            <pc:docMk/>
            <pc:sldMk cId="3820581929" sldId="257"/>
            <ac:spMk id="33" creationId="{B775CD93-9DF2-48CB-9F57-1BCA9A46C7FA}"/>
          </ac:spMkLst>
        </pc:spChg>
        <pc:spChg chg="add del">
          <ac:chgData name="Lucie Hrubá" userId="aa4b3d1726a19e09" providerId="LiveId" clId="{1B4A4A89-7E4B-404A-A553-6C3F4A92DCF7}" dt="2022-02-21T21:29:00.467" v="5620" actId="26606"/>
          <ac:spMkLst>
            <pc:docMk/>
            <pc:sldMk cId="3820581929" sldId="257"/>
            <ac:spMk id="35" creationId="{E186B68C-84BC-4A6E-99D1-EE87483C1349}"/>
          </ac:spMkLst>
        </pc:spChg>
        <pc:spChg chg="add del">
          <ac:chgData name="Lucie Hrubá" userId="aa4b3d1726a19e09" providerId="LiveId" clId="{1B4A4A89-7E4B-404A-A553-6C3F4A92DCF7}" dt="2022-02-21T21:29:00.467" v="5620" actId="26606"/>
          <ac:spMkLst>
            <pc:docMk/>
            <pc:sldMk cId="3820581929" sldId="257"/>
            <ac:spMk id="37" creationId="{6166C6D1-23AC-49C4-BA07-238E4E9F8CEB}"/>
          </ac:spMkLst>
        </pc:spChg>
        <pc:spChg chg="add del">
          <ac:chgData name="Lucie Hrubá" userId="aa4b3d1726a19e09" providerId="LiveId" clId="{1B4A4A89-7E4B-404A-A553-6C3F4A92DCF7}" dt="2022-02-21T21:29:00.467" v="5620" actId="26606"/>
          <ac:spMkLst>
            <pc:docMk/>
            <pc:sldMk cId="3820581929" sldId="257"/>
            <ac:spMk id="39" creationId="{33A87B69-D1B1-4DA7-B224-F220FC5235E6}"/>
          </ac:spMkLst>
        </pc:spChg>
        <pc:spChg chg="add del">
          <ac:chgData name="Lucie Hrubá" userId="aa4b3d1726a19e09" providerId="LiveId" clId="{1B4A4A89-7E4B-404A-A553-6C3F4A92DCF7}" dt="2022-02-21T21:29:00.467" v="5620" actId="26606"/>
          <ac:spMkLst>
            <pc:docMk/>
            <pc:sldMk cId="3820581929" sldId="257"/>
            <ac:spMk id="41" creationId="{1C091803-41C2-48E0-9228-5148460C7479}"/>
          </ac:spMkLst>
        </pc:spChg>
        <pc:spChg chg="add del">
          <ac:chgData name="Lucie Hrubá" userId="aa4b3d1726a19e09" providerId="LiveId" clId="{1B4A4A89-7E4B-404A-A553-6C3F4A92DCF7}" dt="2022-02-21T21:29:05.248" v="5622" actId="26606"/>
          <ac:spMkLst>
            <pc:docMk/>
            <pc:sldMk cId="3820581929" sldId="257"/>
            <ac:spMk id="43" creationId="{4038CB10-1F5C-4D54-9DF7-12586DE5B007}"/>
          </ac:spMkLst>
        </pc:spChg>
        <pc:spChg chg="add del">
          <ac:chgData name="Lucie Hrubá" userId="aa4b3d1726a19e09" providerId="LiveId" clId="{1B4A4A89-7E4B-404A-A553-6C3F4A92DCF7}" dt="2022-02-21T21:29:05.248" v="5622" actId="26606"/>
          <ac:spMkLst>
            <pc:docMk/>
            <pc:sldMk cId="3820581929" sldId="257"/>
            <ac:spMk id="44" creationId="{73ED6512-6858-4552-B699-9A97FE9A4EA2}"/>
          </ac:spMkLst>
        </pc:spChg>
        <pc:spChg chg="add del">
          <ac:chgData name="Lucie Hrubá" userId="aa4b3d1726a19e09" providerId="LiveId" clId="{1B4A4A89-7E4B-404A-A553-6C3F4A92DCF7}" dt="2022-02-21T21:29:28.991" v="5624" actId="26606"/>
          <ac:spMkLst>
            <pc:docMk/>
            <pc:sldMk cId="3820581929" sldId="257"/>
            <ac:spMk id="46" creationId="{2B566528-1B12-4246-9431-5C2D7D081168}"/>
          </ac:spMkLst>
        </pc:spChg>
        <pc:spChg chg="add del">
          <ac:chgData name="Lucie Hrubá" userId="aa4b3d1726a19e09" providerId="LiveId" clId="{1B4A4A89-7E4B-404A-A553-6C3F4A92DCF7}" dt="2022-02-21T21:29:37.200" v="5627" actId="26606"/>
          <ac:spMkLst>
            <pc:docMk/>
            <pc:sldMk cId="3820581929" sldId="257"/>
            <ac:spMk id="52" creationId="{700E0F77-E936-4985-B7B1-B9823486AC33}"/>
          </ac:spMkLst>
        </pc:spChg>
        <pc:spChg chg="add del">
          <ac:chgData name="Lucie Hrubá" userId="aa4b3d1726a19e09" providerId="LiveId" clId="{1B4A4A89-7E4B-404A-A553-6C3F4A92DCF7}" dt="2022-02-21T21:29:37.200" v="5627" actId="26606"/>
          <ac:spMkLst>
            <pc:docMk/>
            <pc:sldMk cId="3820581929" sldId="257"/>
            <ac:spMk id="53" creationId="{95C8260E-968F-44E8-A823-ABB431311926}"/>
          </ac:spMkLst>
        </pc:spChg>
        <pc:spChg chg="add del">
          <ac:chgData name="Lucie Hrubá" userId="aa4b3d1726a19e09" providerId="LiveId" clId="{1B4A4A89-7E4B-404A-A553-6C3F4A92DCF7}" dt="2022-02-21T21:29:37.200" v="5627" actId="26606"/>
          <ac:spMkLst>
            <pc:docMk/>
            <pc:sldMk cId="3820581929" sldId="257"/>
            <ac:spMk id="54" creationId="{2C1BBA94-3F40-40AA-8BB9-E69E25E537C1}"/>
          </ac:spMkLst>
        </pc:spChg>
        <pc:spChg chg="add del">
          <ac:chgData name="Lucie Hrubá" userId="aa4b3d1726a19e09" providerId="LiveId" clId="{1B4A4A89-7E4B-404A-A553-6C3F4A92DCF7}" dt="2022-02-21T21:29:37.200" v="5627" actId="26606"/>
          <ac:spMkLst>
            <pc:docMk/>
            <pc:sldMk cId="3820581929" sldId="257"/>
            <ac:spMk id="55" creationId="{FE43805F-24A6-46A4-B19B-54F28347355C}"/>
          </ac:spMkLst>
        </pc:spChg>
        <pc:spChg chg="add del">
          <ac:chgData name="Lucie Hrubá" userId="aa4b3d1726a19e09" providerId="LiveId" clId="{1B4A4A89-7E4B-404A-A553-6C3F4A92DCF7}" dt="2022-02-21T21:30:36.511" v="5667" actId="26606"/>
          <ac:spMkLst>
            <pc:docMk/>
            <pc:sldMk cId="3820581929" sldId="257"/>
            <ac:spMk id="57" creationId="{42A5316D-ED2F-4F89-B4B4-8D9240B1A348}"/>
          </ac:spMkLst>
        </pc:spChg>
        <pc:spChg chg="add del">
          <ac:chgData name="Lucie Hrubá" userId="aa4b3d1726a19e09" providerId="LiveId" clId="{1B4A4A89-7E4B-404A-A553-6C3F4A92DCF7}" dt="2022-02-21T21:29:59.894" v="5650" actId="26606"/>
          <ac:spMkLst>
            <pc:docMk/>
            <pc:sldMk cId="3820581929" sldId="257"/>
            <ac:spMk id="62" creationId="{4038CB10-1F5C-4D54-9DF7-12586DE5B007}"/>
          </ac:spMkLst>
        </pc:spChg>
        <pc:spChg chg="add del">
          <ac:chgData name="Lucie Hrubá" userId="aa4b3d1726a19e09" providerId="LiveId" clId="{1B4A4A89-7E4B-404A-A553-6C3F4A92DCF7}" dt="2022-02-21T21:29:59.894" v="5650" actId="26606"/>
          <ac:spMkLst>
            <pc:docMk/>
            <pc:sldMk cId="3820581929" sldId="257"/>
            <ac:spMk id="64" creationId="{36D30126-6314-4A93-B27E-5C66CF781924}"/>
          </ac:spMkLst>
        </pc:spChg>
        <pc:spChg chg="add del">
          <ac:chgData name="Lucie Hrubá" userId="aa4b3d1726a19e09" providerId="LiveId" clId="{1B4A4A89-7E4B-404A-A553-6C3F4A92DCF7}" dt="2022-02-21T21:29:59.894" v="5650" actId="26606"/>
          <ac:spMkLst>
            <pc:docMk/>
            <pc:sldMk cId="3820581929" sldId="257"/>
            <ac:spMk id="66" creationId="{73ED6512-6858-4552-B699-9A97FE9A4EA2}"/>
          </ac:spMkLst>
        </pc:spChg>
        <pc:spChg chg="add del">
          <ac:chgData name="Lucie Hrubá" userId="aa4b3d1726a19e09" providerId="LiveId" clId="{1B4A4A89-7E4B-404A-A553-6C3F4A92DCF7}" dt="2022-02-21T21:30:02.063" v="5652" actId="26606"/>
          <ac:spMkLst>
            <pc:docMk/>
            <pc:sldMk cId="3820581929" sldId="257"/>
            <ac:spMk id="68" creationId="{4038CB10-1F5C-4D54-9DF7-12586DE5B007}"/>
          </ac:spMkLst>
        </pc:spChg>
        <pc:spChg chg="add del">
          <ac:chgData name="Lucie Hrubá" userId="aa4b3d1726a19e09" providerId="LiveId" clId="{1B4A4A89-7E4B-404A-A553-6C3F4A92DCF7}" dt="2022-02-21T21:30:02.063" v="5652" actId="26606"/>
          <ac:spMkLst>
            <pc:docMk/>
            <pc:sldMk cId="3820581929" sldId="257"/>
            <ac:spMk id="69" creationId="{73ED6512-6858-4552-B699-9A97FE9A4EA2}"/>
          </ac:spMkLst>
        </pc:spChg>
        <pc:spChg chg="add del">
          <ac:chgData name="Lucie Hrubá" userId="aa4b3d1726a19e09" providerId="LiveId" clId="{1B4A4A89-7E4B-404A-A553-6C3F4A92DCF7}" dt="2022-02-21T21:30:07.748" v="5654" actId="26606"/>
          <ac:spMkLst>
            <pc:docMk/>
            <pc:sldMk cId="3820581929" sldId="257"/>
            <ac:spMk id="71" creationId="{2B566528-1B12-4246-9431-5C2D7D081168}"/>
          </ac:spMkLst>
        </pc:spChg>
        <pc:spChg chg="add del">
          <ac:chgData name="Lucie Hrubá" userId="aa4b3d1726a19e09" providerId="LiveId" clId="{1B4A4A89-7E4B-404A-A553-6C3F4A92DCF7}" dt="2022-02-21T21:30:12.956" v="5656" actId="26606"/>
          <ac:spMkLst>
            <pc:docMk/>
            <pc:sldMk cId="3820581929" sldId="257"/>
            <ac:spMk id="77" creationId="{42A5316D-ED2F-4F89-B4B4-8D9240B1A348}"/>
          </ac:spMkLst>
        </pc:spChg>
        <pc:spChg chg="add del">
          <ac:chgData name="Lucie Hrubá" userId="aa4b3d1726a19e09" providerId="LiveId" clId="{1B4A4A89-7E4B-404A-A553-6C3F4A92DCF7}" dt="2022-02-21T21:30:14.436" v="5658" actId="26606"/>
          <ac:spMkLst>
            <pc:docMk/>
            <pc:sldMk cId="3820581929" sldId="257"/>
            <ac:spMk id="79" creationId="{42A5316D-ED2F-4F89-B4B4-8D9240B1A348}"/>
          </ac:spMkLst>
        </pc:spChg>
        <pc:spChg chg="add del">
          <ac:chgData name="Lucie Hrubá" userId="aa4b3d1726a19e09" providerId="LiveId" clId="{1B4A4A89-7E4B-404A-A553-6C3F4A92DCF7}" dt="2022-02-21T21:30:19.050" v="5660" actId="26606"/>
          <ac:spMkLst>
            <pc:docMk/>
            <pc:sldMk cId="3820581929" sldId="257"/>
            <ac:spMk id="82" creationId="{42A5316D-ED2F-4F89-B4B4-8D9240B1A348}"/>
          </ac:spMkLst>
        </pc:spChg>
        <pc:spChg chg="add del">
          <ac:chgData name="Lucie Hrubá" userId="aa4b3d1726a19e09" providerId="LiveId" clId="{1B4A4A89-7E4B-404A-A553-6C3F4A92DCF7}" dt="2022-02-21T21:30:21.731" v="5662" actId="26606"/>
          <ac:spMkLst>
            <pc:docMk/>
            <pc:sldMk cId="3820581929" sldId="257"/>
            <ac:spMk id="85" creationId="{42A5316D-ED2F-4F89-B4B4-8D9240B1A348}"/>
          </ac:spMkLst>
        </pc:spChg>
        <pc:spChg chg="add del">
          <ac:chgData name="Lucie Hrubá" userId="aa4b3d1726a19e09" providerId="LiveId" clId="{1B4A4A89-7E4B-404A-A553-6C3F4A92DCF7}" dt="2022-02-21T21:30:23.255" v="5664" actId="26606"/>
          <ac:spMkLst>
            <pc:docMk/>
            <pc:sldMk cId="3820581929" sldId="257"/>
            <ac:spMk id="88" creationId="{42A5316D-ED2F-4F89-B4B4-8D9240B1A348}"/>
          </ac:spMkLst>
        </pc:spChg>
        <pc:spChg chg="add del">
          <ac:chgData name="Lucie Hrubá" userId="aa4b3d1726a19e09" providerId="LiveId" clId="{1B4A4A89-7E4B-404A-A553-6C3F4A92DCF7}" dt="2022-02-21T21:30:36.457" v="5666" actId="26606"/>
          <ac:spMkLst>
            <pc:docMk/>
            <pc:sldMk cId="3820581929" sldId="257"/>
            <ac:spMk id="91" creationId="{42A5316D-ED2F-4F89-B4B4-8D9240B1A348}"/>
          </ac:spMkLst>
        </pc:spChg>
        <pc:spChg chg="add del">
          <ac:chgData name="Lucie Hrubá" userId="aa4b3d1726a19e09" providerId="LiveId" clId="{1B4A4A89-7E4B-404A-A553-6C3F4A92DCF7}" dt="2022-02-21T21:35:13.635" v="5804" actId="26606"/>
          <ac:spMkLst>
            <pc:docMk/>
            <pc:sldMk cId="3820581929" sldId="257"/>
            <ac:spMk id="94" creationId="{7FF47CB7-972F-479F-A36D-9E72D26EC8DA}"/>
          </ac:spMkLst>
        </pc:spChg>
        <pc:spChg chg="add del">
          <ac:chgData name="Lucie Hrubá" userId="aa4b3d1726a19e09" providerId="LiveId" clId="{1B4A4A89-7E4B-404A-A553-6C3F4A92DCF7}" dt="2022-02-21T21:35:13.635" v="5804" actId="26606"/>
          <ac:spMkLst>
            <pc:docMk/>
            <pc:sldMk cId="3820581929" sldId="257"/>
            <ac:spMk id="95" creationId="{0D153B68-5844-490D-8E67-F616D6D721CA}"/>
          </ac:spMkLst>
        </pc:spChg>
        <pc:spChg chg="add mod ord">
          <ac:chgData name="Lucie Hrubá" userId="aa4b3d1726a19e09" providerId="LiveId" clId="{1B4A4A89-7E4B-404A-A553-6C3F4A92DCF7}" dt="2022-02-21T22:14:03.683" v="6511" actId="1076"/>
          <ac:spMkLst>
            <pc:docMk/>
            <pc:sldMk cId="3820581929" sldId="257"/>
            <ac:spMk id="96" creationId="{89351672-1024-4B56-A36D-6141F83E75A9}"/>
          </ac:spMkLst>
        </pc:spChg>
        <pc:spChg chg="add del">
          <ac:chgData name="Lucie Hrubá" userId="aa4b3d1726a19e09" providerId="LiveId" clId="{1B4A4A89-7E4B-404A-A553-6C3F4A92DCF7}" dt="2022-02-21T21:35:13.635" v="5804" actId="26606"/>
          <ac:spMkLst>
            <pc:docMk/>
            <pc:sldMk cId="3820581929" sldId="257"/>
            <ac:spMk id="97" creationId="{9A0D773F-7A7D-4DBB-9DEA-86BB8B8F4BC8}"/>
          </ac:spMkLst>
        </pc:spChg>
        <pc:spChg chg="add del">
          <ac:chgData name="Lucie Hrubá" userId="aa4b3d1726a19e09" providerId="LiveId" clId="{1B4A4A89-7E4B-404A-A553-6C3F4A92DCF7}" dt="2022-02-21T21:34:55.832" v="5799" actId="26606"/>
          <ac:spMkLst>
            <pc:docMk/>
            <pc:sldMk cId="3820581929" sldId="257"/>
            <ac:spMk id="99" creationId="{B775CD93-9DF2-48CB-9F57-1BCA9A46C7FA}"/>
          </ac:spMkLst>
        </pc:spChg>
        <pc:spChg chg="add del">
          <ac:chgData name="Lucie Hrubá" userId="aa4b3d1726a19e09" providerId="LiveId" clId="{1B4A4A89-7E4B-404A-A553-6C3F4A92DCF7}" dt="2022-02-21T21:34:55.832" v="5799" actId="26606"/>
          <ac:spMkLst>
            <pc:docMk/>
            <pc:sldMk cId="3820581929" sldId="257"/>
            <ac:spMk id="100" creationId="{E186B68C-84BC-4A6E-99D1-EE87483C1349}"/>
          </ac:spMkLst>
        </pc:spChg>
        <pc:spChg chg="add del">
          <ac:chgData name="Lucie Hrubá" userId="aa4b3d1726a19e09" providerId="LiveId" clId="{1B4A4A89-7E4B-404A-A553-6C3F4A92DCF7}" dt="2022-02-21T21:34:55.832" v="5799" actId="26606"/>
          <ac:spMkLst>
            <pc:docMk/>
            <pc:sldMk cId="3820581929" sldId="257"/>
            <ac:spMk id="101" creationId="{6166C6D1-23AC-49C4-BA07-238E4E9F8CEB}"/>
          </ac:spMkLst>
        </pc:spChg>
        <pc:spChg chg="add del">
          <ac:chgData name="Lucie Hrubá" userId="aa4b3d1726a19e09" providerId="LiveId" clId="{1B4A4A89-7E4B-404A-A553-6C3F4A92DCF7}" dt="2022-02-21T21:32:21.394" v="5746" actId="26606"/>
          <ac:spMkLst>
            <pc:docMk/>
            <pc:sldMk cId="3820581929" sldId="257"/>
            <ac:spMk id="102" creationId="{2B97F24A-32CE-4C1C-A50D-3016B394DCFB}"/>
          </ac:spMkLst>
        </pc:spChg>
        <pc:spChg chg="add del">
          <ac:chgData name="Lucie Hrubá" userId="aa4b3d1726a19e09" providerId="LiveId" clId="{1B4A4A89-7E4B-404A-A553-6C3F4A92DCF7}" dt="2022-02-21T21:34:55.832" v="5799" actId="26606"/>
          <ac:spMkLst>
            <pc:docMk/>
            <pc:sldMk cId="3820581929" sldId="257"/>
            <ac:spMk id="103" creationId="{33A87B69-D1B1-4DA7-B224-F220FC5235E6}"/>
          </ac:spMkLst>
        </pc:spChg>
        <pc:spChg chg="add del">
          <ac:chgData name="Lucie Hrubá" userId="aa4b3d1726a19e09" providerId="LiveId" clId="{1B4A4A89-7E4B-404A-A553-6C3F4A92DCF7}" dt="2022-02-21T21:32:21.394" v="5746" actId="26606"/>
          <ac:spMkLst>
            <pc:docMk/>
            <pc:sldMk cId="3820581929" sldId="257"/>
            <ac:spMk id="104" creationId="{6357EC4F-235E-4222-A36F-C7878ACE37F2}"/>
          </ac:spMkLst>
        </pc:spChg>
        <pc:spChg chg="add del">
          <ac:chgData name="Lucie Hrubá" userId="aa4b3d1726a19e09" providerId="LiveId" clId="{1B4A4A89-7E4B-404A-A553-6C3F4A92DCF7}" dt="2022-02-21T21:32:27.873" v="5748" actId="26606"/>
          <ac:spMkLst>
            <pc:docMk/>
            <pc:sldMk cId="3820581929" sldId="257"/>
            <ac:spMk id="106" creationId="{FF9B822F-893E-44C8-963C-64F50ACECBB2}"/>
          </ac:spMkLst>
        </pc:spChg>
        <pc:spChg chg="add del">
          <ac:chgData name="Lucie Hrubá" userId="aa4b3d1726a19e09" providerId="LiveId" clId="{1B4A4A89-7E4B-404A-A553-6C3F4A92DCF7}" dt="2022-02-21T21:32:27.873" v="5748" actId="26606"/>
          <ac:spMkLst>
            <pc:docMk/>
            <pc:sldMk cId="3820581929" sldId="257"/>
            <ac:spMk id="107" creationId="{EBF87945-A001-489F-9D9B-7D9435F0B9CA}"/>
          </ac:spMkLst>
        </pc:spChg>
        <pc:spChg chg="add del">
          <ac:chgData name="Lucie Hrubá" userId="aa4b3d1726a19e09" providerId="LiveId" clId="{1B4A4A89-7E4B-404A-A553-6C3F4A92DCF7}" dt="2022-02-21T21:34:55.832" v="5799" actId="26606"/>
          <ac:spMkLst>
            <pc:docMk/>
            <pc:sldMk cId="3820581929" sldId="257"/>
            <ac:spMk id="110" creationId="{1C091803-41C2-48E0-9228-5148460C7479}"/>
          </ac:spMkLst>
        </pc:spChg>
        <pc:spChg chg="add del">
          <ac:chgData name="Lucie Hrubá" userId="aa4b3d1726a19e09" providerId="LiveId" clId="{1B4A4A89-7E4B-404A-A553-6C3F4A92DCF7}" dt="2022-02-21T21:33:18.668" v="5764" actId="26606"/>
          <ac:spMkLst>
            <pc:docMk/>
            <pc:sldMk cId="3820581929" sldId="257"/>
            <ac:spMk id="111" creationId="{2B566528-1B12-4246-9431-5C2D7D081168}"/>
          </ac:spMkLst>
        </pc:spChg>
        <pc:spChg chg="add del">
          <ac:chgData name="Lucie Hrubá" userId="aa4b3d1726a19e09" providerId="LiveId" clId="{1B4A4A89-7E4B-404A-A553-6C3F4A92DCF7}" dt="2022-02-21T21:34:56.948" v="5801" actId="26606"/>
          <ac:spMkLst>
            <pc:docMk/>
            <pc:sldMk cId="3820581929" sldId="257"/>
            <ac:spMk id="113" creationId="{2B566528-1B12-4246-9431-5C2D7D081168}"/>
          </ac:spMkLst>
        </pc:spChg>
        <pc:spChg chg="add del">
          <ac:chgData name="Lucie Hrubá" userId="aa4b3d1726a19e09" providerId="LiveId" clId="{1B4A4A89-7E4B-404A-A553-6C3F4A92DCF7}" dt="2022-02-21T21:33:16.569" v="5758" actId="26606"/>
          <ac:spMkLst>
            <pc:docMk/>
            <pc:sldMk cId="3820581929" sldId="257"/>
            <ac:spMk id="118" creationId="{42A5316D-ED2F-4F89-B4B4-8D9240B1A348}"/>
          </ac:spMkLst>
        </pc:spChg>
        <pc:spChg chg="add del">
          <ac:chgData name="Lucie Hrubá" userId="aa4b3d1726a19e09" providerId="LiveId" clId="{1B4A4A89-7E4B-404A-A553-6C3F4A92DCF7}" dt="2022-02-21T21:35:13.626" v="5803" actId="26606"/>
          <ac:spMkLst>
            <pc:docMk/>
            <pc:sldMk cId="3820581929" sldId="257"/>
            <ac:spMk id="119" creationId="{36D30126-6314-4A93-B27E-5C66CF781924}"/>
          </ac:spMkLst>
        </pc:spChg>
        <pc:spChg chg="add del">
          <ac:chgData name="Lucie Hrubá" userId="aa4b3d1726a19e09" providerId="LiveId" clId="{1B4A4A89-7E4B-404A-A553-6C3F4A92DCF7}" dt="2022-02-21T21:35:13.626" v="5803" actId="26606"/>
          <ac:spMkLst>
            <pc:docMk/>
            <pc:sldMk cId="3820581929" sldId="257"/>
            <ac:spMk id="120" creationId="{4038CB10-1F5C-4D54-9DF7-12586DE5B007}"/>
          </ac:spMkLst>
        </pc:spChg>
        <pc:spChg chg="add del">
          <ac:chgData name="Lucie Hrubá" userId="aa4b3d1726a19e09" providerId="LiveId" clId="{1B4A4A89-7E4B-404A-A553-6C3F4A92DCF7}" dt="2022-02-21T21:35:13.626" v="5803" actId="26606"/>
          <ac:spMkLst>
            <pc:docMk/>
            <pc:sldMk cId="3820581929" sldId="257"/>
            <ac:spMk id="121" creationId="{73ED6512-6858-4552-B699-9A97FE9A4EA2}"/>
          </ac:spMkLst>
        </pc:spChg>
        <pc:spChg chg="add">
          <ac:chgData name="Lucie Hrubá" userId="aa4b3d1726a19e09" providerId="LiveId" clId="{1B4A4A89-7E4B-404A-A553-6C3F4A92DCF7}" dt="2022-02-21T21:35:13.635" v="5804" actId="26606"/>
          <ac:spMkLst>
            <pc:docMk/>
            <pc:sldMk cId="3820581929" sldId="257"/>
            <ac:spMk id="123" creationId="{4038CB10-1F5C-4D54-9DF7-12586DE5B007}"/>
          </ac:spMkLst>
        </pc:spChg>
        <pc:spChg chg="add">
          <ac:chgData name="Lucie Hrubá" userId="aa4b3d1726a19e09" providerId="LiveId" clId="{1B4A4A89-7E4B-404A-A553-6C3F4A92DCF7}" dt="2022-02-21T21:35:13.635" v="5804" actId="26606"/>
          <ac:spMkLst>
            <pc:docMk/>
            <pc:sldMk cId="3820581929" sldId="257"/>
            <ac:spMk id="124" creationId="{36D30126-6314-4A93-B27E-5C66CF781924}"/>
          </ac:spMkLst>
        </pc:spChg>
        <pc:spChg chg="add">
          <ac:chgData name="Lucie Hrubá" userId="aa4b3d1726a19e09" providerId="LiveId" clId="{1B4A4A89-7E4B-404A-A553-6C3F4A92DCF7}" dt="2022-02-21T21:35:13.635" v="5804" actId="26606"/>
          <ac:spMkLst>
            <pc:docMk/>
            <pc:sldMk cId="3820581929" sldId="257"/>
            <ac:spMk id="125" creationId="{73ED6512-6858-4552-B699-9A97FE9A4EA2}"/>
          </ac:spMkLst>
        </pc:spChg>
        <pc:grpChg chg="add del">
          <ac:chgData name="Lucie Hrubá" userId="aa4b3d1726a19e09" providerId="LiveId" clId="{1B4A4A89-7E4B-404A-A553-6C3F4A92DCF7}" dt="2022-02-21T21:29:28.991" v="5624" actId="26606"/>
          <ac:grpSpMkLst>
            <pc:docMk/>
            <pc:sldMk cId="3820581929" sldId="257"/>
            <ac:grpSpMk id="47" creationId="{828A5161-06F1-46CF-8AD7-844680A59E13}"/>
          </ac:grpSpMkLst>
        </pc:grpChg>
        <pc:grpChg chg="add del">
          <ac:chgData name="Lucie Hrubá" userId="aa4b3d1726a19e09" providerId="LiveId" clId="{1B4A4A89-7E4B-404A-A553-6C3F4A92DCF7}" dt="2022-02-21T21:29:28.991" v="5624" actId="26606"/>
          <ac:grpSpMkLst>
            <pc:docMk/>
            <pc:sldMk cId="3820581929" sldId="257"/>
            <ac:grpSpMk id="49" creationId="{5995D10D-E9C9-47DB-AE7E-801FEF38F5C9}"/>
          </ac:grpSpMkLst>
        </pc:grpChg>
        <pc:grpChg chg="add del">
          <ac:chgData name="Lucie Hrubá" userId="aa4b3d1726a19e09" providerId="LiveId" clId="{1B4A4A89-7E4B-404A-A553-6C3F4A92DCF7}" dt="2022-02-21T21:30:07.748" v="5654" actId="26606"/>
          <ac:grpSpMkLst>
            <pc:docMk/>
            <pc:sldMk cId="3820581929" sldId="257"/>
            <ac:grpSpMk id="72" creationId="{828A5161-06F1-46CF-8AD7-844680A59E13}"/>
          </ac:grpSpMkLst>
        </pc:grpChg>
        <pc:grpChg chg="add del">
          <ac:chgData name="Lucie Hrubá" userId="aa4b3d1726a19e09" providerId="LiveId" clId="{1B4A4A89-7E4B-404A-A553-6C3F4A92DCF7}" dt="2022-02-21T21:30:07.748" v="5654" actId="26606"/>
          <ac:grpSpMkLst>
            <pc:docMk/>
            <pc:sldMk cId="3820581929" sldId="257"/>
            <ac:grpSpMk id="74" creationId="{5995D10D-E9C9-47DB-AE7E-801FEF38F5C9}"/>
          </ac:grpSpMkLst>
        </pc:grpChg>
        <pc:grpChg chg="add del">
          <ac:chgData name="Lucie Hrubá" userId="aa4b3d1726a19e09" providerId="LiveId" clId="{1B4A4A89-7E4B-404A-A553-6C3F4A92DCF7}" dt="2022-02-21T21:33:18.668" v="5764" actId="26606"/>
          <ac:grpSpMkLst>
            <pc:docMk/>
            <pc:sldMk cId="3820581929" sldId="257"/>
            <ac:grpSpMk id="108" creationId="{5995D10D-E9C9-47DB-AE7E-801FEF38F5C9}"/>
          </ac:grpSpMkLst>
        </pc:grpChg>
        <pc:grpChg chg="add del">
          <ac:chgData name="Lucie Hrubá" userId="aa4b3d1726a19e09" providerId="LiveId" clId="{1B4A4A89-7E4B-404A-A553-6C3F4A92DCF7}" dt="2022-02-21T21:33:18.668" v="5764" actId="26606"/>
          <ac:grpSpMkLst>
            <pc:docMk/>
            <pc:sldMk cId="3820581929" sldId="257"/>
            <ac:grpSpMk id="112" creationId="{828A5161-06F1-46CF-8AD7-844680A59E13}"/>
          </ac:grpSpMkLst>
        </pc:grpChg>
        <pc:grpChg chg="add del">
          <ac:chgData name="Lucie Hrubá" userId="aa4b3d1726a19e09" providerId="LiveId" clId="{1B4A4A89-7E4B-404A-A553-6C3F4A92DCF7}" dt="2022-02-21T21:34:56.948" v="5801" actId="26606"/>
          <ac:grpSpMkLst>
            <pc:docMk/>
            <pc:sldMk cId="3820581929" sldId="257"/>
            <ac:grpSpMk id="114" creationId="{287F69AB-2350-44E3-9076-00265B93F313}"/>
          </ac:grpSpMkLst>
        </pc:grpChg>
        <pc:grpChg chg="add del">
          <ac:chgData name="Lucie Hrubá" userId="aa4b3d1726a19e09" providerId="LiveId" clId="{1B4A4A89-7E4B-404A-A553-6C3F4A92DCF7}" dt="2022-02-21T21:34:56.948" v="5801" actId="26606"/>
          <ac:grpSpMkLst>
            <pc:docMk/>
            <pc:sldMk cId="3820581929" sldId="257"/>
            <ac:grpSpMk id="116" creationId="{3EA7D759-6BEF-4CBD-A325-BCFA77832B3F}"/>
          </ac:grpSpMkLst>
        </pc:grpChg>
        <pc:graphicFrameChg chg="add del">
          <ac:chgData name="Lucie Hrubá" userId="aa4b3d1726a19e09" providerId="LiveId" clId="{1B4A4A89-7E4B-404A-A553-6C3F4A92DCF7}" dt="2022-02-21T21:30:12.956" v="5656" actId="26606"/>
          <ac:graphicFrameMkLst>
            <pc:docMk/>
            <pc:sldMk cId="3820581929" sldId="257"/>
            <ac:graphicFrameMk id="59" creationId="{089CFA8D-BAA3-4E5C-A126-4D4FAE767742}"/>
          </ac:graphicFrameMkLst>
        </pc:graphicFrameChg>
        <pc:graphicFrameChg chg="add del">
          <ac:chgData name="Lucie Hrubá" userId="aa4b3d1726a19e09" providerId="LiveId" clId="{1B4A4A89-7E4B-404A-A553-6C3F4A92DCF7}" dt="2022-02-21T21:30:14.436" v="5658" actId="26606"/>
          <ac:graphicFrameMkLst>
            <pc:docMk/>
            <pc:sldMk cId="3820581929" sldId="257"/>
            <ac:graphicFrameMk id="80" creationId="{E213A99B-30C1-45E8-BDB3-46D08B6F4E70}"/>
          </ac:graphicFrameMkLst>
        </pc:graphicFrameChg>
        <pc:graphicFrameChg chg="add del">
          <ac:chgData name="Lucie Hrubá" userId="aa4b3d1726a19e09" providerId="LiveId" clId="{1B4A4A89-7E4B-404A-A553-6C3F4A92DCF7}" dt="2022-02-21T21:30:19.050" v="5660" actId="26606"/>
          <ac:graphicFrameMkLst>
            <pc:docMk/>
            <pc:sldMk cId="3820581929" sldId="257"/>
            <ac:graphicFrameMk id="83" creationId="{089CFA8D-BAA3-4E5C-A126-4D4FAE767742}"/>
          </ac:graphicFrameMkLst>
        </pc:graphicFrameChg>
        <pc:graphicFrameChg chg="add del">
          <ac:chgData name="Lucie Hrubá" userId="aa4b3d1726a19e09" providerId="LiveId" clId="{1B4A4A89-7E4B-404A-A553-6C3F4A92DCF7}" dt="2022-02-21T21:30:21.731" v="5662" actId="26606"/>
          <ac:graphicFrameMkLst>
            <pc:docMk/>
            <pc:sldMk cId="3820581929" sldId="257"/>
            <ac:graphicFrameMk id="86" creationId="{297FC577-962A-4E1B-8851-B007D4EFD93B}"/>
          </ac:graphicFrameMkLst>
        </pc:graphicFrameChg>
        <pc:graphicFrameChg chg="add del">
          <ac:chgData name="Lucie Hrubá" userId="aa4b3d1726a19e09" providerId="LiveId" clId="{1B4A4A89-7E4B-404A-A553-6C3F4A92DCF7}" dt="2022-02-21T21:30:23.255" v="5664" actId="26606"/>
          <ac:graphicFrameMkLst>
            <pc:docMk/>
            <pc:sldMk cId="3820581929" sldId="257"/>
            <ac:graphicFrameMk id="89" creationId="{7CB94E3D-7546-4166-ACE8-DA0FDFE0E721}"/>
          </ac:graphicFrameMkLst>
        </pc:graphicFrameChg>
        <pc:graphicFrameChg chg="add del">
          <ac:chgData name="Lucie Hrubá" userId="aa4b3d1726a19e09" providerId="LiveId" clId="{1B4A4A89-7E4B-404A-A553-6C3F4A92DCF7}" dt="2022-02-21T21:30:36.457" v="5666" actId="26606"/>
          <ac:graphicFrameMkLst>
            <pc:docMk/>
            <pc:sldMk cId="3820581929" sldId="257"/>
            <ac:graphicFrameMk id="92" creationId="{297FC577-962A-4E1B-8851-B007D4EFD93B}"/>
          </ac:graphicFrameMkLst>
        </pc:graphicFrameChg>
        <pc:picChg chg="add del mod">
          <ac:chgData name="Lucie Hrubá" userId="aa4b3d1726a19e09" providerId="LiveId" clId="{1B4A4A89-7E4B-404A-A553-6C3F4A92DCF7}" dt="2022-02-21T21:25:28.764" v="5561"/>
          <ac:picMkLst>
            <pc:docMk/>
            <pc:sldMk cId="3820581929" sldId="257"/>
            <ac:picMk id="4" creationId="{985FA407-A190-4422-B84B-00B5A511A207}"/>
          </ac:picMkLst>
        </pc:picChg>
        <pc:picChg chg="add del">
          <ac:chgData name="Lucie Hrubá" userId="aa4b3d1726a19e09" providerId="LiveId" clId="{1B4A4A89-7E4B-404A-A553-6C3F4A92DCF7}" dt="2022-02-21T21:26:03.643" v="5563" actId="478"/>
          <ac:picMkLst>
            <pc:docMk/>
            <pc:sldMk cId="3820581929" sldId="257"/>
            <ac:picMk id="5" creationId="{F7694572-91FD-472E-A5DF-51FEDD65F9CD}"/>
          </ac:picMkLst>
        </pc:picChg>
        <pc:picChg chg="add del mod ord">
          <ac:chgData name="Lucie Hrubá" userId="aa4b3d1726a19e09" providerId="LiveId" clId="{1B4A4A89-7E4B-404A-A553-6C3F4A92DCF7}" dt="2022-02-21T21:33:40.888" v="5781" actId="21"/>
          <ac:picMkLst>
            <pc:docMk/>
            <pc:sldMk cId="3820581929" sldId="257"/>
            <ac:picMk id="6" creationId="{E1F17511-0D3F-4F04-AF83-7367D9D181FF}"/>
          </ac:picMkLst>
        </pc:picChg>
        <pc:picChg chg="add mod ord">
          <ac:chgData name="Lucie Hrubá" userId="aa4b3d1726a19e09" providerId="LiveId" clId="{1B4A4A89-7E4B-404A-A553-6C3F4A92DCF7}" dt="2022-02-21T21:57:58.640" v="6412" actId="1076"/>
          <ac:picMkLst>
            <pc:docMk/>
            <pc:sldMk cId="3820581929" sldId="257"/>
            <ac:picMk id="7" creationId="{E533879D-B46C-4BB2-A750-36F56083199A}"/>
          </ac:picMkLst>
        </pc:picChg>
        <pc:picChg chg="add del mod">
          <ac:chgData name="Lucie Hrubá" userId="aa4b3d1726a19e09" providerId="LiveId" clId="{1B4A4A89-7E4B-404A-A553-6C3F4A92DCF7}" dt="2022-02-21T21:41:06.627" v="5902" actId="478"/>
          <ac:picMkLst>
            <pc:docMk/>
            <pc:sldMk cId="3820581929" sldId="257"/>
            <ac:picMk id="12" creationId="{C0D72CB7-7D41-48B2-A498-DE479803CFDE}"/>
          </ac:picMkLst>
        </pc:picChg>
        <pc:picChg chg="add mod">
          <ac:chgData name="Lucie Hrubá" userId="aa4b3d1726a19e09" providerId="LiveId" clId="{1B4A4A89-7E4B-404A-A553-6C3F4A92DCF7}" dt="2022-02-21T21:43:09.560" v="5917" actId="1076"/>
          <ac:picMkLst>
            <pc:docMk/>
            <pc:sldMk cId="3820581929" sldId="257"/>
            <ac:picMk id="16" creationId="{B42F9207-EB84-401D-98E8-D85F17B364CB}"/>
          </ac:picMkLst>
        </pc:picChg>
        <pc:cxnChg chg="add del">
          <ac:chgData name="Lucie Hrubá" userId="aa4b3d1726a19e09" providerId="LiveId" clId="{1B4A4A89-7E4B-404A-A553-6C3F4A92DCF7}" dt="2022-02-21T21:25:28.074" v="5559" actId="26606"/>
          <ac:cxnSpMkLst>
            <pc:docMk/>
            <pc:sldMk cId="3820581929" sldId="257"/>
            <ac:cxnSpMk id="9" creationId="{A7F400EE-A8A5-48AF-B4D6-291B52C6F0B0}"/>
          </ac:cxnSpMkLst>
        </pc:cxnChg>
      </pc:sldChg>
      <pc:sldChg chg="addSp delSp modSp new mod ord setBg setClrOvrMap modNotesTx">
        <pc:chgData name="Lucie Hrubá" userId="aa4b3d1726a19e09" providerId="LiveId" clId="{1B4A4A89-7E4B-404A-A553-6C3F4A92DCF7}" dt="2022-04-08T08:35:33.738" v="27413" actId="20577"/>
        <pc:sldMkLst>
          <pc:docMk/>
          <pc:sldMk cId="2998751735" sldId="258"/>
        </pc:sldMkLst>
        <pc:spChg chg="mod">
          <ac:chgData name="Lucie Hrubá" userId="aa4b3d1726a19e09" providerId="LiveId" clId="{1B4A4A89-7E4B-404A-A553-6C3F4A92DCF7}" dt="2022-02-25T13:48:49.984" v="10016" actId="26606"/>
          <ac:spMkLst>
            <pc:docMk/>
            <pc:sldMk cId="2998751735" sldId="258"/>
            <ac:spMk id="2" creationId="{F09DCC10-A65D-46B2-AC80-45D67DCFB0FF}"/>
          </ac:spMkLst>
        </pc:spChg>
        <pc:spChg chg="mod ord">
          <ac:chgData name="Lucie Hrubá" userId="aa4b3d1726a19e09" providerId="LiveId" clId="{1B4A4A89-7E4B-404A-A553-6C3F4A92DCF7}" dt="2022-02-25T13:58:51.488" v="10718" actId="20577"/>
          <ac:spMkLst>
            <pc:docMk/>
            <pc:sldMk cId="2998751735" sldId="258"/>
            <ac:spMk id="3" creationId="{B63A5A20-629F-46C9-A48F-0A131B3AB324}"/>
          </ac:spMkLst>
        </pc:spChg>
        <pc:spChg chg="add del">
          <ac:chgData name="Lucie Hrubá" userId="aa4b3d1726a19e09" providerId="LiveId" clId="{1B4A4A89-7E4B-404A-A553-6C3F4A92DCF7}" dt="2022-02-25T13:47:45.927" v="10012" actId="26606"/>
          <ac:spMkLst>
            <pc:docMk/>
            <pc:sldMk cId="2998751735" sldId="258"/>
            <ac:spMk id="9" creationId="{357DD0D3-F869-46D0-944C-6EC60E19E351}"/>
          </ac:spMkLst>
        </pc:spChg>
        <pc:picChg chg="add del mod">
          <ac:chgData name="Lucie Hrubá" userId="aa4b3d1726a19e09" providerId="LiveId" clId="{1B4A4A89-7E4B-404A-A553-6C3F4A92DCF7}" dt="2022-02-25T13:47:47.399" v="10013" actId="478"/>
          <ac:picMkLst>
            <pc:docMk/>
            <pc:sldMk cId="2998751735" sldId="258"/>
            <ac:picMk id="4" creationId="{BF632D5E-A742-48E5-9ADF-7F6828C7AAA7}"/>
          </ac:picMkLst>
        </pc:picChg>
        <pc:picChg chg="add mod">
          <ac:chgData name="Lucie Hrubá" userId="aa4b3d1726a19e09" providerId="LiveId" clId="{1B4A4A89-7E4B-404A-A553-6C3F4A92DCF7}" dt="2022-02-25T13:48:49.984" v="10016" actId="26606"/>
          <ac:picMkLst>
            <pc:docMk/>
            <pc:sldMk cId="2998751735" sldId="258"/>
            <ac:picMk id="5" creationId="{8202B0E3-C60D-4034-9D99-6893A60AC4B7}"/>
          </ac:picMkLst>
        </pc:picChg>
        <pc:cxnChg chg="add">
          <ac:chgData name="Lucie Hrubá" userId="aa4b3d1726a19e09" providerId="LiveId" clId="{1B4A4A89-7E4B-404A-A553-6C3F4A92DCF7}" dt="2022-02-25T13:48:49.984" v="10016" actId="26606"/>
          <ac:cxnSpMkLst>
            <pc:docMk/>
            <pc:sldMk cId="2998751735" sldId="258"/>
            <ac:cxnSpMk id="10" creationId="{A7F400EE-A8A5-48AF-B4D6-291B52C6F0B0}"/>
          </ac:cxnSpMkLst>
        </pc:cxnChg>
      </pc:sldChg>
      <pc:sldChg chg="addSp delSp modSp new mod ord setBg modNotesTx">
        <pc:chgData name="Lucie Hrubá" userId="aa4b3d1726a19e09" providerId="LiveId" clId="{1B4A4A89-7E4B-404A-A553-6C3F4A92DCF7}" dt="2022-04-04T09:27:02.714" v="17653" actId="114"/>
        <pc:sldMkLst>
          <pc:docMk/>
          <pc:sldMk cId="956765568" sldId="259"/>
        </pc:sldMkLst>
        <pc:spChg chg="mod">
          <ac:chgData name="Lucie Hrubá" userId="aa4b3d1726a19e09" providerId="LiveId" clId="{1B4A4A89-7E4B-404A-A553-6C3F4A92DCF7}" dt="2022-03-28T10:02:26.716" v="13620" actId="26606"/>
          <ac:spMkLst>
            <pc:docMk/>
            <pc:sldMk cId="956765568" sldId="259"/>
            <ac:spMk id="2" creationId="{7AB3B593-DA63-4876-9239-D28C7E48E88A}"/>
          </ac:spMkLst>
        </pc:spChg>
        <pc:spChg chg="mod">
          <ac:chgData name="Lucie Hrubá" userId="aa4b3d1726a19e09" providerId="LiveId" clId="{1B4A4A89-7E4B-404A-A553-6C3F4A92DCF7}" dt="2022-03-28T10:33:54.123" v="14501" actId="1076"/>
          <ac:spMkLst>
            <pc:docMk/>
            <pc:sldMk cId="956765568" sldId="259"/>
            <ac:spMk id="3" creationId="{1283894A-415C-4883-A481-959630B310A9}"/>
          </ac:spMkLst>
        </pc:spChg>
        <pc:spChg chg="add del">
          <ac:chgData name="Lucie Hrubá" userId="aa4b3d1726a19e09" providerId="LiveId" clId="{1B4A4A89-7E4B-404A-A553-6C3F4A92DCF7}" dt="2022-03-28T10:02:26.698" v="13619" actId="26606"/>
          <ac:spMkLst>
            <pc:docMk/>
            <pc:sldMk cId="956765568" sldId="259"/>
            <ac:spMk id="9" creationId="{3CD9DF72-87A3-404E-A828-84CBF11A8303}"/>
          </ac:spMkLst>
        </pc:spChg>
        <pc:spChg chg="add">
          <ac:chgData name="Lucie Hrubá" userId="aa4b3d1726a19e09" providerId="LiveId" clId="{1B4A4A89-7E4B-404A-A553-6C3F4A92DCF7}" dt="2022-03-28T10:02:26.716" v="13620" actId="26606"/>
          <ac:spMkLst>
            <pc:docMk/>
            <pc:sldMk cId="956765568" sldId="259"/>
            <ac:spMk id="13" creationId="{45D37F4E-DDB4-456B-97E0-9937730A039F}"/>
          </ac:spMkLst>
        </pc:spChg>
        <pc:spChg chg="add">
          <ac:chgData name="Lucie Hrubá" userId="aa4b3d1726a19e09" providerId="LiveId" clId="{1B4A4A89-7E4B-404A-A553-6C3F4A92DCF7}" dt="2022-03-28T10:02:26.716" v="13620" actId="26606"/>
          <ac:spMkLst>
            <pc:docMk/>
            <pc:sldMk cId="956765568" sldId="259"/>
            <ac:spMk id="14" creationId="{B2DD41CD-8F47-4F56-AD12-4E2FF7696987}"/>
          </ac:spMkLst>
        </pc:spChg>
        <pc:picChg chg="add mod ord">
          <ac:chgData name="Lucie Hrubá" userId="aa4b3d1726a19e09" providerId="LiveId" clId="{1B4A4A89-7E4B-404A-A553-6C3F4A92DCF7}" dt="2022-03-28T10:02:31.894" v="13622" actId="962"/>
          <ac:picMkLst>
            <pc:docMk/>
            <pc:sldMk cId="956765568" sldId="259"/>
            <ac:picMk id="4" creationId="{8C86D78F-9DD8-4124-A3FB-A864D28D78F7}"/>
          </ac:picMkLst>
        </pc:picChg>
        <pc:cxnChg chg="add del">
          <ac:chgData name="Lucie Hrubá" userId="aa4b3d1726a19e09" providerId="LiveId" clId="{1B4A4A89-7E4B-404A-A553-6C3F4A92DCF7}" dt="2022-03-28T10:02:26.698" v="13619" actId="26606"/>
          <ac:cxnSpMkLst>
            <pc:docMk/>
            <pc:sldMk cId="956765568" sldId="259"/>
            <ac:cxnSpMk id="11" creationId="{20E3A342-4D61-4E3F-AF90-1AB42AEB96CC}"/>
          </ac:cxnSpMkLst>
        </pc:cxnChg>
      </pc:sldChg>
      <pc:sldChg chg="addSp delSp modSp new del mod setBg setClrOvrMap modNotesTx">
        <pc:chgData name="Lucie Hrubá" userId="aa4b3d1726a19e09" providerId="LiveId" clId="{1B4A4A89-7E4B-404A-A553-6C3F4A92DCF7}" dt="2022-03-31T16:14:42.812" v="16228" actId="2696"/>
        <pc:sldMkLst>
          <pc:docMk/>
          <pc:sldMk cId="1258856612" sldId="260"/>
        </pc:sldMkLst>
        <pc:spChg chg="mod">
          <ac:chgData name="Lucie Hrubá" userId="aa4b3d1726a19e09" providerId="LiveId" clId="{1B4A4A89-7E4B-404A-A553-6C3F4A92DCF7}" dt="2022-03-28T10:45:47.177" v="14737" actId="20577"/>
          <ac:spMkLst>
            <pc:docMk/>
            <pc:sldMk cId="1258856612" sldId="260"/>
            <ac:spMk id="2" creationId="{831F5813-0E4E-4E8A-8303-F8CB10F4EB15}"/>
          </ac:spMkLst>
        </pc:spChg>
        <pc:spChg chg="mod">
          <ac:chgData name="Lucie Hrubá" userId="aa4b3d1726a19e09" providerId="LiveId" clId="{1B4A4A89-7E4B-404A-A553-6C3F4A92DCF7}" dt="2022-03-31T16:09:34.578" v="16184" actId="27636"/>
          <ac:spMkLst>
            <pc:docMk/>
            <pc:sldMk cId="1258856612" sldId="260"/>
            <ac:spMk id="3" creationId="{14E9B3A9-CA6D-43D0-ABBF-0B3E796FF5EC}"/>
          </ac:spMkLst>
        </pc:spChg>
        <pc:spChg chg="add del mod">
          <ac:chgData name="Lucie Hrubá" userId="aa4b3d1726a19e09" providerId="LiveId" clId="{1B4A4A89-7E4B-404A-A553-6C3F4A92DCF7}" dt="2022-03-28T10:38:17.558" v="14542" actId="478"/>
          <ac:spMkLst>
            <pc:docMk/>
            <pc:sldMk cId="1258856612" sldId="260"/>
            <ac:spMk id="5" creationId="{AD319C69-A02B-4E2A-A2EF-08716B0FEEC6}"/>
          </ac:spMkLst>
        </pc:spChg>
        <pc:spChg chg="add del mod">
          <ac:chgData name="Lucie Hrubá" userId="aa4b3d1726a19e09" providerId="LiveId" clId="{1B4A4A89-7E4B-404A-A553-6C3F4A92DCF7}" dt="2022-03-31T16:13:24.623" v="16204" actId="21"/>
          <ac:spMkLst>
            <pc:docMk/>
            <pc:sldMk cId="1258856612" sldId="260"/>
            <ac:spMk id="6" creationId="{ACA14018-FF37-4854-939F-A9650F043CBA}"/>
          </ac:spMkLst>
        </pc:spChg>
        <pc:spChg chg="add del mod">
          <ac:chgData name="Lucie Hrubá" userId="aa4b3d1726a19e09" providerId="LiveId" clId="{1B4A4A89-7E4B-404A-A553-6C3F4A92DCF7}" dt="2022-03-31T16:13:52.457" v="16213"/>
          <ac:spMkLst>
            <pc:docMk/>
            <pc:sldMk cId="1258856612" sldId="260"/>
            <ac:spMk id="7" creationId="{60A1A9B7-E7E7-4B50-8D27-2B10085B38AE}"/>
          </ac:spMkLst>
        </pc:spChg>
        <pc:spChg chg="add del">
          <ac:chgData name="Lucie Hrubá" userId="aa4b3d1726a19e09" providerId="LiveId" clId="{1B4A4A89-7E4B-404A-A553-6C3F4A92DCF7}" dt="2022-03-28T10:34:56.778" v="14512" actId="26606"/>
          <ac:spMkLst>
            <pc:docMk/>
            <pc:sldMk cId="1258856612" sldId="260"/>
            <ac:spMk id="9" creationId="{4F7EBAE4-9945-4473-9E34-B2C66EA0F03D}"/>
          </ac:spMkLst>
        </pc:spChg>
        <pc:spChg chg="add del">
          <ac:chgData name="Lucie Hrubá" userId="aa4b3d1726a19e09" providerId="LiveId" clId="{1B4A4A89-7E4B-404A-A553-6C3F4A92DCF7}" dt="2022-03-28T10:34:56.778" v="14512" actId="26606"/>
          <ac:spMkLst>
            <pc:docMk/>
            <pc:sldMk cId="1258856612" sldId="260"/>
            <ac:spMk id="11" creationId="{70BEB1E7-2F88-40BC-B73D-42E5B6F80BFC}"/>
          </ac:spMkLst>
        </pc:spChg>
        <pc:spChg chg="add del">
          <ac:chgData name="Lucie Hrubá" userId="aa4b3d1726a19e09" providerId="LiveId" clId="{1B4A4A89-7E4B-404A-A553-6C3F4A92DCF7}" dt="2022-03-28T10:34:56.778" v="14512" actId="26606"/>
          <ac:spMkLst>
            <pc:docMk/>
            <pc:sldMk cId="1258856612" sldId="260"/>
            <ac:spMk id="13" creationId="{A7B99495-F43F-4D80-A44F-2CB4764EB90B}"/>
          </ac:spMkLst>
        </pc:spChg>
        <pc:spChg chg="add del">
          <ac:chgData name="Lucie Hrubá" userId="aa4b3d1726a19e09" providerId="LiveId" clId="{1B4A4A89-7E4B-404A-A553-6C3F4A92DCF7}" dt="2022-03-28T10:35:00.742" v="14514" actId="26606"/>
          <ac:spMkLst>
            <pc:docMk/>
            <pc:sldMk cId="1258856612" sldId="260"/>
            <ac:spMk id="15" creationId="{3873B707-463F-40B0-8227-E8CC6C67EB25}"/>
          </ac:spMkLst>
        </pc:spChg>
        <pc:spChg chg="add del">
          <ac:chgData name="Lucie Hrubá" userId="aa4b3d1726a19e09" providerId="LiveId" clId="{1B4A4A89-7E4B-404A-A553-6C3F4A92DCF7}" dt="2022-03-28T10:35:00.742" v="14514" actId="26606"/>
          <ac:spMkLst>
            <pc:docMk/>
            <pc:sldMk cId="1258856612" sldId="260"/>
            <ac:spMk id="16" creationId="{201CC55D-ED54-4C5C-95E6-10947BD1103B}"/>
          </ac:spMkLst>
        </pc:spChg>
        <pc:spChg chg="add del">
          <ac:chgData name="Lucie Hrubá" userId="aa4b3d1726a19e09" providerId="LiveId" clId="{1B4A4A89-7E4B-404A-A553-6C3F4A92DCF7}" dt="2022-03-28T10:35:00.742" v="14514" actId="26606"/>
          <ac:spMkLst>
            <pc:docMk/>
            <pc:sldMk cId="1258856612" sldId="260"/>
            <ac:spMk id="17" creationId="{C13237C8-E62C-4F0D-A318-BD6FB6C2D138}"/>
          </ac:spMkLst>
        </pc:spChg>
        <pc:spChg chg="add del">
          <ac:chgData name="Lucie Hrubá" userId="aa4b3d1726a19e09" providerId="LiveId" clId="{1B4A4A89-7E4B-404A-A553-6C3F4A92DCF7}" dt="2022-03-28T10:35:00.742" v="14514" actId="26606"/>
          <ac:spMkLst>
            <pc:docMk/>
            <pc:sldMk cId="1258856612" sldId="260"/>
            <ac:spMk id="19" creationId="{19C9EAEA-39D0-4B0E-A0EB-51E7B26740B1}"/>
          </ac:spMkLst>
        </pc:spChg>
        <pc:spChg chg="add del">
          <ac:chgData name="Lucie Hrubá" userId="aa4b3d1726a19e09" providerId="LiveId" clId="{1B4A4A89-7E4B-404A-A553-6C3F4A92DCF7}" dt="2022-03-28T10:35:11.641" v="14516" actId="26606"/>
          <ac:spMkLst>
            <pc:docMk/>
            <pc:sldMk cId="1258856612" sldId="260"/>
            <ac:spMk id="22" creationId="{5E39A796-BE83-48B1-B33F-35C4A32AAB57}"/>
          </ac:spMkLst>
        </pc:spChg>
        <pc:spChg chg="add del">
          <ac:chgData name="Lucie Hrubá" userId="aa4b3d1726a19e09" providerId="LiveId" clId="{1B4A4A89-7E4B-404A-A553-6C3F4A92DCF7}" dt="2022-03-28T10:35:11.641" v="14516" actId="26606"/>
          <ac:spMkLst>
            <pc:docMk/>
            <pc:sldMk cId="1258856612" sldId="260"/>
            <ac:spMk id="23" creationId="{72F84B47-E267-4194-8194-831DB7B5547F}"/>
          </ac:spMkLst>
        </pc:spChg>
        <pc:spChg chg="add del">
          <ac:chgData name="Lucie Hrubá" userId="aa4b3d1726a19e09" providerId="LiveId" clId="{1B4A4A89-7E4B-404A-A553-6C3F4A92DCF7}" dt="2022-03-28T10:35:22.458" v="14520" actId="26606"/>
          <ac:spMkLst>
            <pc:docMk/>
            <pc:sldMk cId="1258856612" sldId="260"/>
            <ac:spMk id="25" creationId="{CF62D2A7-8207-488C-9F46-316BA81A16C8}"/>
          </ac:spMkLst>
        </pc:spChg>
        <pc:spChg chg="add">
          <ac:chgData name="Lucie Hrubá" userId="aa4b3d1726a19e09" providerId="LiveId" clId="{1B4A4A89-7E4B-404A-A553-6C3F4A92DCF7}" dt="2022-03-28T10:35:22.458" v="14520" actId="26606"/>
          <ac:spMkLst>
            <pc:docMk/>
            <pc:sldMk cId="1258856612" sldId="260"/>
            <ac:spMk id="30" creationId="{4F7EBAE4-9945-4473-9E34-B2C66EA0F03D}"/>
          </ac:spMkLst>
        </pc:spChg>
        <pc:spChg chg="add">
          <ac:chgData name="Lucie Hrubá" userId="aa4b3d1726a19e09" providerId="LiveId" clId="{1B4A4A89-7E4B-404A-A553-6C3F4A92DCF7}" dt="2022-03-28T10:35:22.458" v="14520" actId="26606"/>
          <ac:spMkLst>
            <pc:docMk/>
            <pc:sldMk cId="1258856612" sldId="260"/>
            <ac:spMk id="32" creationId="{70BEB1E7-2F88-40BC-B73D-42E5B6F80BFC}"/>
          </ac:spMkLst>
        </pc:spChg>
        <pc:spChg chg="add">
          <ac:chgData name="Lucie Hrubá" userId="aa4b3d1726a19e09" providerId="LiveId" clId="{1B4A4A89-7E4B-404A-A553-6C3F4A92DCF7}" dt="2022-03-28T10:35:22.458" v="14520" actId="26606"/>
          <ac:spMkLst>
            <pc:docMk/>
            <pc:sldMk cId="1258856612" sldId="260"/>
            <ac:spMk id="34" creationId="{A7B99495-F43F-4D80-A44F-2CB4764EB90B}"/>
          </ac:spMkLst>
        </pc:spChg>
        <pc:grpChg chg="add del">
          <ac:chgData name="Lucie Hrubá" userId="aa4b3d1726a19e09" providerId="LiveId" clId="{1B4A4A89-7E4B-404A-A553-6C3F4A92DCF7}" dt="2022-03-28T10:35:00.742" v="14514" actId="26606"/>
          <ac:grpSpMkLst>
            <pc:docMk/>
            <pc:sldMk cId="1258856612" sldId="260"/>
            <ac:grpSpMk id="18" creationId="{1DE889C7-FAD6-4397-98E2-05D503484459}"/>
          </ac:grpSpMkLst>
        </pc:grpChg>
        <pc:picChg chg="add del mod">
          <ac:chgData name="Lucie Hrubá" userId="aa4b3d1726a19e09" providerId="LiveId" clId="{1B4A4A89-7E4B-404A-A553-6C3F4A92DCF7}" dt="2022-03-31T16:12:06.385" v="16185" actId="478"/>
          <ac:picMkLst>
            <pc:docMk/>
            <pc:sldMk cId="1258856612" sldId="260"/>
            <ac:picMk id="4" creationId="{47356EF4-3135-4271-83DB-4FF675DED857}"/>
          </ac:picMkLst>
        </pc:picChg>
        <pc:picChg chg="add mod">
          <ac:chgData name="Lucie Hrubá" userId="aa4b3d1726a19e09" providerId="LiveId" clId="{1B4A4A89-7E4B-404A-A553-6C3F4A92DCF7}" dt="2022-03-31T16:12:26.857" v="16190" actId="1076"/>
          <ac:picMkLst>
            <pc:docMk/>
            <pc:sldMk cId="1258856612" sldId="260"/>
            <ac:picMk id="5" creationId="{DCCBA637-AF12-4B97-90BC-8B3C0C50E66E}"/>
          </ac:picMkLst>
        </pc:picChg>
      </pc:sldChg>
      <pc:sldChg chg="addSp delSp modSp new mod setBg setClrOvrMap modNotesTx">
        <pc:chgData name="Lucie Hrubá" userId="aa4b3d1726a19e09" providerId="LiveId" clId="{1B4A4A89-7E4B-404A-A553-6C3F4A92DCF7}" dt="2022-04-07T16:17:46.357" v="22519" actId="1076"/>
        <pc:sldMkLst>
          <pc:docMk/>
          <pc:sldMk cId="2792958281" sldId="261"/>
        </pc:sldMkLst>
        <pc:spChg chg="mod">
          <ac:chgData name="Lucie Hrubá" userId="aa4b3d1726a19e09" providerId="LiveId" clId="{1B4A4A89-7E4B-404A-A553-6C3F4A92DCF7}" dt="2022-04-07T16:17:30.036" v="22513" actId="26606"/>
          <ac:spMkLst>
            <pc:docMk/>
            <pc:sldMk cId="2792958281" sldId="261"/>
            <ac:spMk id="2" creationId="{F07BE095-9DA2-49D2-BDE3-B11CA876B3C8}"/>
          </ac:spMkLst>
        </pc:spChg>
        <pc:spChg chg="add del mod">
          <ac:chgData name="Lucie Hrubá" userId="aa4b3d1726a19e09" providerId="LiveId" clId="{1B4A4A89-7E4B-404A-A553-6C3F4A92DCF7}" dt="2022-04-07T16:17:30.036" v="22513" actId="26606"/>
          <ac:spMkLst>
            <pc:docMk/>
            <pc:sldMk cId="2792958281" sldId="261"/>
            <ac:spMk id="3" creationId="{3F90DC67-7051-4386-B0D7-2BFACA7A5B4A}"/>
          </ac:spMkLst>
        </pc:spChg>
        <pc:spChg chg="add del">
          <ac:chgData name="Lucie Hrubá" userId="aa4b3d1726a19e09" providerId="LiveId" clId="{1B4A4A89-7E4B-404A-A553-6C3F4A92DCF7}" dt="2022-04-07T16:16:58.625" v="22506" actId="26606"/>
          <ac:spMkLst>
            <pc:docMk/>
            <pc:sldMk cId="2792958281" sldId="261"/>
            <ac:spMk id="8" creationId="{907EF6B7-1338-4443-8C46-6A318D952DFD}"/>
          </ac:spMkLst>
        </pc:spChg>
        <pc:spChg chg="add del">
          <ac:chgData name="Lucie Hrubá" userId="aa4b3d1726a19e09" providerId="LiveId" clId="{1B4A4A89-7E4B-404A-A553-6C3F4A92DCF7}" dt="2022-04-07T16:16:50.197" v="22502" actId="26606"/>
          <ac:spMkLst>
            <pc:docMk/>
            <pc:sldMk cId="2792958281" sldId="261"/>
            <ac:spMk id="9" creationId="{BACC6370-2D7E-4714-9D71-7542949D7D5D}"/>
          </ac:spMkLst>
        </pc:spChg>
        <pc:spChg chg="add del">
          <ac:chgData name="Lucie Hrubá" userId="aa4b3d1726a19e09" providerId="LiveId" clId="{1B4A4A89-7E4B-404A-A553-6C3F4A92DCF7}" dt="2022-04-07T16:16:52.550" v="22504" actId="26606"/>
          <ac:spMkLst>
            <pc:docMk/>
            <pc:sldMk cId="2792958281" sldId="261"/>
            <ac:spMk id="10" creationId="{9228552E-C8B1-4A80-8448-0787CE0FC704}"/>
          </ac:spMkLst>
        </pc:spChg>
        <pc:spChg chg="add del">
          <ac:chgData name="Lucie Hrubá" userId="aa4b3d1726a19e09" providerId="LiveId" clId="{1B4A4A89-7E4B-404A-A553-6C3F4A92DCF7}" dt="2022-04-07T16:16:50.197" v="22502" actId="26606"/>
          <ac:spMkLst>
            <pc:docMk/>
            <pc:sldMk cId="2792958281" sldId="261"/>
            <ac:spMk id="11" creationId="{F68B3F68-107C-434F-AA38-110D5EA91B85}"/>
          </ac:spMkLst>
        </pc:spChg>
        <pc:spChg chg="add del">
          <ac:chgData name="Lucie Hrubá" userId="aa4b3d1726a19e09" providerId="LiveId" clId="{1B4A4A89-7E4B-404A-A553-6C3F4A92DCF7}" dt="2022-04-07T16:16:58.625" v="22506" actId="26606"/>
          <ac:spMkLst>
            <pc:docMk/>
            <pc:sldMk cId="2792958281" sldId="261"/>
            <ac:spMk id="12" creationId="{081E4A58-353D-44AE-B2FC-2A74E2E400F7}"/>
          </ac:spMkLst>
        </pc:spChg>
        <pc:spChg chg="add del">
          <ac:chgData name="Lucie Hrubá" userId="aa4b3d1726a19e09" providerId="LiveId" clId="{1B4A4A89-7E4B-404A-A553-6C3F4A92DCF7}" dt="2022-04-07T16:16:50.197" v="22502" actId="26606"/>
          <ac:spMkLst>
            <pc:docMk/>
            <pc:sldMk cId="2792958281" sldId="261"/>
            <ac:spMk id="13" creationId="{AAD0DBB9-1A4B-4391-81D4-CB19F9AB918A}"/>
          </ac:spMkLst>
        </pc:spChg>
        <pc:spChg chg="add del">
          <ac:chgData name="Lucie Hrubá" userId="aa4b3d1726a19e09" providerId="LiveId" clId="{1B4A4A89-7E4B-404A-A553-6C3F4A92DCF7}" dt="2022-04-07T16:17:30.003" v="22512" actId="26606"/>
          <ac:spMkLst>
            <pc:docMk/>
            <pc:sldMk cId="2792958281" sldId="261"/>
            <ac:spMk id="14" creationId="{E659831F-0D9A-4C63-9EBB-8435B85A440F}"/>
          </ac:spMkLst>
        </pc:spChg>
        <pc:spChg chg="add del">
          <ac:chgData name="Lucie Hrubá" userId="aa4b3d1726a19e09" providerId="LiveId" clId="{1B4A4A89-7E4B-404A-A553-6C3F4A92DCF7}" dt="2022-04-07T16:16:50.197" v="22502" actId="26606"/>
          <ac:spMkLst>
            <pc:docMk/>
            <pc:sldMk cId="2792958281" sldId="261"/>
            <ac:spMk id="15" creationId="{063BBA22-50EA-4C4D-BE05-F1CE4E63AA56}"/>
          </ac:spMkLst>
        </pc:spChg>
        <pc:spChg chg="add del">
          <ac:chgData name="Lucie Hrubá" userId="aa4b3d1726a19e09" providerId="LiveId" clId="{1B4A4A89-7E4B-404A-A553-6C3F4A92DCF7}" dt="2022-04-07T16:16:58.625" v="22506" actId="26606"/>
          <ac:spMkLst>
            <pc:docMk/>
            <pc:sldMk cId="2792958281" sldId="261"/>
            <ac:spMk id="19" creationId="{DAAE4CDD-124C-4DCF-9584-B6033B545DD5}"/>
          </ac:spMkLst>
        </pc:spChg>
        <pc:spChg chg="add del">
          <ac:chgData name="Lucie Hrubá" userId="aa4b3d1726a19e09" providerId="LiveId" clId="{1B4A4A89-7E4B-404A-A553-6C3F4A92DCF7}" dt="2022-04-07T16:16:58.625" v="22506" actId="26606"/>
          <ac:spMkLst>
            <pc:docMk/>
            <pc:sldMk cId="2792958281" sldId="261"/>
            <ac:spMk id="20" creationId="{3F90DC67-7051-4386-B0D7-2BFACA7A5B4A}"/>
          </ac:spMkLst>
        </pc:spChg>
        <pc:spChg chg="add del">
          <ac:chgData name="Lucie Hrubá" userId="aa4b3d1726a19e09" providerId="LiveId" clId="{1B4A4A89-7E4B-404A-A553-6C3F4A92DCF7}" dt="2022-04-07T16:17:17.465" v="22508" actId="26606"/>
          <ac:spMkLst>
            <pc:docMk/>
            <pc:sldMk cId="2792958281" sldId="261"/>
            <ac:spMk id="22" creationId="{100EDD19-6802-4EC3-95CE-CFFAB042CFD6}"/>
          </ac:spMkLst>
        </pc:spChg>
        <pc:spChg chg="add del">
          <ac:chgData name="Lucie Hrubá" userId="aa4b3d1726a19e09" providerId="LiveId" clId="{1B4A4A89-7E4B-404A-A553-6C3F4A92DCF7}" dt="2022-04-07T16:17:17.465" v="22508" actId="26606"/>
          <ac:spMkLst>
            <pc:docMk/>
            <pc:sldMk cId="2792958281" sldId="261"/>
            <ac:spMk id="23" creationId="{DB17E863-922E-4C26-BD64-E8FD41D28661}"/>
          </ac:spMkLst>
        </pc:spChg>
        <pc:spChg chg="add del">
          <ac:chgData name="Lucie Hrubá" userId="aa4b3d1726a19e09" providerId="LiveId" clId="{1B4A4A89-7E4B-404A-A553-6C3F4A92DCF7}" dt="2022-04-07T16:17:17.465" v="22508" actId="26606"/>
          <ac:spMkLst>
            <pc:docMk/>
            <pc:sldMk cId="2792958281" sldId="261"/>
            <ac:spMk id="24" creationId="{3F90DC67-7051-4386-B0D7-2BFACA7A5B4A}"/>
          </ac:spMkLst>
        </pc:spChg>
        <pc:spChg chg="add del">
          <ac:chgData name="Lucie Hrubá" userId="aa4b3d1726a19e09" providerId="LiveId" clId="{1B4A4A89-7E4B-404A-A553-6C3F4A92DCF7}" dt="2022-04-07T16:17:22.466" v="22510" actId="26606"/>
          <ac:spMkLst>
            <pc:docMk/>
            <pc:sldMk cId="2792958281" sldId="261"/>
            <ac:spMk id="26" creationId="{7CB4857B-ED7C-444D-9F04-2F885114A1C2}"/>
          </ac:spMkLst>
        </pc:spChg>
        <pc:spChg chg="add del">
          <ac:chgData name="Lucie Hrubá" userId="aa4b3d1726a19e09" providerId="LiveId" clId="{1B4A4A89-7E4B-404A-A553-6C3F4A92DCF7}" dt="2022-04-07T16:17:22.466" v="22510" actId="26606"/>
          <ac:spMkLst>
            <pc:docMk/>
            <pc:sldMk cId="2792958281" sldId="261"/>
            <ac:spMk id="27" creationId="{D18046FB-44EA-4FD8-A585-EA09A319B2D0}"/>
          </ac:spMkLst>
        </pc:spChg>
        <pc:spChg chg="add del">
          <ac:chgData name="Lucie Hrubá" userId="aa4b3d1726a19e09" providerId="LiveId" clId="{1B4A4A89-7E4B-404A-A553-6C3F4A92DCF7}" dt="2022-04-07T16:17:22.466" v="22510" actId="26606"/>
          <ac:spMkLst>
            <pc:docMk/>
            <pc:sldMk cId="2792958281" sldId="261"/>
            <ac:spMk id="28" creationId="{479F5F2B-8B58-4140-AE6A-51F6C67B18D9}"/>
          </ac:spMkLst>
        </pc:spChg>
        <pc:spChg chg="add del">
          <ac:chgData name="Lucie Hrubá" userId="aa4b3d1726a19e09" providerId="LiveId" clId="{1B4A4A89-7E4B-404A-A553-6C3F4A92DCF7}" dt="2022-04-07T16:17:22.466" v="22510" actId="26606"/>
          <ac:spMkLst>
            <pc:docMk/>
            <pc:sldMk cId="2792958281" sldId="261"/>
            <ac:spMk id="29" creationId="{3F90DC67-7051-4386-B0D7-2BFACA7A5B4A}"/>
          </ac:spMkLst>
        </pc:spChg>
        <pc:spChg chg="add del">
          <ac:chgData name="Lucie Hrubá" userId="aa4b3d1726a19e09" providerId="LiveId" clId="{1B4A4A89-7E4B-404A-A553-6C3F4A92DCF7}" dt="2022-04-07T16:17:30.003" v="22512" actId="26606"/>
          <ac:spMkLst>
            <pc:docMk/>
            <pc:sldMk cId="2792958281" sldId="261"/>
            <ac:spMk id="31" creationId="{DBF61EA3-B236-439E-9C0B-340980D56BEE}"/>
          </ac:spMkLst>
        </pc:spChg>
        <pc:spChg chg="add del">
          <ac:chgData name="Lucie Hrubá" userId="aa4b3d1726a19e09" providerId="LiveId" clId="{1B4A4A89-7E4B-404A-A553-6C3F4A92DCF7}" dt="2022-04-07T16:17:30.003" v="22512" actId="26606"/>
          <ac:spMkLst>
            <pc:docMk/>
            <pc:sldMk cId="2792958281" sldId="261"/>
            <ac:spMk id="35" creationId="{3F90DC67-7051-4386-B0D7-2BFACA7A5B4A}"/>
          </ac:spMkLst>
        </pc:spChg>
        <pc:spChg chg="add">
          <ac:chgData name="Lucie Hrubá" userId="aa4b3d1726a19e09" providerId="LiveId" clId="{1B4A4A89-7E4B-404A-A553-6C3F4A92DCF7}" dt="2022-04-07T16:17:30.036" v="22513" actId="26606"/>
          <ac:spMkLst>
            <pc:docMk/>
            <pc:sldMk cId="2792958281" sldId="261"/>
            <ac:spMk id="37" creationId="{100EDD19-6802-4EC3-95CE-CFFAB042CFD6}"/>
          </ac:spMkLst>
        </pc:spChg>
        <pc:spChg chg="add">
          <ac:chgData name="Lucie Hrubá" userId="aa4b3d1726a19e09" providerId="LiveId" clId="{1B4A4A89-7E4B-404A-A553-6C3F4A92DCF7}" dt="2022-04-07T16:17:30.036" v="22513" actId="26606"/>
          <ac:spMkLst>
            <pc:docMk/>
            <pc:sldMk cId="2792958281" sldId="261"/>
            <ac:spMk id="38" creationId="{DB17E863-922E-4C26-BD64-E8FD41D28661}"/>
          </ac:spMkLst>
        </pc:spChg>
        <pc:spChg chg="add mod">
          <ac:chgData name="Lucie Hrubá" userId="aa4b3d1726a19e09" providerId="LiveId" clId="{1B4A4A89-7E4B-404A-A553-6C3F4A92DCF7}" dt="2022-04-07T16:17:46.357" v="22519" actId="1076"/>
          <ac:spMkLst>
            <pc:docMk/>
            <pc:sldMk cId="2792958281" sldId="261"/>
            <ac:spMk id="39" creationId="{3F90DC67-7051-4386-B0D7-2BFACA7A5B4A}"/>
          </ac:spMkLst>
        </pc:spChg>
        <pc:grpChg chg="add del">
          <ac:chgData name="Lucie Hrubá" userId="aa4b3d1726a19e09" providerId="LiveId" clId="{1B4A4A89-7E4B-404A-A553-6C3F4A92DCF7}" dt="2022-04-07T16:17:30.003" v="22512" actId="26606"/>
          <ac:grpSpMkLst>
            <pc:docMk/>
            <pc:sldMk cId="2792958281" sldId="261"/>
            <ac:grpSpMk id="32" creationId="{28FAF094-D087-493F-8DF9-A486C2D6BBAA}"/>
          </ac:grpSpMkLst>
        </pc:grpChg>
        <pc:graphicFrameChg chg="add del">
          <ac:chgData name="Lucie Hrubá" userId="aa4b3d1726a19e09" providerId="LiveId" clId="{1B4A4A89-7E4B-404A-A553-6C3F4A92DCF7}" dt="2022-04-07T16:16:50.197" v="22502" actId="26606"/>
          <ac:graphicFrameMkLst>
            <pc:docMk/>
            <pc:sldMk cId="2792958281" sldId="261"/>
            <ac:graphicFrameMk id="5" creationId="{0089FBA6-33DB-933A-61E0-9FE5C6A02810}"/>
          </ac:graphicFrameMkLst>
        </pc:graphicFrameChg>
        <pc:graphicFrameChg chg="add del">
          <ac:chgData name="Lucie Hrubá" userId="aa4b3d1726a19e09" providerId="LiveId" clId="{1B4A4A89-7E4B-404A-A553-6C3F4A92DCF7}" dt="2022-04-07T16:16:52.550" v="22504" actId="26606"/>
          <ac:graphicFrameMkLst>
            <pc:docMk/>
            <pc:sldMk cId="2792958281" sldId="261"/>
            <ac:graphicFrameMk id="17" creationId="{FA91B09C-F2DE-81DF-A894-90928AF18646}"/>
          </ac:graphicFrameMkLst>
        </pc:graphicFrameChg>
        <pc:picChg chg="add del">
          <ac:chgData name="Lucie Hrubá" userId="aa4b3d1726a19e09" providerId="LiveId" clId="{1B4A4A89-7E4B-404A-A553-6C3F4A92DCF7}" dt="2022-04-07T16:16:52.550" v="22504" actId="26606"/>
          <ac:picMkLst>
            <pc:docMk/>
            <pc:sldMk cId="2792958281" sldId="261"/>
            <ac:picMk id="6" creationId="{DE067136-D408-16D4-2FF4-172F301B7F86}"/>
          </ac:picMkLst>
        </pc:picChg>
      </pc:sldChg>
      <pc:sldChg chg="addSp modSp new mod modNotesTx">
        <pc:chgData name="Lucie Hrubá" userId="aa4b3d1726a19e09" providerId="LiveId" clId="{1B4A4A89-7E4B-404A-A553-6C3F4A92DCF7}" dt="2022-04-08T11:48:08.207" v="33627" actId="1076"/>
        <pc:sldMkLst>
          <pc:docMk/>
          <pc:sldMk cId="2692854070" sldId="262"/>
        </pc:sldMkLst>
        <pc:spChg chg="mod">
          <ac:chgData name="Lucie Hrubá" userId="aa4b3d1726a19e09" providerId="LiveId" clId="{1B4A4A89-7E4B-404A-A553-6C3F4A92DCF7}" dt="2022-04-08T11:47:43.650" v="33622" actId="113"/>
          <ac:spMkLst>
            <pc:docMk/>
            <pc:sldMk cId="2692854070" sldId="262"/>
            <ac:spMk id="2" creationId="{768A1370-DBB7-489F-ADA4-D6F4BAEB1FEC}"/>
          </ac:spMkLst>
        </pc:spChg>
        <pc:spChg chg="mod">
          <ac:chgData name="Lucie Hrubá" userId="aa4b3d1726a19e09" providerId="LiveId" clId="{1B4A4A89-7E4B-404A-A553-6C3F4A92DCF7}" dt="2022-04-08T11:34:35.974" v="33180" actId="20577"/>
          <ac:spMkLst>
            <pc:docMk/>
            <pc:sldMk cId="2692854070" sldId="262"/>
            <ac:spMk id="3" creationId="{26870BF3-365A-445A-B452-BE52A837CF47}"/>
          </ac:spMkLst>
        </pc:spChg>
        <pc:spChg chg="add mod">
          <ac:chgData name="Lucie Hrubá" userId="aa4b3d1726a19e09" providerId="LiveId" clId="{1B4A4A89-7E4B-404A-A553-6C3F4A92DCF7}" dt="2022-04-08T11:47:55.899" v="33623" actId="255"/>
          <ac:spMkLst>
            <pc:docMk/>
            <pc:sldMk cId="2692854070" sldId="262"/>
            <ac:spMk id="4" creationId="{D088493E-C35D-4E19-850A-FDEF60C8CFA9}"/>
          </ac:spMkLst>
        </pc:spChg>
        <pc:picChg chg="add mod">
          <ac:chgData name="Lucie Hrubá" userId="aa4b3d1726a19e09" providerId="LiveId" clId="{1B4A4A89-7E4B-404A-A553-6C3F4A92DCF7}" dt="2022-04-08T11:48:08.207" v="33627" actId="1076"/>
          <ac:picMkLst>
            <pc:docMk/>
            <pc:sldMk cId="2692854070" sldId="262"/>
            <ac:picMk id="5" creationId="{F2FE9538-A323-4CE1-B595-6D562F14C835}"/>
          </ac:picMkLst>
        </pc:picChg>
      </pc:sldChg>
      <pc:sldChg chg="addSp modSp new mod ord setBg modNotesTx">
        <pc:chgData name="Lucie Hrubá" userId="aa4b3d1726a19e09" providerId="LiveId" clId="{1B4A4A89-7E4B-404A-A553-6C3F4A92DCF7}" dt="2022-04-08T10:15:21.145" v="30488" actId="14100"/>
        <pc:sldMkLst>
          <pc:docMk/>
          <pc:sldMk cId="3218007746" sldId="263"/>
        </pc:sldMkLst>
        <pc:spChg chg="mod">
          <ac:chgData name="Lucie Hrubá" userId="aa4b3d1726a19e09" providerId="LiveId" clId="{1B4A4A89-7E4B-404A-A553-6C3F4A92DCF7}" dt="2022-04-08T10:14:38.755" v="30473" actId="26606"/>
          <ac:spMkLst>
            <pc:docMk/>
            <pc:sldMk cId="3218007746" sldId="263"/>
            <ac:spMk id="2" creationId="{05C4B63C-BEF1-4666-920B-0696455CE31A}"/>
          </ac:spMkLst>
        </pc:spChg>
        <pc:spChg chg="mod">
          <ac:chgData name="Lucie Hrubá" userId="aa4b3d1726a19e09" providerId="LiveId" clId="{1B4A4A89-7E4B-404A-A553-6C3F4A92DCF7}" dt="2022-04-08T10:15:21.145" v="30488" actId="14100"/>
          <ac:spMkLst>
            <pc:docMk/>
            <pc:sldMk cId="3218007746" sldId="263"/>
            <ac:spMk id="3" creationId="{7AEE849A-8334-4656-89BF-29878761CBB4}"/>
          </ac:spMkLst>
        </pc:spChg>
        <pc:spChg chg="add">
          <ac:chgData name="Lucie Hrubá" userId="aa4b3d1726a19e09" providerId="LiveId" clId="{1B4A4A89-7E4B-404A-A553-6C3F4A92DCF7}" dt="2022-04-08T10:14:38.755" v="30473" actId="26606"/>
          <ac:spMkLst>
            <pc:docMk/>
            <pc:sldMk cId="3218007746" sldId="263"/>
            <ac:spMk id="9" creationId="{45D37F4E-DDB4-456B-97E0-9937730A039F}"/>
          </ac:spMkLst>
        </pc:spChg>
        <pc:spChg chg="add">
          <ac:chgData name="Lucie Hrubá" userId="aa4b3d1726a19e09" providerId="LiveId" clId="{1B4A4A89-7E4B-404A-A553-6C3F4A92DCF7}" dt="2022-04-08T10:14:38.755" v="30473" actId="26606"/>
          <ac:spMkLst>
            <pc:docMk/>
            <pc:sldMk cId="3218007746" sldId="263"/>
            <ac:spMk id="11" creationId="{B2DD41CD-8F47-4F56-AD12-4E2FF7696987}"/>
          </ac:spMkLst>
        </pc:spChg>
        <pc:picChg chg="add mod">
          <ac:chgData name="Lucie Hrubá" userId="aa4b3d1726a19e09" providerId="LiveId" clId="{1B4A4A89-7E4B-404A-A553-6C3F4A92DCF7}" dt="2022-04-08T10:14:50.508" v="30475" actId="1076"/>
          <ac:picMkLst>
            <pc:docMk/>
            <pc:sldMk cId="3218007746" sldId="263"/>
            <ac:picMk id="4" creationId="{19DADC9F-8F87-4BEC-A77F-4F744CD0E7EB}"/>
          </ac:picMkLst>
        </pc:picChg>
      </pc:sldChg>
      <pc:sldChg chg="addSp delSp modSp new mod ord modNotesTx">
        <pc:chgData name="Lucie Hrubá" userId="aa4b3d1726a19e09" providerId="LiveId" clId="{1B4A4A89-7E4B-404A-A553-6C3F4A92DCF7}" dt="2022-04-07T18:10:37.330" v="25837" actId="20577"/>
        <pc:sldMkLst>
          <pc:docMk/>
          <pc:sldMk cId="4190308101" sldId="264"/>
        </pc:sldMkLst>
        <pc:spChg chg="del mod">
          <ac:chgData name="Lucie Hrubá" userId="aa4b3d1726a19e09" providerId="LiveId" clId="{1B4A4A89-7E4B-404A-A553-6C3F4A92DCF7}" dt="2022-02-18T21:55:35.586" v="1447" actId="21"/>
          <ac:spMkLst>
            <pc:docMk/>
            <pc:sldMk cId="4190308101" sldId="264"/>
            <ac:spMk id="2" creationId="{77655645-58F4-453E-BC96-C3438636BAA7}"/>
          </ac:spMkLst>
        </pc:spChg>
        <pc:spChg chg="mod">
          <ac:chgData name="Lucie Hrubá" userId="aa4b3d1726a19e09" providerId="LiveId" clId="{1B4A4A89-7E4B-404A-A553-6C3F4A92DCF7}" dt="2022-02-18T22:10:12.988" v="1526" actId="20577"/>
          <ac:spMkLst>
            <pc:docMk/>
            <pc:sldMk cId="4190308101" sldId="264"/>
            <ac:spMk id="3" creationId="{0C1A73A2-E66B-44E5-A5F2-337DA575DDAE}"/>
          </ac:spMkLst>
        </pc:spChg>
        <pc:spChg chg="add del mod">
          <ac:chgData name="Lucie Hrubá" userId="aa4b3d1726a19e09" providerId="LiveId" clId="{1B4A4A89-7E4B-404A-A553-6C3F4A92DCF7}" dt="2022-02-18T21:55:48.965" v="1450" actId="478"/>
          <ac:spMkLst>
            <pc:docMk/>
            <pc:sldMk cId="4190308101" sldId="264"/>
            <ac:spMk id="4" creationId="{E5182C34-3E8D-43AE-B068-5593762DBE8A}"/>
          </ac:spMkLst>
        </pc:spChg>
        <pc:spChg chg="add mod">
          <ac:chgData name="Lucie Hrubá" userId="aa4b3d1726a19e09" providerId="LiveId" clId="{1B4A4A89-7E4B-404A-A553-6C3F4A92DCF7}" dt="2022-02-18T22:38:11.656" v="1735" actId="1076"/>
          <ac:spMkLst>
            <pc:docMk/>
            <pc:sldMk cId="4190308101" sldId="264"/>
            <ac:spMk id="6" creationId="{F7A790C6-C184-432A-AB2C-3C41643C29EA}"/>
          </ac:spMkLst>
        </pc:spChg>
        <pc:spChg chg="add mod">
          <ac:chgData name="Lucie Hrubá" userId="aa4b3d1726a19e09" providerId="LiveId" clId="{1B4A4A89-7E4B-404A-A553-6C3F4A92DCF7}" dt="2022-02-18T22:38:05.392" v="1734" actId="1076"/>
          <ac:spMkLst>
            <pc:docMk/>
            <pc:sldMk cId="4190308101" sldId="264"/>
            <ac:spMk id="7" creationId="{92FDA736-1420-49FA-8EC4-B38926E59F32}"/>
          </ac:spMkLst>
        </pc:spChg>
        <pc:spChg chg="add mod">
          <ac:chgData name="Lucie Hrubá" userId="aa4b3d1726a19e09" providerId="LiveId" clId="{1B4A4A89-7E4B-404A-A553-6C3F4A92DCF7}" dt="2022-02-18T22:37:50.049" v="1733" actId="339"/>
          <ac:spMkLst>
            <pc:docMk/>
            <pc:sldMk cId="4190308101" sldId="264"/>
            <ac:spMk id="8" creationId="{D19DEF51-884B-4EA1-AB3B-F65106357DA6}"/>
          </ac:spMkLst>
        </pc:spChg>
        <pc:spChg chg="add mod">
          <ac:chgData name="Lucie Hrubá" userId="aa4b3d1726a19e09" providerId="LiveId" clId="{1B4A4A89-7E4B-404A-A553-6C3F4A92DCF7}" dt="2022-04-07T18:10:37.330" v="25837" actId="20577"/>
          <ac:spMkLst>
            <pc:docMk/>
            <pc:sldMk cId="4190308101" sldId="264"/>
            <ac:spMk id="9" creationId="{1D8CAFF1-26AF-46CE-AB03-F1A0B4F1FF48}"/>
          </ac:spMkLst>
        </pc:spChg>
        <pc:spChg chg="add del mod">
          <ac:chgData name="Lucie Hrubá" userId="aa4b3d1726a19e09" providerId="LiveId" clId="{1B4A4A89-7E4B-404A-A553-6C3F4A92DCF7}" dt="2022-02-21T20:22:40.978" v="1789" actId="21"/>
          <ac:spMkLst>
            <pc:docMk/>
            <pc:sldMk cId="4190308101" sldId="264"/>
            <ac:spMk id="11" creationId="{4DDA055A-37A2-4DB9-87D1-50F100066DA8}"/>
          </ac:spMkLst>
        </pc:spChg>
        <pc:picChg chg="add del mod modCrop">
          <ac:chgData name="Lucie Hrubá" userId="aa4b3d1726a19e09" providerId="LiveId" clId="{1B4A4A89-7E4B-404A-A553-6C3F4A92DCF7}" dt="2022-02-18T22:07:19.556" v="1491" actId="478"/>
          <ac:picMkLst>
            <pc:docMk/>
            <pc:sldMk cId="4190308101" sldId="264"/>
            <ac:picMk id="5" creationId="{DA48418E-8DF9-40A9-9084-21578ED23153}"/>
          </ac:picMkLst>
        </pc:picChg>
        <pc:picChg chg="add mod">
          <ac:chgData name="Lucie Hrubá" userId="aa4b3d1726a19e09" providerId="LiveId" clId="{1B4A4A89-7E4B-404A-A553-6C3F4A92DCF7}" dt="2022-02-18T22:40:18.789" v="1750" actId="1038"/>
          <ac:picMkLst>
            <pc:docMk/>
            <pc:sldMk cId="4190308101" sldId="264"/>
            <ac:picMk id="10" creationId="{36BA9971-B4B1-40FE-89FC-80D2BD7A5373}"/>
          </ac:picMkLst>
        </pc:picChg>
        <pc:inkChg chg="add">
          <ac:chgData name="Lucie Hrubá" userId="aa4b3d1726a19e09" providerId="LiveId" clId="{1B4A4A89-7E4B-404A-A553-6C3F4A92DCF7}" dt="2022-02-21T22:12:52.355" v="6500" actId="9405"/>
          <ac:inkMkLst>
            <pc:docMk/>
            <pc:sldMk cId="4190308101" sldId="264"/>
            <ac:inkMk id="2" creationId="{08E5A8D3-8D2A-4471-983F-80C2A78BDD1E}"/>
          </ac:inkMkLst>
        </pc:inkChg>
        <pc:inkChg chg="add">
          <ac:chgData name="Lucie Hrubá" userId="aa4b3d1726a19e09" providerId="LiveId" clId="{1B4A4A89-7E4B-404A-A553-6C3F4A92DCF7}" dt="2022-02-21T22:12:56.023" v="6501" actId="9405"/>
          <ac:inkMkLst>
            <pc:docMk/>
            <pc:sldMk cId="4190308101" sldId="264"/>
            <ac:inkMk id="4" creationId="{6E98CF28-76E7-42BC-A3D9-58302AE738A7}"/>
          </ac:inkMkLst>
        </pc:inkChg>
      </pc:sldChg>
      <pc:sldChg chg="addSp delSp modSp new mod setBg">
        <pc:chgData name="Lucie Hrubá" userId="aa4b3d1726a19e09" providerId="LiveId" clId="{1B4A4A89-7E4B-404A-A553-6C3F4A92DCF7}" dt="2022-02-21T22:12:12.239" v="6499" actId="9405"/>
        <pc:sldMkLst>
          <pc:docMk/>
          <pc:sldMk cId="4239306281" sldId="265"/>
        </pc:sldMkLst>
        <pc:spChg chg="mod">
          <ac:chgData name="Lucie Hrubá" userId="aa4b3d1726a19e09" providerId="LiveId" clId="{1B4A4A89-7E4B-404A-A553-6C3F4A92DCF7}" dt="2022-02-21T22:10:42.591" v="6491" actId="1076"/>
          <ac:spMkLst>
            <pc:docMk/>
            <pc:sldMk cId="4239306281" sldId="265"/>
            <ac:spMk id="2" creationId="{50351502-EEDC-43DB-A981-C0785C4C7D2A}"/>
          </ac:spMkLst>
        </pc:spChg>
        <pc:spChg chg="del mod">
          <ac:chgData name="Lucie Hrubá" userId="aa4b3d1726a19e09" providerId="LiveId" clId="{1B4A4A89-7E4B-404A-A553-6C3F4A92DCF7}" dt="2022-02-18T21:54:08.494" v="1420" actId="26606"/>
          <ac:spMkLst>
            <pc:docMk/>
            <pc:sldMk cId="4239306281" sldId="265"/>
            <ac:spMk id="3" creationId="{CB10FAC4-0609-4A91-B262-7BBC4579C86D}"/>
          </ac:spMkLst>
        </pc:spChg>
        <pc:spChg chg="add del">
          <ac:chgData name="Lucie Hrubá" userId="aa4b3d1726a19e09" providerId="LiveId" clId="{1B4A4A89-7E4B-404A-A553-6C3F4A92DCF7}" dt="2022-02-18T21:54:21.540" v="1426" actId="26606"/>
          <ac:spMkLst>
            <pc:docMk/>
            <pc:sldMk cId="4239306281" sldId="265"/>
            <ac:spMk id="9" creationId="{C1DD1A8A-57D5-4A81-AD04-532B043C5611}"/>
          </ac:spMkLst>
        </pc:spChg>
        <pc:spChg chg="add del">
          <ac:chgData name="Lucie Hrubá" userId="aa4b3d1726a19e09" providerId="LiveId" clId="{1B4A4A89-7E4B-404A-A553-6C3F4A92DCF7}" dt="2022-02-18T21:54:21.540" v="1426" actId="26606"/>
          <ac:spMkLst>
            <pc:docMk/>
            <pc:sldMk cId="4239306281" sldId="265"/>
            <ac:spMk id="11" creationId="{007891EC-4501-44ED-A8C8-B11B6DB767AB}"/>
          </ac:spMkLst>
        </pc:spChg>
        <pc:spChg chg="add">
          <ac:chgData name="Lucie Hrubá" userId="aa4b3d1726a19e09" providerId="LiveId" clId="{1B4A4A89-7E4B-404A-A553-6C3F4A92DCF7}" dt="2022-02-18T21:54:21.540" v="1426" actId="26606"/>
          <ac:spMkLst>
            <pc:docMk/>
            <pc:sldMk cId="4239306281" sldId="265"/>
            <ac:spMk id="16" creationId="{E91DC736-0EF8-4F87-9146-EBF1D2EE4D3D}"/>
          </ac:spMkLst>
        </pc:spChg>
        <pc:spChg chg="add">
          <ac:chgData name="Lucie Hrubá" userId="aa4b3d1726a19e09" providerId="LiveId" clId="{1B4A4A89-7E4B-404A-A553-6C3F4A92DCF7}" dt="2022-02-18T21:54:21.540" v="1426" actId="26606"/>
          <ac:spMkLst>
            <pc:docMk/>
            <pc:sldMk cId="4239306281" sldId="265"/>
            <ac:spMk id="18" creationId="{097CD68E-23E3-4007-8847-CD0944C4F7BE}"/>
          </ac:spMkLst>
        </pc:spChg>
        <pc:spChg chg="add">
          <ac:chgData name="Lucie Hrubá" userId="aa4b3d1726a19e09" providerId="LiveId" clId="{1B4A4A89-7E4B-404A-A553-6C3F4A92DCF7}" dt="2022-02-18T21:54:21.540" v="1426" actId="26606"/>
          <ac:spMkLst>
            <pc:docMk/>
            <pc:sldMk cId="4239306281" sldId="265"/>
            <ac:spMk id="20" creationId="{AF2F604E-43BE-4DC3-B983-E071523364F8}"/>
          </ac:spMkLst>
        </pc:spChg>
        <pc:spChg chg="add">
          <ac:chgData name="Lucie Hrubá" userId="aa4b3d1726a19e09" providerId="LiveId" clId="{1B4A4A89-7E4B-404A-A553-6C3F4A92DCF7}" dt="2022-02-18T21:54:21.540" v="1426" actId="26606"/>
          <ac:spMkLst>
            <pc:docMk/>
            <pc:sldMk cId="4239306281" sldId="265"/>
            <ac:spMk id="22" creationId="{08C9B587-E65E-4B52-B37C-ABEBB6E87928}"/>
          </ac:spMkLst>
        </pc:spChg>
        <pc:grpChg chg="del mod">
          <ac:chgData name="Lucie Hrubá" userId="aa4b3d1726a19e09" providerId="LiveId" clId="{1B4A4A89-7E4B-404A-A553-6C3F4A92DCF7}" dt="2022-02-21T22:11:59.971" v="6498"/>
          <ac:grpSpMkLst>
            <pc:docMk/>
            <pc:sldMk cId="4239306281" sldId="265"/>
            <ac:grpSpMk id="8" creationId="{6E8DC284-F28A-4BAD-8111-349B98765379}"/>
          </ac:grpSpMkLst>
        </pc:grpChg>
        <pc:grpChg chg="mod">
          <ac:chgData name="Lucie Hrubá" userId="aa4b3d1726a19e09" providerId="LiveId" clId="{1B4A4A89-7E4B-404A-A553-6C3F4A92DCF7}" dt="2022-02-21T22:11:59.971" v="6498"/>
          <ac:grpSpMkLst>
            <pc:docMk/>
            <pc:sldMk cId="4239306281" sldId="265"/>
            <ac:grpSpMk id="10" creationId="{8AF964D1-7490-4531-8884-ED54AF3FD7EA}"/>
          </ac:grpSpMkLst>
        </pc:grpChg>
        <pc:picChg chg="add mod">
          <ac:chgData name="Lucie Hrubá" userId="aa4b3d1726a19e09" providerId="LiveId" clId="{1B4A4A89-7E4B-404A-A553-6C3F4A92DCF7}" dt="2022-02-18T21:54:21.540" v="1426" actId="26606"/>
          <ac:picMkLst>
            <pc:docMk/>
            <pc:sldMk cId="4239306281" sldId="265"/>
            <ac:picMk id="5" creationId="{CE1E63BC-B326-4AFA-8EB7-5BF6D6FC4523}"/>
          </ac:picMkLst>
        </pc:picChg>
        <pc:inkChg chg="add">
          <ac:chgData name="Lucie Hrubá" userId="aa4b3d1726a19e09" providerId="LiveId" clId="{1B4A4A89-7E4B-404A-A553-6C3F4A92DCF7}" dt="2022-02-21T22:11:19.128" v="6492" actId="9405"/>
          <ac:inkMkLst>
            <pc:docMk/>
            <pc:sldMk cId="4239306281" sldId="265"/>
            <ac:inkMk id="3" creationId="{81476B21-2343-4B5B-8EC6-57845B1E577F}"/>
          </ac:inkMkLst>
        </pc:inkChg>
        <pc:inkChg chg="add mod">
          <ac:chgData name="Lucie Hrubá" userId="aa4b3d1726a19e09" providerId="LiveId" clId="{1B4A4A89-7E4B-404A-A553-6C3F4A92DCF7}" dt="2022-02-21T22:11:59.971" v="6498"/>
          <ac:inkMkLst>
            <pc:docMk/>
            <pc:sldMk cId="4239306281" sldId="265"/>
            <ac:inkMk id="4" creationId="{FB7E0EBF-0D59-4591-8BD3-27B5B8296554}"/>
          </ac:inkMkLst>
        </pc:inkChg>
        <pc:inkChg chg="add mod">
          <ac:chgData name="Lucie Hrubá" userId="aa4b3d1726a19e09" providerId="LiveId" clId="{1B4A4A89-7E4B-404A-A553-6C3F4A92DCF7}" dt="2022-02-21T22:11:59.971" v="6498"/>
          <ac:inkMkLst>
            <pc:docMk/>
            <pc:sldMk cId="4239306281" sldId="265"/>
            <ac:inkMk id="6" creationId="{E1A7CB06-D559-4EC9-BE90-5AED7DF4E1E9}"/>
          </ac:inkMkLst>
        </pc:inkChg>
        <pc:inkChg chg="add mod">
          <ac:chgData name="Lucie Hrubá" userId="aa4b3d1726a19e09" providerId="LiveId" clId="{1B4A4A89-7E4B-404A-A553-6C3F4A92DCF7}" dt="2022-02-21T22:11:59.971" v="6498"/>
          <ac:inkMkLst>
            <pc:docMk/>
            <pc:sldMk cId="4239306281" sldId="265"/>
            <ac:inkMk id="7" creationId="{0E12AD10-8606-4A0F-B653-2090273D36A5}"/>
          </ac:inkMkLst>
        </pc:inkChg>
        <pc:inkChg chg="add mod">
          <ac:chgData name="Lucie Hrubá" userId="aa4b3d1726a19e09" providerId="LiveId" clId="{1B4A4A89-7E4B-404A-A553-6C3F4A92DCF7}" dt="2022-02-21T22:11:59.971" v="6498"/>
          <ac:inkMkLst>
            <pc:docMk/>
            <pc:sldMk cId="4239306281" sldId="265"/>
            <ac:inkMk id="9" creationId="{1AE7288B-9B95-4807-8B13-E645A0B560E3}"/>
          </ac:inkMkLst>
        </pc:inkChg>
        <pc:inkChg chg="add">
          <ac:chgData name="Lucie Hrubá" userId="aa4b3d1726a19e09" providerId="LiveId" clId="{1B4A4A89-7E4B-404A-A553-6C3F4A92DCF7}" dt="2022-02-21T22:12:12.239" v="6499" actId="9405"/>
          <ac:inkMkLst>
            <pc:docMk/>
            <pc:sldMk cId="4239306281" sldId="265"/>
            <ac:inkMk id="11" creationId="{BA7A80A2-A7B4-454F-8F83-3AD9E158EA99}"/>
          </ac:inkMkLst>
        </pc:inkChg>
      </pc:sldChg>
      <pc:sldChg chg="addSp modSp new mod ord setBg modNotesTx">
        <pc:chgData name="Lucie Hrubá" userId="aa4b3d1726a19e09" providerId="LiveId" clId="{1B4A4A89-7E4B-404A-A553-6C3F4A92DCF7}" dt="2022-04-07T18:04:35.380" v="25720"/>
        <pc:sldMkLst>
          <pc:docMk/>
          <pc:sldMk cId="2165481351" sldId="266"/>
        </pc:sldMkLst>
        <pc:spChg chg="mod">
          <ac:chgData name="Lucie Hrubá" userId="aa4b3d1726a19e09" providerId="LiveId" clId="{1B4A4A89-7E4B-404A-A553-6C3F4A92DCF7}" dt="2022-04-07T18:00:26.444" v="25422" actId="26606"/>
          <ac:spMkLst>
            <pc:docMk/>
            <pc:sldMk cId="2165481351" sldId="266"/>
            <ac:spMk id="2" creationId="{A7B7C40A-7435-46F3-9204-31CE18E9B652}"/>
          </ac:spMkLst>
        </pc:spChg>
        <pc:spChg chg="mod">
          <ac:chgData name="Lucie Hrubá" userId="aa4b3d1726a19e09" providerId="LiveId" clId="{1B4A4A89-7E4B-404A-A553-6C3F4A92DCF7}" dt="2022-04-07T18:01:02.338" v="25432" actId="948"/>
          <ac:spMkLst>
            <pc:docMk/>
            <pc:sldMk cId="2165481351" sldId="266"/>
            <ac:spMk id="3" creationId="{38AD0695-84FC-40C8-A5B6-9D2EA99E01D4}"/>
          </ac:spMkLst>
        </pc:spChg>
        <pc:spChg chg="add">
          <ac:chgData name="Lucie Hrubá" userId="aa4b3d1726a19e09" providerId="LiveId" clId="{1B4A4A89-7E4B-404A-A553-6C3F4A92DCF7}" dt="2022-04-07T18:00:26.444" v="25422" actId="26606"/>
          <ac:spMkLst>
            <pc:docMk/>
            <pc:sldMk cId="2165481351" sldId="266"/>
            <ac:spMk id="8" creationId="{100EDD19-6802-4EC3-95CE-CFFAB042CFD6}"/>
          </ac:spMkLst>
        </pc:spChg>
        <pc:spChg chg="add">
          <ac:chgData name="Lucie Hrubá" userId="aa4b3d1726a19e09" providerId="LiveId" clId="{1B4A4A89-7E4B-404A-A553-6C3F4A92DCF7}" dt="2022-04-07T18:00:26.444" v="25422" actId="26606"/>
          <ac:spMkLst>
            <pc:docMk/>
            <pc:sldMk cId="2165481351" sldId="266"/>
            <ac:spMk id="10" creationId="{DB17E863-922E-4C26-BD64-E8FD41D28661}"/>
          </ac:spMkLst>
        </pc:spChg>
      </pc:sldChg>
      <pc:sldChg chg="addSp delSp modSp new mod ord setBg modNotesTx">
        <pc:chgData name="Lucie Hrubá" userId="aa4b3d1726a19e09" providerId="LiveId" clId="{1B4A4A89-7E4B-404A-A553-6C3F4A92DCF7}" dt="2022-04-08T11:23:09.769" v="33133" actId="114"/>
        <pc:sldMkLst>
          <pc:docMk/>
          <pc:sldMk cId="1373710420" sldId="267"/>
        </pc:sldMkLst>
        <pc:spChg chg="mod">
          <ac:chgData name="Lucie Hrubá" userId="aa4b3d1726a19e09" providerId="LiveId" clId="{1B4A4A89-7E4B-404A-A553-6C3F4A92DCF7}" dt="2022-04-08T09:41:14.898" v="29320" actId="947"/>
          <ac:spMkLst>
            <pc:docMk/>
            <pc:sldMk cId="1373710420" sldId="267"/>
            <ac:spMk id="2" creationId="{2C7C47BD-4AD9-4A11-846F-BBD0DFBD6995}"/>
          </ac:spMkLst>
        </pc:spChg>
        <pc:spChg chg="add del mod">
          <ac:chgData name="Lucie Hrubá" userId="aa4b3d1726a19e09" providerId="LiveId" clId="{1B4A4A89-7E4B-404A-A553-6C3F4A92DCF7}" dt="2022-04-08T09:39:27.828" v="29292" actId="26606"/>
          <ac:spMkLst>
            <pc:docMk/>
            <pc:sldMk cId="1373710420" sldId="267"/>
            <ac:spMk id="3" creationId="{76C78847-68F4-4B83-ABF7-D49BF01AC170}"/>
          </ac:spMkLst>
        </pc:spChg>
        <pc:spChg chg="add del">
          <ac:chgData name="Lucie Hrubá" userId="aa4b3d1726a19e09" providerId="LiveId" clId="{1B4A4A89-7E4B-404A-A553-6C3F4A92DCF7}" dt="2022-04-08T09:38:51.886" v="29283" actId="26606"/>
          <ac:spMkLst>
            <pc:docMk/>
            <pc:sldMk cId="1373710420" sldId="267"/>
            <ac:spMk id="8" creationId="{100EDD19-6802-4EC3-95CE-CFFAB042CFD6}"/>
          </ac:spMkLst>
        </pc:spChg>
        <pc:spChg chg="add del">
          <ac:chgData name="Lucie Hrubá" userId="aa4b3d1726a19e09" providerId="LiveId" clId="{1B4A4A89-7E4B-404A-A553-6C3F4A92DCF7}" dt="2022-04-08T09:38:51.886" v="29283" actId="26606"/>
          <ac:spMkLst>
            <pc:docMk/>
            <pc:sldMk cId="1373710420" sldId="267"/>
            <ac:spMk id="10" creationId="{DB17E863-922E-4C26-BD64-E8FD41D28661}"/>
          </ac:spMkLst>
        </pc:spChg>
        <pc:spChg chg="add del">
          <ac:chgData name="Lucie Hrubá" userId="aa4b3d1726a19e09" providerId="LiveId" clId="{1B4A4A89-7E4B-404A-A553-6C3F4A92DCF7}" dt="2022-04-08T09:38:53.480" v="29285" actId="26606"/>
          <ac:spMkLst>
            <pc:docMk/>
            <pc:sldMk cId="1373710420" sldId="267"/>
            <ac:spMk id="12" creationId="{AC8F6C8C-AB5A-4548-942D-E3FD40ACBC49}"/>
          </ac:spMkLst>
        </pc:spChg>
        <pc:spChg chg="add del">
          <ac:chgData name="Lucie Hrubá" userId="aa4b3d1726a19e09" providerId="LiveId" clId="{1B4A4A89-7E4B-404A-A553-6C3F4A92DCF7}" dt="2022-04-08T09:38:53.480" v="29285" actId="26606"/>
          <ac:spMkLst>
            <pc:docMk/>
            <pc:sldMk cId="1373710420" sldId="267"/>
            <ac:spMk id="13" creationId="{979E27D9-03C7-44E2-9FF8-15D0C8506AF7}"/>
          </ac:spMkLst>
        </pc:spChg>
        <pc:spChg chg="add del">
          <ac:chgData name="Lucie Hrubá" userId="aa4b3d1726a19e09" providerId="LiveId" clId="{1B4A4A89-7E4B-404A-A553-6C3F4A92DCF7}" dt="2022-04-08T09:38:53.480" v="29285" actId="26606"/>
          <ac:spMkLst>
            <pc:docMk/>
            <pc:sldMk cId="1373710420" sldId="267"/>
            <ac:spMk id="14" creationId="{EEBF1590-3B36-48EE-A89D-3B6F3CB256AB}"/>
          </ac:spMkLst>
        </pc:spChg>
        <pc:spChg chg="add del">
          <ac:chgData name="Lucie Hrubá" userId="aa4b3d1726a19e09" providerId="LiveId" clId="{1B4A4A89-7E4B-404A-A553-6C3F4A92DCF7}" dt="2022-04-08T09:38:56.991" v="29287" actId="26606"/>
          <ac:spMkLst>
            <pc:docMk/>
            <pc:sldMk cId="1373710420" sldId="267"/>
            <ac:spMk id="16" creationId="{100EDD19-6802-4EC3-95CE-CFFAB042CFD6}"/>
          </ac:spMkLst>
        </pc:spChg>
        <pc:spChg chg="add del">
          <ac:chgData name="Lucie Hrubá" userId="aa4b3d1726a19e09" providerId="LiveId" clId="{1B4A4A89-7E4B-404A-A553-6C3F4A92DCF7}" dt="2022-04-08T09:38:56.991" v="29287" actId="26606"/>
          <ac:spMkLst>
            <pc:docMk/>
            <pc:sldMk cId="1373710420" sldId="267"/>
            <ac:spMk id="17" creationId="{DB17E863-922E-4C26-BD64-E8FD41D28661}"/>
          </ac:spMkLst>
        </pc:spChg>
        <pc:spChg chg="add del">
          <ac:chgData name="Lucie Hrubá" userId="aa4b3d1726a19e09" providerId="LiveId" clId="{1B4A4A89-7E4B-404A-A553-6C3F4A92DCF7}" dt="2022-04-08T09:39:13.603" v="29289" actId="26606"/>
          <ac:spMkLst>
            <pc:docMk/>
            <pc:sldMk cId="1373710420" sldId="267"/>
            <ac:spMk id="19" creationId="{B50AB553-2A96-4A92-96F2-93548E096954}"/>
          </ac:spMkLst>
        </pc:spChg>
        <pc:spChg chg="add">
          <ac:chgData name="Lucie Hrubá" userId="aa4b3d1726a19e09" providerId="LiveId" clId="{1B4A4A89-7E4B-404A-A553-6C3F4A92DCF7}" dt="2022-04-08T09:39:27.828" v="29292" actId="26606"/>
          <ac:spMkLst>
            <pc:docMk/>
            <pc:sldMk cId="1373710420" sldId="267"/>
            <ac:spMk id="23" creationId="{2029D5AD-8348-4446-B191-6A9B6FE03F21}"/>
          </ac:spMkLst>
        </pc:spChg>
        <pc:spChg chg="add">
          <ac:chgData name="Lucie Hrubá" userId="aa4b3d1726a19e09" providerId="LiveId" clId="{1B4A4A89-7E4B-404A-A553-6C3F4A92DCF7}" dt="2022-04-08T09:39:27.828" v="29292" actId="26606"/>
          <ac:spMkLst>
            <pc:docMk/>
            <pc:sldMk cId="1373710420" sldId="267"/>
            <ac:spMk id="24" creationId="{A3F395A2-2B64-4749-BD93-2F159C7E1FB5}"/>
          </ac:spMkLst>
        </pc:spChg>
        <pc:spChg chg="add">
          <ac:chgData name="Lucie Hrubá" userId="aa4b3d1726a19e09" providerId="LiveId" clId="{1B4A4A89-7E4B-404A-A553-6C3F4A92DCF7}" dt="2022-04-08T09:39:27.828" v="29292" actId="26606"/>
          <ac:spMkLst>
            <pc:docMk/>
            <pc:sldMk cId="1373710420" sldId="267"/>
            <ac:spMk id="25" creationId="{5CF0135B-EAB8-4CA0-896C-2D897ECD28BC}"/>
          </ac:spMkLst>
        </pc:spChg>
        <pc:spChg chg="add">
          <ac:chgData name="Lucie Hrubá" userId="aa4b3d1726a19e09" providerId="LiveId" clId="{1B4A4A89-7E4B-404A-A553-6C3F4A92DCF7}" dt="2022-04-08T09:39:27.828" v="29292" actId="26606"/>
          <ac:spMkLst>
            <pc:docMk/>
            <pc:sldMk cId="1373710420" sldId="267"/>
            <ac:spMk id="26" creationId="{92C3387C-D24F-4737-8A37-1DC5CFF09CFA}"/>
          </ac:spMkLst>
        </pc:spChg>
        <pc:spChg chg="add mod">
          <ac:chgData name="Lucie Hrubá" userId="aa4b3d1726a19e09" providerId="LiveId" clId="{1B4A4A89-7E4B-404A-A553-6C3F4A92DCF7}" dt="2022-04-08T10:31:51.532" v="30646"/>
          <ac:spMkLst>
            <pc:docMk/>
            <pc:sldMk cId="1373710420" sldId="267"/>
            <ac:spMk id="27" creationId="{76C78847-68F4-4B83-ABF7-D49BF01AC170}"/>
          </ac:spMkLst>
        </pc:spChg>
        <pc:graphicFrameChg chg="add del">
          <ac:chgData name="Lucie Hrubá" userId="aa4b3d1726a19e09" providerId="LiveId" clId="{1B4A4A89-7E4B-404A-A553-6C3F4A92DCF7}" dt="2022-04-08T09:39:13.603" v="29289" actId="26606"/>
          <ac:graphicFrameMkLst>
            <pc:docMk/>
            <pc:sldMk cId="1373710420" sldId="267"/>
            <ac:graphicFrameMk id="5" creationId="{A9CE146D-A21A-8235-4962-F0DB8FC7B2AC}"/>
          </ac:graphicFrameMkLst>
        </pc:graphicFrameChg>
        <pc:graphicFrameChg chg="add del">
          <ac:chgData name="Lucie Hrubá" userId="aa4b3d1726a19e09" providerId="LiveId" clId="{1B4A4A89-7E4B-404A-A553-6C3F4A92DCF7}" dt="2022-04-08T09:39:27.807" v="29291" actId="26606"/>
          <ac:graphicFrameMkLst>
            <pc:docMk/>
            <pc:sldMk cId="1373710420" sldId="267"/>
            <ac:graphicFrameMk id="21" creationId="{1C4F9593-F8BD-2F0D-E405-76ACD9FDDD6C}"/>
          </ac:graphicFrameMkLst>
        </pc:graphicFrameChg>
        <pc:picChg chg="add del">
          <ac:chgData name="Lucie Hrubá" userId="aa4b3d1726a19e09" providerId="LiveId" clId="{1B4A4A89-7E4B-404A-A553-6C3F4A92DCF7}" dt="2022-04-08T09:39:13.603" v="29289" actId="26606"/>
          <ac:picMkLst>
            <pc:docMk/>
            <pc:sldMk cId="1373710420" sldId="267"/>
            <ac:picMk id="6" creationId="{D7418C80-7768-DEC1-5CE4-B0F8CAA197FF}"/>
          </ac:picMkLst>
        </pc:picChg>
      </pc:sldChg>
      <pc:sldChg chg="modSp new mod">
        <pc:chgData name="Lucie Hrubá" userId="aa4b3d1726a19e09" providerId="LiveId" clId="{1B4A4A89-7E4B-404A-A553-6C3F4A92DCF7}" dt="2022-02-25T14:05:36.252" v="11088" actId="20577"/>
        <pc:sldMkLst>
          <pc:docMk/>
          <pc:sldMk cId="2212249559" sldId="268"/>
        </pc:sldMkLst>
        <pc:spChg chg="mod">
          <ac:chgData name="Lucie Hrubá" userId="aa4b3d1726a19e09" providerId="LiveId" clId="{1B4A4A89-7E4B-404A-A553-6C3F4A92DCF7}" dt="2022-02-18T22:40:59.691" v="1761" actId="20577"/>
          <ac:spMkLst>
            <pc:docMk/>
            <pc:sldMk cId="2212249559" sldId="268"/>
            <ac:spMk id="2" creationId="{FDF900D7-E33F-4D51-93F0-0E05A50D8370}"/>
          </ac:spMkLst>
        </pc:spChg>
        <pc:spChg chg="mod">
          <ac:chgData name="Lucie Hrubá" userId="aa4b3d1726a19e09" providerId="LiveId" clId="{1B4A4A89-7E4B-404A-A553-6C3F4A92DCF7}" dt="2022-02-25T14:05:36.252" v="11088" actId="20577"/>
          <ac:spMkLst>
            <pc:docMk/>
            <pc:sldMk cId="2212249559" sldId="268"/>
            <ac:spMk id="3" creationId="{62B5EE86-D516-4521-A53D-66F3A6EA8A5C}"/>
          </ac:spMkLst>
        </pc:spChg>
      </pc:sldChg>
      <pc:sldChg chg="addSp delSp modSp new mod ord setBg setClrOvrMap modNotesTx">
        <pc:chgData name="Lucie Hrubá" userId="aa4b3d1726a19e09" providerId="LiveId" clId="{1B4A4A89-7E4B-404A-A553-6C3F4A92DCF7}" dt="2022-02-25T14:28:26.184" v="11649" actId="20577"/>
        <pc:sldMkLst>
          <pc:docMk/>
          <pc:sldMk cId="3860219003" sldId="269"/>
        </pc:sldMkLst>
        <pc:spChg chg="mod">
          <ac:chgData name="Lucie Hrubá" userId="aa4b3d1726a19e09" providerId="LiveId" clId="{1B4A4A89-7E4B-404A-A553-6C3F4A92DCF7}" dt="2022-02-25T12:49:58.703" v="7517" actId="20577"/>
          <ac:spMkLst>
            <pc:docMk/>
            <pc:sldMk cId="3860219003" sldId="269"/>
            <ac:spMk id="2" creationId="{1930FFA7-517F-4DDC-AE7C-5F52BD40C2C8}"/>
          </ac:spMkLst>
        </pc:spChg>
        <pc:spChg chg="mod">
          <ac:chgData name="Lucie Hrubá" userId="aa4b3d1726a19e09" providerId="LiveId" clId="{1B4A4A89-7E4B-404A-A553-6C3F4A92DCF7}" dt="2022-02-25T12:48:56.673" v="7429" actId="1076"/>
          <ac:spMkLst>
            <pc:docMk/>
            <pc:sldMk cId="3860219003" sldId="269"/>
            <ac:spMk id="3" creationId="{8F8F317D-220E-426C-8ACF-D00DF79818A5}"/>
          </ac:spMkLst>
        </pc:spChg>
        <pc:spChg chg="add del">
          <ac:chgData name="Lucie Hrubá" userId="aa4b3d1726a19e09" providerId="LiveId" clId="{1B4A4A89-7E4B-404A-A553-6C3F4A92DCF7}" dt="2022-02-25T12:39:37.178" v="6927" actId="26606"/>
          <ac:spMkLst>
            <pc:docMk/>
            <pc:sldMk cId="3860219003" sldId="269"/>
            <ac:spMk id="9" creationId="{F13C74B1-5B17-4795-BED0-7140497B445A}"/>
          </ac:spMkLst>
        </pc:spChg>
        <pc:spChg chg="add del">
          <ac:chgData name="Lucie Hrubá" userId="aa4b3d1726a19e09" providerId="LiveId" clId="{1B4A4A89-7E4B-404A-A553-6C3F4A92DCF7}" dt="2022-02-25T12:39:37.178" v="6927" actId="26606"/>
          <ac:spMkLst>
            <pc:docMk/>
            <pc:sldMk cId="3860219003" sldId="269"/>
            <ac:spMk id="11" creationId="{D4974D33-8DC5-464E-8C6D-BE58F0669C17}"/>
          </ac:spMkLst>
        </pc:spChg>
        <pc:spChg chg="add del">
          <ac:chgData name="Lucie Hrubá" userId="aa4b3d1726a19e09" providerId="LiveId" clId="{1B4A4A89-7E4B-404A-A553-6C3F4A92DCF7}" dt="2022-02-25T12:39:37.165" v="6926" actId="26606"/>
          <ac:spMkLst>
            <pc:docMk/>
            <pc:sldMk cId="3860219003" sldId="269"/>
            <ac:spMk id="16" creationId="{CF62D2A7-8207-488C-9F46-316BA81A16C8}"/>
          </ac:spMkLst>
        </pc:spChg>
        <pc:spChg chg="add">
          <ac:chgData name="Lucie Hrubá" userId="aa4b3d1726a19e09" providerId="LiveId" clId="{1B4A4A89-7E4B-404A-A553-6C3F4A92DCF7}" dt="2022-02-25T12:39:37.178" v="6927" actId="26606"/>
          <ac:spMkLst>
            <pc:docMk/>
            <pc:sldMk cId="3860219003" sldId="269"/>
            <ac:spMk id="18" creationId="{D4974D33-8DC5-464E-8C6D-BE58F0669C17}"/>
          </ac:spMkLst>
        </pc:spChg>
        <pc:spChg chg="add">
          <ac:chgData name="Lucie Hrubá" userId="aa4b3d1726a19e09" providerId="LiveId" clId="{1B4A4A89-7E4B-404A-A553-6C3F4A92DCF7}" dt="2022-02-25T12:39:37.178" v="6927" actId="26606"/>
          <ac:spMkLst>
            <pc:docMk/>
            <pc:sldMk cId="3860219003" sldId="269"/>
            <ac:spMk id="19" creationId="{F13C74B1-5B17-4795-BED0-7140497B445A}"/>
          </ac:spMkLst>
        </pc:spChg>
        <pc:picChg chg="add mod">
          <ac:chgData name="Lucie Hrubá" userId="aa4b3d1726a19e09" providerId="LiveId" clId="{1B4A4A89-7E4B-404A-A553-6C3F4A92DCF7}" dt="2022-02-25T12:39:38.743" v="6928" actId="27614"/>
          <ac:picMkLst>
            <pc:docMk/>
            <pc:sldMk cId="3860219003" sldId="269"/>
            <ac:picMk id="4" creationId="{B5FC0851-FE2F-4B81-94AE-38EDAECAA760}"/>
          </ac:picMkLst>
        </pc:picChg>
      </pc:sldChg>
      <pc:sldChg chg="modSp new del mod ord modNotesTx">
        <pc:chgData name="Lucie Hrubá" userId="aa4b3d1726a19e09" providerId="LiveId" clId="{1B4A4A89-7E4B-404A-A553-6C3F4A92DCF7}" dt="2022-04-08T11:57:21.204" v="33927" actId="2696"/>
        <pc:sldMkLst>
          <pc:docMk/>
          <pc:sldMk cId="2855092746" sldId="270"/>
        </pc:sldMkLst>
        <pc:spChg chg="mod">
          <ac:chgData name="Lucie Hrubá" userId="aa4b3d1726a19e09" providerId="LiveId" clId="{1B4A4A89-7E4B-404A-A553-6C3F4A92DCF7}" dt="2022-04-08T09:44:36.773" v="29390" actId="20577"/>
          <ac:spMkLst>
            <pc:docMk/>
            <pc:sldMk cId="2855092746" sldId="270"/>
            <ac:spMk id="2" creationId="{5FD3BCA1-E426-45A3-A429-041DF98A5F40}"/>
          </ac:spMkLst>
        </pc:spChg>
      </pc:sldChg>
      <pc:sldChg chg="addSp delSp modSp new mod ord setBg modNotesTx">
        <pc:chgData name="Lucie Hrubá" userId="aa4b3d1726a19e09" providerId="LiveId" clId="{1B4A4A89-7E4B-404A-A553-6C3F4A92DCF7}" dt="2022-04-07T18:13:17.570" v="25974" actId="20577"/>
        <pc:sldMkLst>
          <pc:docMk/>
          <pc:sldMk cId="2476663432" sldId="271"/>
        </pc:sldMkLst>
        <pc:spChg chg="mod ord">
          <ac:chgData name="Lucie Hrubá" userId="aa4b3d1726a19e09" providerId="LiveId" clId="{1B4A4A89-7E4B-404A-A553-6C3F4A92DCF7}" dt="2022-02-25T14:14:23.042" v="11149" actId="1076"/>
          <ac:spMkLst>
            <pc:docMk/>
            <pc:sldMk cId="2476663432" sldId="271"/>
            <ac:spMk id="2" creationId="{94E710D6-840C-4F44-9F2A-7B2877850B74}"/>
          </ac:spMkLst>
        </pc:spChg>
        <pc:spChg chg="del mod">
          <ac:chgData name="Lucie Hrubá" userId="aa4b3d1726a19e09" providerId="LiveId" clId="{1B4A4A89-7E4B-404A-A553-6C3F4A92DCF7}" dt="2022-02-25T14:13:48.183" v="11133"/>
          <ac:spMkLst>
            <pc:docMk/>
            <pc:sldMk cId="2476663432" sldId="271"/>
            <ac:spMk id="3" creationId="{9B6632FA-9059-471B-A774-BFE5B77D4DDF}"/>
          </ac:spMkLst>
        </pc:spChg>
        <pc:spChg chg="add">
          <ac:chgData name="Lucie Hrubá" userId="aa4b3d1726a19e09" providerId="LiveId" clId="{1B4A4A89-7E4B-404A-A553-6C3F4A92DCF7}" dt="2022-02-25T14:13:53.302" v="11135" actId="26606"/>
          <ac:spMkLst>
            <pc:docMk/>
            <pc:sldMk cId="2476663432" sldId="271"/>
            <ac:spMk id="9" creationId="{37C89E4B-3C9F-44B9-8B86-D9E3D112D8EC}"/>
          </ac:spMkLst>
        </pc:spChg>
        <pc:picChg chg="add mod">
          <ac:chgData name="Lucie Hrubá" userId="aa4b3d1726a19e09" providerId="LiveId" clId="{1B4A4A89-7E4B-404A-A553-6C3F4A92DCF7}" dt="2022-02-25T14:14:08.172" v="11137" actId="962"/>
          <ac:picMkLst>
            <pc:docMk/>
            <pc:sldMk cId="2476663432" sldId="271"/>
            <ac:picMk id="4" creationId="{BDCEA5FC-F1DD-412D-8A8B-8B278CB54115}"/>
          </ac:picMkLst>
        </pc:picChg>
        <pc:cxnChg chg="add">
          <ac:chgData name="Lucie Hrubá" userId="aa4b3d1726a19e09" providerId="LiveId" clId="{1B4A4A89-7E4B-404A-A553-6C3F4A92DCF7}" dt="2022-02-25T14:13:53.302" v="11135" actId="26606"/>
          <ac:cxnSpMkLst>
            <pc:docMk/>
            <pc:sldMk cId="2476663432" sldId="271"/>
            <ac:cxnSpMk id="11" creationId="{AA2EAA10-076F-46BD-8F0F-B9A2FB77A85C}"/>
          </ac:cxnSpMkLst>
        </pc:cxnChg>
        <pc:cxnChg chg="add">
          <ac:chgData name="Lucie Hrubá" userId="aa4b3d1726a19e09" providerId="LiveId" clId="{1B4A4A89-7E4B-404A-A553-6C3F4A92DCF7}" dt="2022-02-25T14:13:53.302" v="11135" actId="26606"/>
          <ac:cxnSpMkLst>
            <pc:docMk/>
            <pc:sldMk cId="2476663432" sldId="271"/>
            <ac:cxnSpMk id="13" creationId="{D891E407-403B-4764-86C9-33A56D3BCAA3}"/>
          </ac:cxnSpMkLst>
        </pc:cxnChg>
      </pc:sldChg>
      <pc:sldChg chg="addSp delSp modSp new del mod ord setBg">
        <pc:chgData name="Lucie Hrubá" userId="aa4b3d1726a19e09" providerId="LiveId" clId="{1B4A4A89-7E4B-404A-A553-6C3F4A92DCF7}" dt="2022-02-21T21:50:40.248" v="6007" actId="47"/>
        <pc:sldMkLst>
          <pc:docMk/>
          <pc:sldMk cId="3306649243" sldId="271"/>
        </pc:sldMkLst>
        <pc:spChg chg="mod">
          <ac:chgData name="Lucie Hrubá" userId="aa4b3d1726a19e09" providerId="LiveId" clId="{1B4A4A89-7E4B-404A-A553-6C3F4A92DCF7}" dt="2022-02-21T21:34:05.139" v="5789" actId="26606"/>
          <ac:spMkLst>
            <pc:docMk/>
            <pc:sldMk cId="3306649243" sldId="271"/>
            <ac:spMk id="2" creationId="{9C3ADBED-99FB-4837-810E-3869F46D0373}"/>
          </ac:spMkLst>
        </pc:spChg>
        <pc:spChg chg="del">
          <ac:chgData name="Lucie Hrubá" userId="aa4b3d1726a19e09" providerId="LiveId" clId="{1B4A4A89-7E4B-404A-A553-6C3F4A92DCF7}" dt="2022-02-21T21:33:48.398" v="5786"/>
          <ac:spMkLst>
            <pc:docMk/>
            <pc:sldMk cId="3306649243" sldId="271"/>
            <ac:spMk id="3" creationId="{8C410043-8674-4D43-8935-27C2595DFE5F}"/>
          </ac:spMkLst>
        </pc:spChg>
        <pc:spChg chg="add mod">
          <ac:chgData name="Lucie Hrubá" userId="aa4b3d1726a19e09" providerId="LiveId" clId="{1B4A4A89-7E4B-404A-A553-6C3F4A92DCF7}" dt="2022-02-21T21:34:33.767" v="5793" actId="478"/>
          <ac:spMkLst>
            <pc:docMk/>
            <pc:sldMk cId="3306649243" sldId="271"/>
            <ac:spMk id="6" creationId="{07E58A21-259C-477E-8D20-94D5C9AFF206}"/>
          </ac:spMkLst>
        </pc:spChg>
        <pc:spChg chg="add del">
          <ac:chgData name="Lucie Hrubá" userId="aa4b3d1726a19e09" providerId="LiveId" clId="{1B4A4A89-7E4B-404A-A553-6C3F4A92DCF7}" dt="2022-02-21T21:34:05.139" v="5789" actId="26606"/>
          <ac:spMkLst>
            <pc:docMk/>
            <pc:sldMk cId="3306649243" sldId="271"/>
            <ac:spMk id="8" creationId="{2CC3B159-CAD2-4090-BE6A-24AD90EB6CBC}"/>
          </ac:spMkLst>
        </pc:spChg>
        <pc:spChg chg="add del">
          <ac:chgData name="Lucie Hrubá" userId="aa4b3d1726a19e09" providerId="LiveId" clId="{1B4A4A89-7E4B-404A-A553-6C3F4A92DCF7}" dt="2022-02-21T21:34:05.139" v="5789" actId="26606"/>
          <ac:spMkLst>
            <pc:docMk/>
            <pc:sldMk cId="3306649243" sldId="271"/>
            <ac:spMk id="11" creationId="{FF9B822F-893E-44C8-963C-64F50ACECBB2}"/>
          </ac:spMkLst>
        </pc:spChg>
        <pc:spChg chg="add del">
          <ac:chgData name="Lucie Hrubá" userId="aa4b3d1726a19e09" providerId="LiveId" clId="{1B4A4A89-7E4B-404A-A553-6C3F4A92DCF7}" dt="2022-02-21T21:34:05.139" v="5789" actId="26606"/>
          <ac:spMkLst>
            <pc:docMk/>
            <pc:sldMk cId="3306649243" sldId="271"/>
            <ac:spMk id="13" creationId="{EBF87945-A001-489F-9D9B-7D9435F0B9CA}"/>
          </ac:spMkLst>
        </pc:spChg>
        <pc:picChg chg="add del mod">
          <ac:chgData name="Lucie Hrubá" userId="aa4b3d1726a19e09" providerId="LiveId" clId="{1B4A4A89-7E4B-404A-A553-6C3F4A92DCF7}" dt="2022-02-21T21:34:33.767" v="5793" actId="478"/>
          <ac:picMkLst>
            <pc:docMk/>
            <pc:sldMk cId="3306649243" sldId="271"/>
            <ac:picMk id="4" creationId="{E69444E9-A2A1-47D9-99E5-04A877729D16}"/>
          </ac:picMkLst>
        </pc:picChg>
      </pc:sldChg>
      <pc:sldChg chg="addSp delSp modSp new del mod modNotesTx">
        <pc:chgData name="Lucie Hrubá" userId="aa4b3d1726a19e09" providerId="LiveId" clId="{1B4A4A89-7E4B-404A-A553-6C3F4A92DCF7}" dt="2022-04-07T18:42:08.798" v="27376" actId="47"/>
        <pc:sldMkLst>
          <pc:docMk/>
          <pc:sldMk cId="567112324" sldId="272"/>
        </pc:sldMkLst>
        <pc:spChg chg="mod">
          <ac:chgData name="Lucie Hrubá" userId="aa4b3d1726a19e09" providerId="LiveId" clId="{1B4A4A89-7E4B-404A-A553-6C3F4A92DCF7}" dt="2022-04-07T18:39:06.019" v="27309" actId="20577"/>
          <ac:spMkLst>
            <pc:docMk/>
            <pc:sldMk cId="567112324" sldId="272"/>
            <ac:spMk id="2" creationId="{07208B93-DE8E-4B0E-8C15-DCC57B978932}"/>
          </ac:spMkLst>
        </pc:spChg>
        <pc:spChg chg="add del mod">
          <ac:chgData name="Lucie Hrubá" userId="aa4b3d1726a19e09" providerId="LiveId" clId="{1B4A4A89-7E4B-404A-A553-6C3F4A92DCF7}" dt="2022-04-07T18:39:00.876" v="27299" actId="20577"/>
          <ac:spMkLst>
            <pc:docMk/>
            <pc:sldMk cId="567112324" sldId="272"/>
            <ac:spMk id="3" creationId="{20316129-04CE-4C2C-AC3B-690758461B5C}"/>
          </ac:spMkLst>
        </pc:spChg>
        <pc:picChg chg="add del">
          <ac:chgData name="Lucie Hrubá" userId="aa4b3d1726a19e09" providerId="LiveId" clId="{1B4A4A89-7E4B-404A-A553-6C3F4A92DCF7}" dt="2022-04-07T18:37:52.804" v="27276" actId="21"/>
          <ac:picMkLst>
            <pc:docMk/>
            <pc:sldMk cId="567112324" sldId="272"/>
            <ac:picMk id="4" creationId="{562ECE34-EA30-4666-89BD-AF846AC34ABC}"/>
          </ac:picMkLst>
        </pc:picChg>
        <pc:picChg chg="add del mod ord">
          <ac:chgData name="Lucie Hrubá" userId="aa4b3d1726a19e09" providerId="LiveId" clId="{1B4A4A89-7E4B-404A-A553-6C3F4A92DCF7}" dt="2022-02-21T21:52:26.373" v="6042" actId="22"/>
          <ac:picMkLst>
            <pc:docMk/>
            <pc:sldMk cId="567112324" sldId="272"/>
            <ac:picMk id="5" creationId="{15E42710-4A3D-47A0-BE51-3CF04D3F9113}"/>
          </ac:picMkLst>
        </pc:picChg>
      </pc:sldChg>
      <pc:sldChg chg="addSp delSp modSp new mod ord setBg modNotesTx">
        <pc:chgData name="Lucie Hrubá" userId="aa4b3d1726a19e09" providerId="LiveId" clId="{1B4A4A89-7E4B-404A-A553-6C3F4A92DCF7}" dt="2022-04-07T18:16:38.901" v="26042"/>
        <pc:sldMkLst>
          <pc:docMk/>
          <pc:sldMk cId="2674870275" sldId="273"/>
        </pc:sldMkLst>
        <pc:spChg chg="mod">
          <ac:chgData name="Lucie Hrubá" userId="aa4b3d1726a19e09" providerId="LiveId" clId="{1B4A4A89-7E4B-404A-A553-6C3F4A92DCF7}" dt="2022-04-07T18:16:38.901" v="26042"/>
          <ac:spMkLst>
            <pc:docMk/>
            <pc:sldMk cId="2674870275" sldId="273"/>
            <ac:spMk id="2" creationId="{40840844-EEB1-4B95-A677-EF5425ECFF30}"/>
          </ac:spMkLst>
        </pc:spChg>
        <pc:spChg chg="mod ord">
          <ac:chgData name="Lucie Hrubá" userId="aa4b3d1726a19e09" providerId="LiveId" clId="{1B4A4A89-7E4B-404A-A553-6C3F4A92DCF7}" dt="2022-04-07T18:14:53.592" v="26025" actId="1076"/>
          <ac:spMkLst>
            <pc:docMk/>
            <pc:sldMk cId="2674870275" sldId="273"/>
            <ac:spMk id="3" creationId="{D660A7CF-8946-4E76-8A08-284960FE6085}"/>
          </ac:spMkLst>
        </pc:spChg>
        <pc:spChg chg="add">
          <ac:chgData name="Lucie Hrubá" userId="aa4b3d1726a19e09" providerId="LiveId" clId="{1B4A4A89-7E4B-404A-A553-6C3F4A92DCF7}" dt="2022-04-07T18:07:27.895" v="25758" actId="26606"/>
          <ac:spMkLst>
            <pc:docMk/>
            <pc:sldMk cId="2674870275" sldId="273"/>
            <ac:spMk id="14" creationId="{79BB35BC-D5C2-4C8B-A22A-A71E6191913B}"/>
          </ac:spMkLst>
        </pc:spChg>
        <pc:picChg chg="add mod">
          <ac:chgData name="Lucie Hrubá" userId="aa4b3d1726a19e09" providerId="LiveId" clId="{1B4A4A89-7E4B-404A-A553-6C3F4A92DCF7}" dt="2022-04-07T18:07:27.895" v="25758" actId="26606"/>
          <ac:picMkLst>
            <pc:docMk/>
            <pc:sldMk cId="2674870275" sldId="273"/>
            <ac:picMk id="4" creationId="{5A9DAF6B-98DF-4BB9-AA89-EC5C01F7768B}"/>
          </ac:picMkLst>
        </pc:picChg>
        <pc:cxnChg chg="add del">
          <ac:chgData name="Lucie Hrubá" userId="aa4b3d1726a19e09" providerId="LiveId" clId="{1B4A4A89-7E4B-404A-A553-6C3F4A92DCF7}" dt="2022-04-07T18:07:27.895" v="25758" actId="26606"/>
          <ac:cxnSpMkLst>
            <pc:docMk/>
            <pc:sldMk cId="2674870275" sldId="273"/>
            <ac:cxnSpMk id="9" creationId="{A7F400EE-A8A5-48AF-B4D6-291B52C6F0B0}"/>
          </ac:cxnSpMkLst>
        </pc:cxnChg>
      </pc:sldChg>
      <pc:sldChg chg="new del modNotesTx">
        <pc:chgData name="Lucie Hrubá" userId="aa4b3d1726a19e09" providerId="LiveId" clId="{1B4A4A89-7E4B-404A-A553-6C3F4A92DCF7}" dt="2022-04-07T18:09:41.824" v="25773" actId="2696"/>
        <pc:sldMkLst>
          <pc:docMk/>
          <pc:sldMk cId="2978831220" sldId="274"/>
        </pc:sldMkLst>
      </pc:sldChg>
      <pc:sldChg chg="addSp modSp new mod ord setBg modNotesTx">
        <pc:chgData name="Lucie Hrubá" userId="aa4b3d1726a19e09" providerId="LiveId" clId="{1B4A4A89-7E4B-404A-A553-6C3F4A92DCF7}" dt="2022-04-08T11:58:36.228" v="33969"/>
        <pc:sldMkLst>
          <pc:docMk/>
          <pc:sldMk cId="55711097" sldId="275"/>
        </pc:sldMkLst>
        <pc:spChg chg="mod">
          <ac:chgData name="Lucie Hrubá" userId="aa4b3d1726a19e09" providerId="LiveId" clId="{1B4A4A89-7E4B-404A-A553-6C3F4A92DCF7}" dt="2022-04-08T11:57:53.799" v="33950" actId="26606"/>
          <ac:spMkLst>
            <pc:docMk/>
            <pc:sldMk cId="55711097" sldId="275"/>
            <ac:spMk id="2" creationId="{49B34DB6-E20E-477F-974A-C16A744914E3}"/>
          </ac:spMkLst>
        </pc:spChg>
        <pc:spChg chg="mod">
          <ac:chgData name="Lucie Hrubá" userId="aa4b3d1726a19e09" providerId="LiveId" clId="{1B4A4A89-7E4B-404A-A553-6C3F4A92DCF7}" dt="2022-04-08T11:58:02.637" v="33955" actId="27636"/>
          <ac:spMkLst>
            <pc:docMk/>
            <pc:sldMk cId="55711097" sldId="275"/>
            <ac:spMk id="3" creationId="{121137BE-412C-4D65-846B-B9C2B44620C9}"/>
          </ac:spMkLst>
        </pc:spChg>
        <pc:spChg chg="add">
          <ac:chgData name="Lucie Hrubá" userId="aa4b3d1726a19e09" providerId="LiveId" clId="{1B4A4A89-7E4B-404A-A553-6C3F4A92DCF7}" dt="2022-04-08T11:57:53.799" v="33950" actId="26606"/>
          <ac:spMkLst>
            <pc:docMk/>
            <pc:sldMk cId="55711097" sldId="275"/>
            <ac:spMk id="9" creationId="{45D37F4E-DDB4-456B-97E0-9937730A039F}"/>
          </ac:spMkLst>
        </pc:spChg>
        <pc:spChg chg="add">
          <ac:chgData name="Lucie Hrubá" userId="aa4b3d1726a19e09" providerId="LiveId" clId="{1B4A4A89-7E4B-404A-A553-6C3F4A92DCF7}" dt="2022-04-08T11:57:53.799" v="33950" actId="26606"/>
          <ac:spMkLst>
            <pc:docMk/>
            <pc:sldMk cId="55711097" sldId="275"/>
            <ac:spMk id="11" creationId="{B2DD41CD-8F47-4F56-AD12-4E2FF7696987}"/>
          </ac:spMkLst>
        </pc:spChg>
        <pc:picChg chg="add mod">
          <ac:chgData name="Lucie Hrubá" userId="aa4b3d1726a19e09" providerId="LiveId" clId="{1B4A4A89-7E4B-404A-A553-6C3F4A92DCF7}" dt="2022-04-08T11:58:17.690" v="33958" actId="14100"/>
          <ac:picMkLst>
            <pc:docMk/>
            <pc:sldMk cId="55711097" sldId="275"/>
            <ac:picMk id="4" creationId="{4B92306F-1B8B-4DD4-919B-6BBBDA2EFFCC}"/>
          </ac:picMkLst>
        </pc:picChg>
      </pc:sldChg>
      <pc:sldChg chg="modSp new del mod ord">
        <pc:chgData name="Lucie Hrubá" userId="aa4b3d1726a19e09" providerId="LiveId" clId="{1B4A4A89-7E4B-404A-A553-6C3F4A92DCF7}" dt="2022-04-07T18:43:22.172" v="27404" actId="47"/>
        <pc:sldMkLst>
          <pc:docMk/>
          <pc:sldMk cId="139305094" sldId="276"/>
        </pc:sldMkLst>
        <pc:spChg chg="mod">
          <ac:chgData name="Lucie Hrubá" userId="aa4b3d1726a19e09" providerId="LiveId" clId="{1B4A4A89-7E4B-404A-A553-6C3F4A92DCF7}" dt="2022-02-25T12:53:20.108" v="7612" actId="20577"/>
          <ac:spMkLst>
            <pc:docMk/>
            <pc:sldMk cId="139305094" sldId="276"/>
            <ac:spMk id="3" creationId="{089703BC-F0A3-4BDE-ABA7-CCE0778B9ACA}"/>
          </ac:spMkLst>
        </pc:spChg>
      </pc:sldChg>
      <pc:sldChg chg="addSp delSp modSp new mod ord modAnim modNotesTx">
        <pc:chgData name="Lucie Hrubá" userId="aa4b3d1726a19e09" providerId="LiveId" clId="{1B4A4A89-7E4B-404A-A553-6C3F4A92DCF7}" dt="2022-04-08T11:54:04.225" v="33749" actId="20577"/>
        <pc:sldMkLst>
          <pc:docMk/>
          <pc:sldMk cId="3576403045" sldId="277"/>
        </pc:sldMkLst>
        <pc:spChg chg="del">
          <ac:chgData name="Lucie Hrubá" userId="aa4b3d1726a19e09" providerId="LiveId" clId="{1B4A4A89-7E4B-404A-A553-6C3F4A92DCF7}" dt="2022-04-02T08:44:01.276" v="17030"/>
          <ac:spMkLst>
            <pc:docMk/>
            <pc:sldMk cId="3576403045" sldId="277"/>
            <ac:spMk id="3" creationId="{EB88F2BC-233C-4705-9E31-F386FCDF9F57}"/>
          </ac:spMkLst>
        </pc:spChg>
        <pc:picChg chg="add mod">
          <ac:chgData name="Lucie Hrubá" userId="aa4b3d1726a19e09" providerId="LiveId" clId="{1B4A4A89-7E4B-404A-A553-6C3F4A92DCF7}" dt="2022-04-02T08:44:23.230" v="17035" actId="1076"/>
          <ac:picMkLst>
            <pc:docMk/>
            <pc:sldMk cId="3576403045" sldId="277"/>
            <ac:picMk id="4" creationId="{054139B5-E04E-4327-B47B-F4B8CFAC95A1}"/>
          </ac:picMkLst>
        </pc:picChg>
      </pc:sldChg>
      <pc:sldChg chg="addSp delSp modSp new mod setBg modNotesTx">
        <pc:chgData name="Lucie Hrubá" userId="aa4b3d1726a19e09" providerId="LiveId" clId="{1B4A4A89-7E4B-404A-A553-6C3F4A92DCF7}" dt="2022-04-04T15:50:57.638" v="20609" actId="20577"/>
        <pc:sldMkLst>
          <pc:docMk/>
          <pc:sldMk cId="3643367665" sldId="278"/>
        </pc:sldMkLst>
        <pc:spChg chg="mod">
          <ac:chgData name="Lucie Hrubá" userId="aa4b3d1726a19e09" providerId="LiveId" clId="{1B4A4A89-7E4B-404A-A553-6C3F4A92DCF7}" dt="2022-04-04T15:50:57.638" v="20609" actId="20577"/>
          <ac:spMkLst>
            <pc:docMk/>
            <pc:sldMk cId="3643367665" sldId="278"/>
            <ac:spMk id="2" creationId="{44474518-6916-4200-9791-CA1E960006AF}"/>
          </ac:spMkLst>
        </pc:spChg>
        <pc:spChg chg="mod ord">
          <ac:chgData name="Lucie Hrubá" userId="aa4b3d1726a19e09" providerId="LiveId" clId="{1B4A4A89-7E4B-404A-A553-6C3F4A92DCF7}" dt="2022-04-04T15:50:29.258" v="20595" actId="1076"/>
          <ac:spMkLst>
            <pc:docMk/>
            <pc:sldMk cId="3643367665" sldId="278"/>
            <ac:spMk id="3" creationId="{719615DF-4D95-4110-B156-590FEEC171B2}"/>
          </ac:spMkLst>
        </pc:spChg>
        <pc:spChg chg="add del">
          <ac:chgData name="Lucie Hrubá" userId="aa4b3d1726a19e09" providerId="LiveId" clId="{1B4A4A89-7E4B-404A-A553-6C3F4A92DCF7}" dt="2022-04-04T15:49:38.781" v="20544" actId="26606"/>
          <ac:spMkLst>
            <pc:docMk/>
            <pc:sldMk cId="3643367665" sldId="278"/>
            <ac:spMk id="9" creationId="{2C61293E-6EBE-43EF-A52C-9BEBFD7679D4}"/>
          </ac:spMkLst>
        </pc:spChg>
        <pc:spChg chg="add del">
          <ac:chgData name="Lucie Hrubá" userId="aa4b3d1726a19e09" providerId="LiveId" clId="{1B4A4A89-7E4B-404A-A553-6C3F4A92DCF7}" dt="2022-04-04T15:49:38.781" v="20544" actId="26606"/>
          <ac:spMkLst>
            <pc:docMk/>
            <pc:sldMk cId="3643367665" sldId="278"/>
            <ac:spMk id="11" creationId="{21540236-BFD5-4A9D-8840-4703E7F76825}"/>
          </ac:spMkLst>
        </pc:spChg>
        <pc:spChg chg="add">
          <ac:chgData name="Lucie Hrubá" userId="aa4b3d1726a19e09" providerId="LiveId" clId="{1B4A4A89-7E4B-404A-A553-6C3F4A92DCF7}" dt="2022-04-04T15:49:38.781" v="20544" actId="26606"/>
          <ac:spMkLst>
            <pc:docMk/>
            <pc:sldMk cId="3643367665" sldId="278"/>
            <ac:spMk id="16" creationId="{2C61293E-6EBE-43EF-A52C-9BEBFD7679D4}"/>
          </ac:spMkLst>
        </pc:spChg>
        <pc:spChg chg="add">
          <ac:chgData name="Lucie Hrubá" userId="aa4b3d1726a19e09" providerId="LiveId" clId="{1B4A4A89-7E4B-404A-A553-6C3F4A92DCF7}" dt="2022-04-04T15:49:38.781" v="20544" actId="26606"/>
          <ac:spMkLst>
            <pc:docMk/>
            <pc:sldMk cId="3643367665" sldId="278"/>
            <ac:spMk id="18" creationId="{21540236-BFD5-4A9D-8840-4703E7F76825}"/>
          </ac:spMkLst>
        </pc:spChg>
        <pc:picChg chg="add del mod">
          <ac:chgData name="Lucie Hrubá" userId="aa4b3d1726a19e09" providerId="LiveId" clId="{1B4A4A89-7E4B-404A-A553-6C3F4A92DCF7}" dt="2022-04-04T15:49:33.668" v="20541" actId="478"/>
          <ac:picMkLst>
            <pc:docMk/>
            <pc:sldMk cId="3643367665" sldId="278"/>
            <ac:picMk id="4" creationId="{55FDFD8E-6961-43AF-A9C5-A3CF139CBC6C}"/>
          </ac:picMkLst>
        </pc:picChg>
        <pc:picChg chg="add mod">
          <ac:chgData name="Lucie Hrubá" userId="aa4b3d1726a19e09" providerId="LiveId" clId="{1B4A4A89-7E4B-404A-A553-6C3F4A92DCF7}" dt="2022-04-04T15:49:38.781" v="20544" actId="26606"/>
          <ac:picMkLst>
            <pc:docMk/>
            <pc:sldMk cId="3643367665" sldId="278"/>
            <ac:picMk id="5" creationId="{3BECC130-58DB-423D-9665-BB0E641A14AA}"/>
          </ac:picMkLst>
        </pc:picChg>
      </pc:sldChg>
      <pc:sldChg chg="new del">
        <pc:chgData name="Lucie Hrubá" userId="aa4b3d1726a19e09" providerId="LiveId" clId="{1B4A4A89-7E4B-404A-A553-6C3F4A92DCF7}" dt="2022-04-07T18:09:44.600" v="25774" actId="2696"/>
        <pc:sldMkLst>
          <pc:docMk/>
          <pc:sldMk cId="4003679450" sldId="279"/>
        </pc:sldMkLst>
      </pc:sldChg>
      <pc:sldChg chg="addSp delSp modSp new mod ord setBg modNotesTx">
        <pc:chgData name="Lucie Hrubá" userId="aa4b3d1726a19e09" providerId="LiveId" clId="{1B4A4A89-7E4B-404A-A553-6C3F4A92DCF7}" dt="2022-04-08T12:01:47.561" v="34009"/>
        <pc:sldMkLst>
          <pc:docMk/>
          <pc:sldMk cId="3153387021" sldId="280"/>
        </pc:sldMkLst>
        <pc:spChg chg="mod">
          <ac:chgData name="Lucie Hrubá" userId="aa4b3d1726a19e09" providerId="LiveId" clId="{1B4A4A89-7E4B-404A-A553-6C3F4A92DCF7}" dt="2022-04-08T12:01:31.086" v="33991" actId="26606"/>
          <ac:spMkLst>
            <pc:docMk/>
            <pc:sldMk cId="3153387021" sldId="280"/>
            <ac:spMk id="2" creationId="{59674788-345B-4026-A569-23B2566E8429}"/>
          </ac:spMkLst>
        </pc:spChg>
        <pc:spChg chg="mod ord">
          <ac:chgData name="Lucie Hrubá" userId="aa4b3d1726a19e09" providerId="LiveId" clId="{1B4A4A89-7E4B-404A-A553-6C3F4A92DCF7}" dt="2022-04-08T12:01:31.086" v="33991" actId="26606"/>
          <ac:spMkLst>
            <pc:docMk/>
            <pc:sldMk cId="3153387021" sldId="280"/>
            <ac:spMk id="3" creationId="{FBEB2BEE-B942-4BCA-A7E5-64D773ADF125}"/>
          </ac:spMkLst>
        </pc:spChg>
        <pc:spChg chg="add del">
          <ac:chgData name="Lucie Hrubá" userId="aa4b3d1726a19e09" providerId="LiveId" clId="{1B4A4A89-7E4B-404A-A553-6C3F4A92DCF7}" dt="2022-04-08T12:01:22.663" v="33982" actId="26606"/>
          <ac:spMkLst>
            <pc:docMk/>
            <pc:sldMk cId="3153387021" sldId="280"/>
            <ac:spMk id="9" creationId="{8FC9BE17-9A7B-462D-AE50-3D8777387304}"/>
          </ac:spMkLst>
        </pc:spChg>
        <pc:spChg chg="add del">
          <ac:chgData name="Lucie Hrubá" userId="aa4b3d1726a19e09" providerId="LiveId" clId="{1B4A4A89-7E4B-404A-A553-6C3F4A92DCF7}" dt="2022-04-08T12:01:22.663" v="33982" actId="26606"/>
          <ac:spMkLst>
            <pc:docMk/>
            <pc:sldMk cId="3153387021" sldId="280"/>
            <ac:spMk id="11" creationId="{3EBE8569-6AEC-4B8C-8D53-2DE337CDBA65}"/>
          </ac:spMkLst>
        </pc:spChg>
        <pc:spChg chg="add del">
          <ac:chgData name="Lucie Hrubá" userId="aa4b3d1726a19e09" providerId="LiveId" clId="{1B4A4A89-7E4B-404A-A553-6C3F4A92DCF7}" dt="2022-04-08T12:01:22.663" v="33982" actId="26606"/>
          <ac:spMkLst>
            <pc:docMk/>
            <pc:sldMk cId="3153387021" sldId="280"/>
            <ac:spMk id="13" creationId="{55D4142C-5077-457F-A6AD-3FECFDB39685}"/>
          </ac:spMkLst>
        </pc:spChg>
        <pc:spChg chg="add del">
          <ac:chgData name="Lucie Hrubá" userId="aa4b3d1726a19e09" providerId="LiveId" clId="{1B4A4A89-7E4B-404A-A553-6C3F4A92DCF7}" dt="2022-04-08T12:01:22.663" v="33982" actId="26606"/>
          <ac:spMkLst>
            <pc:docMk/>
            <pc:sldMk cId="3153387021" sldId="280"/>
            <ac:spMk id="15" creationId="{7A5F0580-5EE9-419F-96EE-B6529EF6E7D0}"/>
          </ac:spMkLst>
        </pc:spChg>
        <pc:spChg chg="add del">
          <ac:chgData name="Lucie Hrubá" userId="aa4b3d1726a19e09" providerId="LiveId" clId="{1B4A4A89-7E4B-404A-A553-6C3F4A92DCF7}" dt="2022-04-08T12:01:24.211" v="33984" actId="26606"/>
          <ac:spMkLst>
            <pc:docMk/>
            <pc:sldMk cId="3153387021" sldId="280"/>
            <ac:spMk id="17" creationId="{45D37F4E-DDB4-456B-97E0-9937730A039F}"/>
          </ac:spMkLst>
        </pc:spChg>
        <pc:spChg chg="add del">
          <ac:chgData name="Lucie Hrubá" userId="aa4b3d1726a19e09" providerId="LiveId" clId="{1B4A4A89-7E4B-404A-A553-6C3F4A92DCF7}" dt="2022-04-08T12:01:24.211" v="33984" actId="26606"/>
          <ac:spMkLst>
            <pc:docMk/>
            <pc:sldMk cId="3153387021" sldId="280"/>
            <ac:spMk id="18" creationId="{B2DD41CD-8F47-4F56-AD12-4E2FF7696987}"/>
          </ac:spMkLst>
        </pc:spChg>
        <pc:spChg chg="add">
          <ac:chgData name="Lucie Hrubá" userId="aa4b3d1726a19e09" providerId="LiveId" clId="{1B4A4A89-7E4B-404A-A553-6C3F4A92DCF7}" dt="2022-04-08T12:01:31.086" v="33991" actId="26606"/>
          <ac:spMkLst>
            <pc:docMk/>
            <pc:sldMk cId="3153387021" sldId="280"/>
            <ac:spMk id="19" creationId="{19C9EAEA-39D0-4B0E-A0EB-51E7B26740B1}"/>
          </ac:spMkLst>
        </pc:spChg>
        <pc:spChg chg="add del">
          <ac:chgData name="Lucie Hrubá" userId="aa4b3d1726a19e09" providerId="LiveId" clId="{1B4A4A89-7E4B-404A-A553-6C3F4A92DCF7}" dt="2022-04-08T12:01:25.726" v="33986" actId="26606"/>
          <ac:spMkLst>
            <pc:docMk/>
            <pc:sldMk cId="3153387021" sldId="280"/>
            <ac:spMk id="20" creationId="{2C61293E-6EBE-43EF-A52C-9BEBFD7679D4}"/>
          </ac:spMkLst>
        </pc:spChg>
        <pc:spChg chg="add del">
          <ac:chgData name="Lucie Hrubá" userId="aa4b3d1726a19e09" providerId="LiveId" clId="{1B4A4A89-7E4B-404A-A553-6C3F4A92DCF7}" dt="2022-04-08T12:01:25.726" v="33986" actId="26606"/>
          <ac:spMkLst>
            <pc:docMk/>
            <pc:sldMk cId="3153387021" sldId="280"/>
            <ac:spMk id="21" creationId="{21540236-BFD5-4A9D-8840-4703E7F76825}"/>
          </ac:spMkLst>
        </pc:spChg>
        <pc:spChg chg="add del">
          <ac:chgData name="Lucie Hrubá" userId="aa4b3d1726a19e09" providerId="LiveId" clId="{1B4A4A89-7E4B-404A-A553-6C3F4A92DCF7}" dt="2022-04-08T12:01:27.889" v="33988" actId="26606"/>
          <ac:spMkLst>
            <pc:docMk/>
            <pc:sldMk cId="3153387021" sldId="280"/>
            <ac:spMk id="23" creationId="{8FC9BE17-9A7B-462D-AE50-3D8777387304}"/>
          </ac:spMkLst>
        </pc:spChg>
        <pc:spChg chg="add del">
          <ac:chgData name="Lucie Hrubá" userId="aa4b3d1726a19e09" providerId="LiveId" clId="{1B4A4A89-7E4B-404A-A553-6C3F4A92DCF7}" dt="2022-04-08T12:01:27.889" v="33988" actId="26606"/>
          <ac:spMkLst>
            <pc:docMk/>
            <pc:sldMk cId="3153387021" sldId="280"/>
            <ac:spMk id="24" creationId="{3EBE8569-6AEC-4B8C-8D53-2DE337CDBA65}"/>
          </ac:spMkLst>
        </pc:spChg>
        <pc:spChg chg="add del">
          <ac:chgData name="Lucie Hrubá" userId="aa4b3d1726a19e09" providerId="LiveId" clId="{1B4A4A89-7E4B-404A-A553-6C3F4A92DCF7}" dt="2022-04-08T12:01:27.889" v="33988" actId="26606"/>
          <ac:spMkLst>
            <pc:docMk/>
            <pc:sldMk cId="3153387021" sldId="280"/>
            <ac:spMk id="25" creationId="{55D4142C-5077-457F-A6AD-3FECFDB39685}"/>
          </ac:spMkLst>
        </pc:spChg>
        <pc:spChg chg="add del">
          <ac:chgData name="Lucie Hrubá" userId="aa4b3d1726a19e09" providerId="LiveId" clId="{1B4A4A89-7E4B-404A-A553-6C3F4A92DCF7}" dt="2022-04-08T12:01:27.889" v="33988" actId="26606"/>
          <ac:spMkLst>
            <pc:docMk/>
            <pc:sldMk cId="3153387021" sldId="280"/>
            <ac:spMk id="26" creationId="{7A5F0580-5EE9-419F-96EE-B6529EF6E7D0}"/>
          </ac:spMkLst>
        </pc:spChg>
        <pc:spChg chg="add del">
          <ac:chgData name="Lucie Hrubá" userId="aa4b3d1726a19e09" providerId="LiveId" clId="{1B4A4A89-7E4B-404A-A553-6C3F4A92DCF7}" dt="2022-04-08T12:01:31.069" v="33990" actId="26606"/>
          <ac:spMkLst>
            <pc:docMk/>
            <pc:sldMk cId="3153387021" sldId="280"/>
            <ac:spMk id="28" creationId="{45D37F4E-DDB4-456B-97E0-9937730A039F}"/>
          </ac:spMkLst>
        </pc:spChg>
        <pc:spChg chg="add del">
          <ac:chgData name="Lucie Hrubá" userId="aa4b3d1726a19e09" providerId="LiveId" clId="{1B4A4A89-7E4B-404A-A553-6C3F4A92DCF7}" dt="2022-04-08T12:01:31.069" v="33990" actId="26606"/>
          <ac:spMkLst>
            <pc:docMk/>
            <pc:sldMk cId="3153387021" sldId="280"/>
            <ac:spMk id="29" creationId="{B2DD41CD-8F47-4F56-AD12-4E2FF7696987}"/>
          </ac:spMkLst>
        </pc:spChg>
        <pc:spChg chg="add">
          <ac:chgData name="Lucie Hrubá" userId="aa4b3d1726a19e09" providerId="LiveId" clId="{1B4A4A89-7E4B-404A-A553-6C3F4A92DCF7}" dt="2022-04-08T12:01:31.086" v="33991" actId="26606"/>
          <ac:spMkLst>
            <pc:docMk/>
            <pc:sldMk cId="3153387021" sldId="280"/>
            <ac:spMk id="31" creationId="{201CC55D-ED54-4C5C-95E6-10947BD1103B}"/>
          </ac:spMkLst>
        </pc:spChg>
        <pc:spChg chg="add">
          <ac:chgData name="Lucie Hrubá" userId="aa4b3d1726a19e09" providerId="LiveId" clId="{1B4A4A89-7E4B-404A-A553-6C3F4A92DCF7}" dt="2022-04-08T12:01:31.086" v="33991" actId="26606"/>
          <ac:spMkLst>
            <pc:docMk/>
            <pc:sldMk cId="3153387021" sldId="280"/>
            <ac:spMk id="34" creationId="{3873B707-463F-40B0-8227-E8CC6C67EB25}"/>
          </ac:spMkLst>
        </pc:spChg>
        <pc:spChg chg="add">
          <ac:chgData name="Lucie Hrubá" userId="aa4b3d1726a19e09" providerId="LiveId" clId="{1B4A4A89-7E4B-404A-A553-6C3F4A92DCF7}" dt="2022-04-08T12:01:31.086" v="33991" actId="26606"/>
          <ac:spMkLst>
            <pc:docMk/>
            <pc:sldMk cId="3153387021" sldId="280"/>
            <ac:spMk id="35" creationId="{C13237C8-E62C-4F0D-A318-BD6FB6C2D138}"/>
          </ac:spMkLst>
        </pc:spChg>
        <pc:grpChg chg="add">
          <ac:chgData name="Lucie Hrubá" userId="aa4b3d1726a19e09" providerId="LiveId" clId="{1B4A4A89-7E4B-404A-A553-6C3F4A92DCF7}" dt="2022-04-08T12:01:31.086" v="33991" actId="26606"/>
          <ac:grpSpMkLst>
            <pc:docMk/>
            <pc:sldMk cId="3153387021" sldId="280"/>
            <ac:grpSpMk id="32" creationId="{1DE889C7-FAD6-4397-98E2-05D503484459}"/>
          </ac:grpSpMkLst>
        </pc:grpChg>
        <pc:picChg chg="add mod ord">
          <ac:chgData name="Lucie Hrubá" userId="aa4b3d1726a19e09" providerId="LiveId" clId="{1B4A4A89-7E4B-404A-A553-6C3F4A92DCF7}" dt="2022-04-08T12:01:31.086" v="33991" actId="26606"/>
          <ac:picMkLst>
            <pc:docMk/>
            <pc:sldMk cId="3153387021" sldId="280"/>
            <ac:picMk id="4" creationId="{B2A82387-9D3C-4960-A73A-974DF3E347EE}"/>
          </ac:picMkLst>
        </pc:picChg>
      </pc:sldChg>
      <pc:sldChg chg="addSp delSp modSp new mod setBg modNotesTx">
        <pc:chgData name="Lucie Hrubá" userId="aa4b3d1726a19e09" providerId="LiveId" clId="{1B4A4A89-7E4B-404A-A553-6C3F4A92DCF7}" dt="2022-04-04T15:51:01.419" v="20612" actId="20577"/>
        <pc:sldMkLst>
          <pc:docMk/>
          <pc:sldMk cId="472322753" sldId="281"/>
        </pc:sldMkLst>
        <pc:spChg chg="mod">
          <ac:chgData name="Lucie Hrubá" userId="aa4b3d1726a19e09" providerId="LiveId" clId="{1B4A4A89-7E4B-404A-A553-6C3F4A92DCF7}" dt="2022-04-04T15:51:01.419" v="20612" actId="20577"/>
          <ac:spMkLst>
            <pc:docMk/>
            <pc:sldMk cId="472322753" sldId="281"/>
            <ac:spMk id="2" creationId="{F211478F-2E32-43D9-8540-6B6A1178E8EC}"/>
          </ac:spMkLst>
        </pc:spChg>
        <pc:spChg chg="mod">
          <ac:chgData name="Lucie Hrubá" userId="aa4b3d1726a19e09" providerId="LiveId" clId="{1B4A4A89-7E4B-404A-A553-6C3F4A92DCF7}" dt="2022-03-31T16:15:57.463" v="16257" actId="12"/>
          <ac:spMkLst>
            <pc:docMk/>
            <pc:sldMk cId="472322753" sldId="281"/>
            <ac:spMk id="3" creationId="{43476CE4-DAC9-4230-873B-FF044CF3FBC7}"/>
          </ac:spMkLst>
        </pc:spChg>
        <pc:spChg chg="add del mod">
          <ac:chgData name="Lucie Hrubá" userId="aa4b3d1726a19e09" providerId="LiveId" clId="{1B4A4A89-7E4B-404A-A553-6C3F4A92DCF7}" dt="2022-03-31T16:13:45.640" v="16210" actId="478"/>
          <ac:spMkLst>
            <pc:docMk/>
            <pc:sldMk cId="472322753" sldId="281"/>
            <ac:spMk id="8" creationId="{EDFFB2D4-3861-4254-B4FC-11CE674DE779}"/>
          </ac:spMkLst>
        </pc:spChg>
        <pc:spChg chg="add del">
          <ac:chgData name="Lucie Hrubá" userId="aa4b3d1726a19e09" providerId="LiveId" clId="{1B4A4A89-7E4B-404A-A553-6C3F4A92DCF7}" dt="2022-03-31T16:13:13.906" v="16200" actId="26606"/>
          <ac:spMkLst>
            <pc:docMk/>
            <pc:sldMk cId="472322753" sldId="281"/>
            <ac:spMk id="9" creationId="{F13C74B1-5B17-4795-BED0-7140497B445A}"/>
          </ac:spMkLst>
        </pc:spChg>
        <pc:spChg chg="add mod">
          <ac:chgData name="Lucie Hrubá" userId="aa4b3d1726a19e09" providerId="LiveId" clId="{1B4A4A89-7E4B-404A-A553-6C3F4A92DCF7}" dt="2022-03-31T16:15:39.998" v="16254" actId="207"/>
          <ac:spMkLst>
            <pc:docMk/>
            <pc:sldMk cId="472322753" sldId="281"/>
            <ac:spMk id="10" creationId="{09E9CD44-9165-4F42-9213-31622BA02897}"/>
          </ac:spMkLst>
        </pc:spChg>
        <pc:spChg chg="add del">
          <ac:chgData name="Lucie Hrubá" userId="aa4b3d1726a19e09" providerId="LiveId" clId="{1B4A4A89-7E4B-404A-A553-6C3F4A92DCF7}" dt="2022-03-31T16:13:13.906" v="16200" actId="26606"/>
          <ac:spMkLst>
            <pc:docMk/>
            <pc:sldMk cId="472322753" sldId="281"/>
            <ac:spMk id="11" creationId="{D4974D33-8DC5-464E-8C6D-BE58F0669C17}"/>
          </ac:spMkLst>
        </pc:spChg>
        <pc:picChg chg="add mod">
          <ac:chgData name="Lucie Hrubá" userId="aa4b3d1726a19e09" providerId="LiveId" clId="{1B4A4A89-7E4B-404A-A553-6C3F4A92DCF7}" dt="2022-03-31T16:13:21.689" v="16203" actId="962"/>
          <ac:picMkLst>
            <pc:docMk/>
            <pc:sldMk cId="472322753" sldId="281"/>
            <ac:picMk id="4" creationId="{2EA462D1-B035-43C4-AC9A-E16A8D5E9E6E}"/>
          </ac:picMkLst>
        </pc:picChg>
        <pc:cxnChg chg="add">
          <ac:chgData name="Lucie Hrubá" userId="aa4b3d1726a19e09" providerId="LiveId" clId="{1B4A4A89-7E4B-404A-A553-6C3F4A92DCF7}" dt="2022-03-31T16:13:13.918" v="16201" actId="26606"/>
          <ac:cxnSpMkLst>
            <pc:docMk/>
            <pc:sldMk cId="472322753" sldId="281"/>
            <ac:cxnSpMk id="13" creationId="{A7F400EE-A8A5-48AF-B4D6-291B52C6F0B0}"/>
          </ac:cxnSpMkLst>
        </pc:cxnChg>
      </pc:sldChg>
      <pc:sldChg chg="addSp delSp modSp new mod ord setBg modNotesTx">
        <pc:chgData name="Lucie Hrubá" userId="aa4b3d1726a19e09" providerId="LiveId" clId="{1B4A4A89-7E4B-404A-A553-6C3F4A92DCF7}" dt="2022-04-04T15:50:51.168" v="20607" actId="20577"/>
        <pc:sldMkLst>
          <pc:docMk/>
          <pc:sldMk cId="2132804429" sldId="282"/>
        </pc:sldMkLst>
        <pc:spChg chg="mod">
          <ac:chgData name="Lucie Hrubá" userId="aa4b3d1726a19e09" providerId="LiveId" clId="{1B4A4A89-7E4B-404A-A553-6C3F4A92DCF7}" dt="2022-04-04T15:50:51.168" v="20607" actId="20577"/>
          <ac:spMkLst>
            <pc:docMk/>
            <pc:sldMk cId="2132804429" sldId="282"/>
            <ac:spMk id="2" creationId="{01313B90-7052-4AC0-BCA8-0B63A4E55BFB}"/>
          </ac:spMkLst>
        </pc:spChg>
        <pc:spChg chg="mod">
          <ac:chgData name="Lucie Hrubá" userId="aa4b3d1726a19e09" providerId="LiveId" clId="{1B4A4A89-7E4B-404A-A553-6C3F4A92DCF7}" dt="2022-04-04T10:07:02.741" v="18454" actId="113"/>
          <ac:spMkLst>
            <pc:docMk/>
            <pc:sldMk cId="2132804429" sldId="282"/>
            <ac:spMk id="3" creationId="{A8ADAEEF-3F20-4DE7-9A5D-2DAA3A781B0E}"/>
          </ac:spMkLst>
        </pc:spChg>
        <pc:spChg chg="add del">
          <ac:chgData name="Lucie Hrubá" userId="aa4b3d1726a19e09" providerId="LiveId" clId="{1B4A4A89-7E4B-404A-A553-6C3F4A92DCF7}" dt="2022-04-04T10:03:39.357" v="18404" actId="26606"/>
          <ac:spMkLst>
            <pc:docMk/>
            <pc:sldMk cId="2132804429" sldId="282"/>
            <ac:spMk id="9" creationId="{2B566528-1B12-4246-9431-5C2D7D081168}"/>
          </ac:spMkLst>
        </pc:spChg>
        <pc:spChg chg="add del">
          <ac:chgData name="Lucie Hrubá" userId="aa4b3d1726a19e09" providerId="LiveId" clId="{1B4A4A89-7E4B-404A-A553-6C3F4A92DCF7}" dt="2022-04-04T10:03:41.556" v="18406" actId="26606"/>
          <ac:spMkLst>
            <pc:docMk/>
            <pc:sldMk cId="2132804429" sldId="282"/>
            <ac:spMk id="19" creationId="{91F32EBA-ED97-466E-8CFA-8382584155D0}"/>
          </ac:spMkLst>
        </pc:spChg>
        <pc:spChg chg="add del">
          <ac:chgData name="Lucie Hrubá" userId="aa4b3d1726a19e09" providerId="LiveId" clId="{1B4A4A89-7E4B-404A-A553-6C3F4A92DCF7}" dt="2022-04-04T10:03:41.556" v="18406" actId="26606"/>
          <ac:spMkLst>
            <pc:docMk/>
            <pc:sldMk cId="2132804429" sldId="282"/>
            <ac:spMk id="20" creationId="{62A38935-BB53-4DF7-A56E-48DD25B685D7}"/>
          </ac:spMkLst>
        </pc:spChg>
        <pc:spChg chg="add del">
          <ac:chgData name="Lucie Hrubá" userId="aa4b3d1726a19e09" providerId="LiveId" clId="{1B4A4A89-7E4B-404A-A553-6C3F4A92DCF7}" dt="2022-04-04T10:04:17.755" v="18415" actId="26606"/>
          <ac:spMkLst>
            <pc:docMk/>
            <pc:sldMk cId="2132804429" sldId="282"/>
            <ac:spMk id="22" creationId="{59A309A7-1751-4ABE-A3C1-EEC40366AD89}"/>
          </ac:spMkLst>
        </pc:spChg>
        <pc:spChg chg="add del">
          <ac:chgData name="Lucie Hrubá" userId="aa4b3d1726a19e09" providerId="LiveId" clId="{1B4A4A89-7E4B-404A-A553-6C3F4A92DCF7}" dt="2022-04-04T10:04:17.755" v="18415" actId="26606"/>
          <ac:spMkLst>
            <pc:docMk/>
            <pc:sldMk cId="2132804429" sldId="282"/>
            <ac:spMk id="23" creationId="{967D8EB6-EAE1-4F9C-B398-83321E287204}"/>
          </ac:spMkLst>
        </pc:spChg>
        <pc:spChg chg="add del">
          <ac:chgData name="Lucie Hrubá" userId="aa4b3d1726a19e09" providerId="LiveId" clId="{1B4A4A89-7E4B-404A-A553-6C3F4A92DCF7}" dt="2022-04-04T10:04:29.351" v="18419" actId="26606"/>
          <ac:spMkLst>
            <pc:docMk/>
            <pc:sldMk cId="2132804429" sldId="282"/>
            <ac:spMk id="28" creationId="{7FF47CB7-972F-479F-A36D-9E72D26EC8DA}"/>
          </ac:spMkLst>
        </pc:spChg>
        <pc:spChg chg="add del">
          <ac:chgData name="Lucie Hrubá" userId="aa4b3d1726a19e09" providerId="LiveId" clId="{1B4A4A89-7E4B-404A-A553-6C3F4A92DCF7}" dt="2022-04-04T10:04:29.351" v="18419" actId="26606"/>
          <ac:spMkLst>
            <pc:docMk/>
            <pc:sldMk cId="2132804429" sldId="282"/>
            <ac:spMk id="30" creationId="{0D153B68-5844-490D-8E67-F616D6D721CA}"/>
          </ac:spMkLst>
        </pc:spChg>
        <pc:spChg chg="add del">
          <ac:chgData name="Lucie Hrubá" userId="aa4b3d1726a19e09" providerId="LiveId" clId="{1B4A4A89-7E4B-404A-A553-6C3F4A92DCF7}" dt="2022-04-04T10:04:29.351" v="18419" actId="26606"/>
          <ac:spMkLst>
            <pc:docMk/>
            <pc:sldMk cId="2132804429" sldId="282"/>
            <ac:spMk id="32" creationId="{9A0D773F-7A7D-4DBB-9DEA-86BB8B8F4BC8}"/>
          </ac:spMkLst>
        </pc:spChg>
        <pc:spChg chg="add">
          <ac:chgData name="Lucie Hrubá" userId="aa4b3d1726a19e09" providerId="LiveId" clId="{1B4A4A89-7E4B-404A-A553-6C3F4A92DCF7}" dt="2022-04-04T10:04:29.351" v="18419" actId="26606"/>
          <ac:spMkLst>
            <pc:docMk/>
            <pc:sldMk cId="2132804429" sldId="282"/>
            <ac:spMk id="37" creationId="{F821940F-7A1D-4ACC-85B4-A932898ABB37}"/>
          </ac:spMkLst>
        </pc:spChg>
        <pc:spChg chg="add">
          <ac:chgData name="Lucie Hrubá" userId="aa4b3d1726a19e09" providerId="LiveId" clId="{1B4A4A89-7E4B-404A-A553-6C3F4A92DCF7}" dt="2022-04-04T10:04:29.351" v="18419" actId="26606"/>
          <ac:spMkLst>
            <pc:docMk/>
            <pc:sldMk cId="2132804429" sldId="282"/>
            <ac:spMk id="39" creationId="{16674508-81D3-48CF-96BF-7FC60EAA572A}"/>
          </ac:spMkLst>
        </pc:spChg>
        <pc:grpChg chg="add del">
          <ac:chgData name="Lucie Hrubá" userId="aa4b3d1726a19e09" providerId="LiveId" clId="{1B4A4A89-7E4B-404A-A553-6C3F4A92DCF7}" dt="2022-04-04T10:03:39.357" v="18404" actId="26606"/>
          <ac:grpSpMkLst>
            <pc:docMk/>
            <pc:sldMk cId="2132804429" sldId="282"/>
            <ac:grpSpMk id="11" creationId="{828A5161-06F1-46CF-8AD7-844680A59E13}"/>
          </ac:grpSpMkLst>
        </pc:grpChg>
        <pc:grpChg chg="add del">
          <ac:chgData name="Lucie Hrubá" userId="aa4b3d1726a19e09" providerId="LiveId" clId="{1B4A4A89-7E4B-404A-A553-6C3F4A92DCF7}" dt="2022-04-04T10:03:39.357" v="18404" actId="26606"/>
          <ac:grpSpMkLst>
            <pc:docMk/>
            <pc:sldMk cId="2132804429" sldId="282"/>
            <ac:grpSpMk id="15" creationId="{5995D10D-E9C9-47DB-AE7E-801FEF38F5C9}"/>
          </ac:grpSpMkLst>
        </pc:grpChg>
        <pc:picChg chg="add mod modCrop">
          <ac:chgData name="Lucie Hrubá" userId="aa4b3d1726a19e09" providerId="LiveId" clId="{1B4A4A89-7E4B-404A-A553-6C3F4A92DCF7}" dt="2022-04-04T10:05:49.678" v="18441" actId="1076"/>
          <ac:picMkLst>
            <pc:docMk/>
            <pc:sldMk cId="2132804429" sldId="282"/>
            <ac:picMk id="4" creationId="{E7B0FED1-CD4A-4E5A-AC39-C53BE014012A}"/>
          </ac:picMkLst>
        </pc:picChg>
      </pc:sldChg>
      <pc:sldChg chg="modSp new del mod">
        <pc:chgData name="Lucie Hrubá" userId="aa4b3d1726a19e09" providerId="LiveId" clId="{1B4A4A89-7E4B-404A-A553-6C3F4A92DCF7}" dt="2022-04-05T10:02:40.585" v="20814" actId="47"/>
        <pc:sldMkLst>
          <pc:docMk/>
          <pc:sldMk cId="1685364362" sldId="283"/>
        </pc:sldMkLst>
        <pc:spChg chg="mod">
          <ac:chgData name="Lucie Hrubá" userId="aa4b3d1726a19e09" providerId="LiveId" clId="{1B4A4A89-7E4B-404A-A553-6C3F4A92DCF7}" dt="2022-04-04T09:32:25.844" v="17767" actId="20577"/>
          <ac:spMkLst>
            <pc:docMk/>
            <pc:sldMk cId="1685364362" sldId="283"/>
            <ac:spMk id="2" creationId="{49429C38-5B64-4C2C-8C56-7D85869426DA}"/>
          </ac:spMkLst>
        </pc:spChg>
      </pc:sldChg>
      <pc:sldChg chg="addSp delSp modSp new mod setBg modNotesTx">
        <pc:chgData name="Lucie Hrubá" userId="aa4b3d1726a19e09" providerId="LiveId" clId="{1B4A4A89-7E4B-404A-A553-6C3F4A92DCF7}" dt="2022-04-05T10:03:07.568" v="20902" actId="20577"/>
        <pc:sldMkLst>
          <pc:docMk/>
          <pc:sldMk cId="2257628008" sldId="284"/>
        </pc:sldMkLst>
        <pc:spChg chg="add del">
          <ac:chgData name="Lucie Hrubá" userId="aa4b3d1726a19e09" providerId="LiveId" clId="{1B4A4A89-7E4B-404A-A553-6C3F4A92DCF7}" dt="2022-04-04T15:42:42.644" v="20039" actId="26606"/>
          <ac:spMkLst>
            <pc:docMk/>
            <pc:sldMk cId="2257628008" sldId="284"/>
            <ac:spMk id="2" creationId="{853F803E-7D2B-4F8F-AF00-7AFA45E1DA8B}"/>
          </ac:spMkLst>
        </pc:spChg>
        <pc:spChg chg="del">
          <ac:chgData name="Lucie Hrubá" userId="aa4b3d1726a19e09" providerId="LiveId" clId="{1B4A4A89-7E4B-404A-A553-6C3F4A92DCF7}" dt="2022-04-04T15:42:38.114" v="20034"/>
          <ac:spMkLst>
            <pc:docMk/>
            <pc:sldMk cId="2257628008" sldId="284"/>
            <ac:spMk id="3" creationId="{1618064F-FBFB-4B80-B7AA-6DBC3F6CB31E}"/>
          </ac:spMkLst>
        </pc:spChg>
        <pc:spChg chg="add">
          <ac:chgData name="Lucie Hrubá" userId="aa4b3d1726a19e09" providerId="LiveId" clId="{1B4A4A89-7E4B-404A-A553-6C3F4A92DCF7}" dt="2022-04-04T15:42:42.644" v="20039" actId="26606"/>
          <ac:spMkLst>
            <pc:docMk/>
            <pc:sldMk cId="2257628008" sldId="284"/>
            <ac:spMk id="10" creationId="{F3060C83-F051-4F0E-ABAD-AA0DFC48B218}"/>
          </ac:spMkLst>
        </pc:spChg>
        <pc:spChg chg="add">
          <ac:chgData name="Lucie Hrubá" userId="aa4b3d1726a19e09" providerId="LiveId" clId="{1B4A4A89-7E4B-404A-A553-6C3F4A92DCF7}" dt="2022-04-04T15:42:42.644" v="20039" actId="26606"/>
          <ac:spMkLst>
            <pc:docMk/>
            <pc:sldMk cId="2257628008" sldId="284"/>
            <ac:spMk id="12" creationId="{83C98ABE-055B-441F-B07E-44F97F083C39}"/>
          </ac:spMkLst>
        </pc:spChg>
        <pc:spChg chg="add">
          <ac:chgData name="Lucie Hrubá" userId="aa4b3d1726a19e09" providerId="LiveId" clId="{1B4A4A89-7E4B-404A-A553-6C3F4A92DCF7}" dt="2022-04-04T15:42:42.644" v="20039" actId="26606"/>
          <ac:spMkLst>
            <pc:docMk/>
            <pc:sldMk cId="2257628008" sldId="284"/>
            <ac:spMk id="14" creationId="{29FDB030-9B49-4CED-8CCD-4D99382388AC}"/>
          </ac:spMkLst>
        </pc:spChg>
        <pc:spChg chg="add">
          <ac:chgData name="Lucie Hrubá" userId="aa4b3d1726a19e09" providerId="LiveId" clId="{1B4A4A89-7E4B-404A-A553-6C3F4A92DCF7}" dt="2022-04-04T15:42:42.644" v="20039" actId="26606"/>
          <ac:spMkLst>
            <pc:docMk/>
            <pc:sldMk cId="2257628008" sldId="284"/>
            <ac:spMk id="16" creationId="{3783CA14-24A1-485C-8B30-D6A5D87987AD}"/>
          </ac:spMkLst>
        </pc:spChg>
        <pc:spChg chg="add">
          <ac:chgData name="Lucie Hrubá" userId="aa4b3d1726a19e09" providerId="LiveId" clId="{1B4A4A89-7E4B-404A-A553-6C3F4A92DCF7}" dt="2022-04-04T15:42:42.644" v="20039" actId="26606"/>
          <ac:spMkLst>
            <pc:docMk/>
            <pc:sldMk cId="2257628008" sldId="284"/>
            <ac:spMk id="18" creationId="{9A97C86A-04D6-40F7-AE84-31AB43E6A846}"/>
          </ac:spMkLst>
        </pc:spChg>
        <pc:spChg chg="add">
          <ac:chgData name="Lucie Hrubá" userId="aa4b3d1726a19e09" providerId="LiveId" clId="{1B4A4A89-7E4B-404A-A553-6C3F4A92DCF7}" dt="2022-04-04T15:42:42.644" v="20039" actId="26606"/>
          <ac:spMkLst>
            <pc:docMk/>
            <pc:sldMk cId="2257628008" sldId="284"/>
            <ac:spMk id="20" creationId="{FF9F2414-84E8-453E-B1F3-389FDE8192D9}"/>
          </ac:spMkLst>
        </pc:spChg>
        <pc:spChg chg="add">
          <ac:chgData name="Lucie Hrubá" userId="aa4b3d1726a19e09" providerId="LiveId" clId="{1B4A4A89-7E4B-404A-A553-6C3F4A92DCF7}" dt="2022-04-04T15:42:42.644" v="20039" actId="26606"/>
          <ac:spMkLst>
            <pc:docMk/>
            <pc:sldMk cId="2257628008" sldId="284"/>
            <ac:spMk id="22" creationId="{3ECA69A1-7536-43AC-85EF-C7106179F5ED}"/>
          </ac:spMkLst>
        </pc:spChg>
        <pc:picChg chg="add mod">
          <ac:chgData name="Lucie Hrubá" userId="aa4b3d1726a19e09" providerId="LiveId" clId="{1B4A4A89-7E4B-404A-A553-6C3F4A92DCF7}" dt="2022-04-04T15:42:49.929" v="20041" actId="14100"/>
          <ac:picMkLst>
            <pc:docMk/>
            <pc:sldMk cId="2257628008" sldId="284"/>
            <ac:picMk id="5" creationId="{A75A8AD7-2788-4C64-8483-110566C0D38F}"/>
          </ac:picMkLst>
        </pc:picChg>
      </pc:sldChg>
      <pc:sldChg chg="addSp delSp modSp new del mod">
        <pc:chgData name="Lucie Hrubá" userId="aa4b3d1726a19e09" providerId="LiveId" clId="{1B4A4A89-7E4B-404A-A553-6C3F4A92DCF7}" dt="2022-04-04T15:21:29.214" v="19389" actId="2696"/>
        <pc:sldMkLst>
          <pc:docMk/>
          <pc:sldMk cId="2805973446" sldId="284"/>
        </pc:sldMkLst>
        <pc:spChg chg="del">
          <ac:chgData name="Lucie Hrubá" userId="aa4b3d1726a19e09" providerId="LiveId" clId="{1B4A4A89-7E4B-404A-A553-6C3F4A92DCF7}" dt="2022-04-04T15:18:25.902" v="19382"/>
          <ac:spMkLst>
            <pc:docMk/>
            <pc:sldMk cId="2805973446" sldId="284"/>
            <ac:spMk id="3" creationId="{D9D3973D-6FBA-4926-9E9C-B6EB5F0337BE}"/>
          </ac:spMkLst>
        </pc:spChg>
        <pc:spChg chg="add mod">
          <ac:chgData name="Lucie Hrubá" userId="aa4b3d1726a19e09" providerId="LiveId" clId="{1B4A4A89-7E4B-404A-A553-6C3F4A92DCF7}" dt="2022-04-04T15:18:46.777" v="19388" actId="478"/>
          <ac:spMkLst>
            <pc:docMk/>
            <pc:sldMk cId="2805973446" sldId="284"/>
            <ac:spMk id="6" creationId="{F6AE4922-0B6F-4DC7-B0D2-7DD17AB6E445}"/>
          </ac:spMkLst>
        </pc:spChg>
        <pc:picChg chg="add del mod">
          <ac:chgData name="Lucie Hrubá" userId="aa4b3d1726a19e09" providerId="LiveId" clId="{1B4A4A89-7E4B-404A-A553-6C3F4A92DCF7}" dt="2022-04-04T15:18:46.777" v="19388" actId="478"/>
          <ac:picMkLst>
            <pc:docMk/>
            <pc:sldMk cId="2805973446" sldId="284"/>
            <ac:picMk id="4" creationId="{4C3AAE8C-A851-4156-A075-13CF21A80F37}"/>
          </ac:picMkLst>
        </pc:picChg>
      </pc:sldChg>
      <pc:sldChg chg="addSp delSp modSp new mod ord setBg modAnim modNotesTx">
        <pc:chgData name="Lucie Hrubá" userId="aa4b3d1726a19e09" providerId="LiveId" clId="{1B4A4A89-7E4B-404A-A553-6C3F4A92DCF7}" dt="2022-04-07T18:05:42.975" v="25754"/>
        <pc:sldMkLst>
          <pc:docMk/>
          <pc:sldMk cId="1383910517" sldId="285"/>
        </pc:sldMkLst>
        <pc:spChg chg="mod">
          <ac:chgData name="Lucie Hrubá" userId="aa4b3d1726a19e09" providerId="LiveId" clId="{1B4A4A89-7E4B-404A-A553-6C3F4A92DCF7}" dt="2022-04-07T16:36:24.135" v="23592" actId="1076"/>
          <ac:spMkLst>
            <pc:docMk/>
            <pc:sldMk cId="1383910517" sldId="285"/>
            <ac:spMk id="2" creationId="{D3B84D2E-AD1B-4EB8-9AAD-38D5F3EBE7CC}"/>
          </ac:spMkLst>
        </pc:spChg>
        <pc:spChg chg="del">
          <ac:chgData name="Lucie Hrubá" userId="aa4b3d1726a19e09" providerId="LiveId" clId="{1B4A4A89-7E4B-404A-A553-6C3F4A92DCF7}" dt="2022-04-07T16:36:00.718" v="23586"/>
          <ac:spMkLst>
            <pc:docMk/>
            <pc:sldMk cId="1383910517" sldId="285"/>
            <ac:spMk id="3" creationId="{DDD9FFC9-CF14-4880-854F-640ED553EE50}"/>
          </ac:spMkLst>
        </pc:spChg>
        <pc:spChg chg="add del">
          <ac:chgData name="Lucie Hrubá" userId="aa4b3d1726a19e09" providerId="LiveId" clId="{1B4A4A89-7E4B-404A-A553-6C3F4A92DCF7}" dt="2022-04-07T16:36:14.618" v="23589" actId="26606"/>
          <ac:spMkLst>
            <pc:docMk/>
            <pc:sldMk cId="1383910517" sldId="285"/>
            <ac:spMk id="9" creationId="{F6EF57EF-D042-41D3-83E8-41A1FE6C11EB}"/>
          </ac:spMkLst>
        </pc:spChg>
        <pc:spChg chg="add del">
          <ac:chgData name="Lucie Hrubá" userId="aa4b3d1726a19e09" providerId="LiveId" clId="{1B4A4A89-7E4B-404A-A553-6C3F4A92DCF7}" dt="2022-04-07T16:36:14.618" v="23589" actId="26606"/>
          <ac:spMkLst>
            <pc:docMk/>
            <pc:sldMk cId="1383910517" sldId="285"/>
            <ac:spMk id="11" creationId="{D00A59BB-A268-4F3E-9D41-CA265AF16870}"/>
          </ac:spMkLst>
        </pc:spChg>
        <pc:spChg chg="add del">
          <ac:chgData name="Lucie Hrubá" userId="aa4b3d1726a19e09" providerId="LiveId" clId="{1B4A4A89-7E4B-404A-A553-6C3F4A92DCF7}" dt="2022-04-07T16:36:14.618" v="23589" actId="26606"/>
          <ac:spMkLst>
            <pc:docMk/>
            <pc:sldMk cId="1383910517" sldId="285"/>
            <ac:spMk id="13" creationId="{63794DCE-9D34-40DF-AB3F-06DA8ACCDA97}"/>
          </ac:spMkLst>
        </pc:spChg>
        <pc:spChg chg="add del">
          <ac:chgData name="Lucie Hrubá" userId="aa4b3d1726a19e09" providerId="LiveId" clId="{1B4A4A89-7E4B-404A-A553-6C3F4A92DCF7}" dt="2022-04-07T16:36:14.618" v="23589" actId="26606"/>
          <ac:spMkLst>
            <pc:docMk/>
            <pc:sldMk cId="1383910517" sldId="285"/>
            <ac:spMk id="15" creationId="{45006452-918C-4282-A72C-C9692B669104}"/>
          </ac:spMkLst>
        </pc:spChg>
        <pc:picChg chg="add mod">
          <ac:chgData name="Lucie Hrubá" userId="aa4b3d1726a19e09" providerId="LiveId" clId="{1B4A4A89-7E4B-404A-A553-6C3F4A92DCF7}" dt="2022-04-07T16:36:33.324" v="23596" actId="1076"/>
          <ac:picMkLst>
            <pc:docMk/>
            <pc:sldMk cId="1383910517" sldId="285"/>
            <ac:picMk id="4" creationId="{2D36DAA5-B373-41D4-B0CB-3DFE58FC09A1}"/>
          </ac:picMkLst>
        </pc:picChg>
      </pc:sldChg>
      <pc:sldChg chg="addSp delSp modSp new mod ord setBg modNotesTx">
        <pc:chgData name="Lucie Hrubá" userId="aa4b3d1726a19e09" providerId="LiveId" clId="{1B4A4A89-7E4B-404A-A553-6C3F4A92DCF7}" dt="2022-04-07T18:35:44.562" v="27269" actId="27636"/>
        <pc:sldMkLst>
          <pc:docMk/>
          <pc:sldMk cId="2352190827" sldId="286"/>
        </pc:sldMkLst>
        <pc:spChg chg="mod">
          <ac:chgData name="Lucie Hrubá" userId="aa4b3d1726a19e09" providerId="LiveId" clId="{1B4A4A89-7E4B-404A-A553-6C3F4A92DCF7}" dt="2022-04-07T18:35:30.627" v="27261" actId="26606"/>
          <ac:spMkLst>
            <pc:docMk/>
            <pc:sldMk cId="2352190827" sldId="286"/>
            <ac:spMk id="2" creationId="{BD8410F2-2130-4955-A419-C3A60C87259E}"/>
          </ac:spMkLst>
        </pc:spChg>
        <pc:spChg chg="mod">
          <ac:chgData name="Lucie Hrubá" userId="aa4b3d1726a19e09" providerId="LiveId" clId="{1B4A4A89-7E4B-404A-A553-6C3F4A92DCF7}" dt="2022-04-07T18:35:44.562" v="27269" actId="27636"/>
          <ac:spMkLst>
            <pc:docMk/>
            <pc:sldMk cId="2352190827" sldId="286"/>
            <ac:spMk id="3" creationId="{8AAD040B-BF06-4403-846F-CE5974ED48D5}"/>
          </ac:spMkLst>
        </pc:spChg>
        <pc:spChg chg="add del">
          <ac:chgData name="Lucie Hrubá" userId="aa4b3d1726a19e09" providerId="LiveId" clId="{1B4A4A89-7E4B-404A-A553-6C3F4A92DCF7}" dt="2022-04-07T18:34:48.322" v="27242" actId="26606"/>
          <ac:spMkLst>
            <pc:docMk/>
            <pc:sldMk cId="2352190827" sldId="286"/>
            <ac:spMk id="9" creationId="{86C7B4A1-154A-4DF0-AC46-F88D75A2E0FD}"/>
          </ac:spMkLst>
        </pc:spChg>
        <pc:spChg chg="add del">
          <ac:chgData name="Lucie Hrubá" userId="aa4b3d1726a19e09" providerId="LiveId" clId="{1B4A4A89-7E4B-404A-A553-6C3F4A92DCF7}" dt="2022-04-07T18:34:40.678" v="27239" actId="26606"/>
          <ac:spMkLst>
            <pc:docMk/>
            <pc:sldMk cId="2352190827" sldId="286"/>
            <ac:spMk id="14" creationId="{D009D6D5-DAC2-4A8B-A17A-E206B9012D09}"/>
          </ac:spMkLst>
        </pc:spChg>
        <pc:spChg chg="add del">
          <ac:chgData name="Lucie Hrubá" userId="aa4b3d1726a19e09" providerId="LiveId" clId="{1B4A4A89-7E4B-404A-A553-6C3F4A92DCF7}" dt="2022-04-07T18:34:48.314" v="27241" actId="26606"/>
          <ac:spMkLst>
            <pc:docMk/>
            <pc:sldMk cId="2352190827" sldId="286"/>
            <ac:spMk id="16" creationId="{5B6AEE0C-07FE-4154-BC7C-2F20530BC556}"/>
          </ac:spMkLst>
        </pc:spChg>
        <pc:spChg chg="add del">
          <ac:chgData name="Lucie Hrubá" userId="aa4b3d1726a19e09" providerId="LiveId" clId="{1B4A4A89-7E4B-404A-A553-6C3F4A92DCF7}" dt="2022-04-07T18:34:48.314" v="27241" actId="26606"/>
          <ac:spMkLst>
            <pc:docMk/>
            <pc:sldMk cId="2352190827" sldId="286"/>
            <ac:spMk id="17" creationId="{56688E73-49B9-4052-A836-D248C825D70D}"/>
          </ac:spMkLst>
        </pc:spChg>
        <pc:spChg chg="add del">
          <ac:chgData name="Lucie Hrubá" userId="aa4b3d1726a19e09" providerId="LiveId" clId="{1B4A4A89-7E4B-404A-A553-6C3F4A92DCF7}" dt="2022-04-07T18:35:30.627" v="27261" actId="26606"/>
          <ac:spMkLst>
            <pc:docMk/>
            <pc:sldMk cId="2352190827" sldId="286"/>
            <ac:spMk id="19" creationId="{F13C74B1-5B17-4795-BED0-7140497B445A}"/>
          </ac:spMkLst>
        </pc:spChg>
        <pc:spChg chg="add del">
          <ac:chgData name="Lucie Hrubá" userId="aa4b3d1726a19e09" providerId="LiveId" clId="{1B4A4A89-7E4B-404A-A553-6C3F4A92DCF7}" dt="2022-04-07T18:35:30.627" v="27261" actId="26606"/>
          <ac:spMkLst>
            <pc:docMk/>
            <pc:sldMk cId="2352190827" sldId="286"/>
            <ac:spMk id="20" creationId="{D4974D33-8DC5-464E-8C6D-BE58F0669C17}"/>
          </ac:spMkLst>
        </pc:spChg>
        <pc:spChg chg="add">
          <ac:chgData name="Lucie Hrubá" userId="aa4b3d1726a19e09" providerId="LiveId" clId="{1B4A4A89-7E4B-404A-A553-6C3F4A92DCF7}" dt="2022-04-07T18:35:30.627" v="27261" actId="26606"/>
          <ac:spMkLst>
            <pc:docMk/>
            <pc:sldMk cId="2352190827" sldId="286"/>
            <ac:spMk id="25" creationId="{45D37F4E-DDB4-456B-97E0-9937730A039F}"/>
          </ac:spMkLst>
        </pc:spChg>
        <pc:spChg chg="add">
          <ac:chgData name="Lucie Hrubá" userId="aa4b3d1726a19e09" providerId="LiveId" clId="{1B4A4A89-7E4B-404A-A553-6C3F4A92DCF7}" dt="2022-04-07T18:35:30.627" v="27261" actId="26606"/>
          <ac:spMkLst>
            <pc:docMk/>
            <pc:sldMk cId="2352190827" sldId="286"/>
            <ac:spMk id="27" creationId="{B2DD41CD-8F47-4F56-AD12-4E2FF7696987}"/>
          </ac:spMkLst>
        </pc:spChg>
        <pc:picChg chg="add mod ord">
          <ac:chgData name="Lucie Hrubá" userId="aa4b3d1726a19e09" providerId="LiveId" clId="{1B4A4A89-7E4B-404A-A553-6C3F4A92DCF7}" dt="2022-04-07T18:35:30.627" v="27261" actId="26606"/>
          <ac:picMkLst>
            <pc:docMk/>
            <pc:sldMk cId="2352190827" sldId="286"/>
            <ac:picMk id="4" creationId="{68C69FFB-8A9C-42E4-BC67-1AD0A616C74D}"/>
          </ac:picMkLst>
        </pc:picChg>
      </pc:sldChg>
      <pc:sldChg chg="addSp delSp modSp new mod setBg addAnim delAnim modNotesTx">
        <pc:chgData name="Lucie Hrubá" userId="aa4b3d1726a19e09" providerId="LiveId" clId="{1B4A4A89-7E4B-404A-A553-6C3F4A92DCF7}" dt="2022-04-07T18:42:49.115" v="27393"/>
        <pc:sldMkLst>
          <pc:docMk/>
          <pc:sldMk cId="2287049711" sldId="287"/>
        </pc:sldMkLst>
        <pc:spChg chg="mod">
          <ac:chgData name="Lucie Hrubá" userId="aa4b3d1726a19e09" providerId="LiveId" clId="{1B4A4A89-7E4B-404A-A553-6C3F4A92DCF7}" dt="2022-04-07T18:41:50.214" v="27375" actId="1076"/>
          <ac:spMkLst>
            <pc:docMk/>
            <pc:sldMk cId="2287049711" sldId="287"/>
            <ac:spMk id="2" creationId="{630B6B35-C21A-4699-97C3-4DD214D77B6B}"/>
          </ac:spMkLst>
        </pc:spChg>
        <pc:spChg chg="del mod">
          <ac:chgData name="Lucie Hrubá" userId="aa4b3d1726a19e09" providerId="LiveId" clId="{1B4A4A89-7E4B-404A-A553-6C3F4A92DCF7}" dt="2022-04-07T18:41:31.402" v="27369" actId="21"/>
          <ac:spMkLst>
            <pc:docMk/>
            <pc:sldMk cId="2287049711" sldId="287"/>
            <ac:spMk id="3" creationId="{1FC49214-542E-4D18-9322-5C9CB4AD29C7}"/>
          </ac:spMkLst>
        </pc:spChg>
        <pc:spChg chg="add del">
          <ac:chgData name="Lucie Hrubá" userId="aa4b3d1726a19e09" providerId="LiveId" clId="{1B4A4A89-7E4B-404A-A553-6C3F4A92DCF7}" dt="2022-04-07T18:38:40.995" v="27287" actId="26606"/>
          <ac:spMkLst>
            <pc:docMk/>
            <pc:sldMk cId="2287049711" sldId="287"/>
            <ac:spMk id="6" creationId="{5C55F0BA-7D8B-4753-AB68-D54E59A24A9D}"/>
          </ac:spMkLst>
        </pc:spChg>
        <pc:spChg chg="add del">
          <ac:chgData name="Lucie Hrubá" userId="aa4b3d1726a19e09" providerId="LiveId" clId="{1B4A4A89-7E4B-404A-A553-6C3F4A92DCF7}" dt="2022-04-07T18:39:49.646" v="27333" actId="26606"/>
          <ac:spMkLst>
            <pc:docMk/>
            <pc:sldMk cId="2287049711" sldId="287"/>
            <ac:spMk id="8" creationId="{47BDE95F-650B-4D12-A3A5-975E461D2E00}"/>
          </ac:spMkLst>
        </pc:spChg>
        <pc:spChg chg="add del">
          <ac:chgData name="Lucie Hrubá" userId="aa4b3d1726a19e09" providerId="LiveId" clId="{1B4A4A89-7E4B-404A-A553-6C3F4A92DCF7}" dt="2022-04-07T18:38:14.421" v="27284" actId="26606"/>
          <ac:spMkLst>
            <pc:docMk/>
            <pc:sldMk cId="2287049711" sldId="287"/>
            <ac:spMk id="9" creationId="{47BDE95F-650B-4D12-A3A5-975E461D2E00}"/>
          </ac:spMkLst>
        </pc:spChg>
        <pc:spChg chg="add del">
          <ac:chgData name="Lucie Hrubá" userId="aa4b3d1726a19e09" providerId="LiveId" clId="{1B4A4A89-7E4B-404A-A553-6C3F4A92DCF7}" dt="2022-04-07T18:39:49.646" v="27333" actId="26606"/>
          <ac:spMkLst>
            <pc:docMk/>
            <pc:sldMk cId="2287049711" sldId="287"/>
            <ac:spMk id="10" creationId="{71FC7D98-7B8B-402A-90FC-F027482F2142}"/>
          </ac:spMkLst>
        </pc:spChg>
        <pc:spChg chg="add del">
          <ac:chgData name="Lucie Hrubá" userId="aa4b3d1726a19e09" providerId="LiveId" clId="{1B4A4A89-7E4B-404A-A553-6C3F4A92DCF7}" dt="2022-04-07T18:38:14.421" v="27284" actId="26606"/>
          <ac:spMkLst>
            <pc:docMk/>
            <pc:sldMk cId="2287049711" sldId="287"/>
            <ac:spMk id="11" creationId="{71FC7D98-7B8B-402A-90FC-F027482F2142}"/>
          </ac:spMkLst>
        </pc:spChg>
        <pc:spChg chg="add del">
          <ac:chgData name="Lucie Hrubá" userId="aa4b3d1726a19e09" providerId="LiveId" clId="{1B4A4A89-7E4B-404A-A553-6C3F4A92DCF7}" dt="2022-04-07T18:38:14.421" v="27284" actId="26606"/>
          <ac:spMkLst>
            <pc:docMk/>
            <pc:sldMk cId="2287049711" sldId="287"/>
            <ac:spMk id="13" creationId="{AD7356EA-285B-4E5D-8FEC-104659A4FD2C}"/>
          </ac:spMkLst>
        </pc:spChg>
        <pc:spChg chg="add del">
          <ac:chgData name="Lucie Hrubá" userId="aa4b3d1726a19e09" providerId="LiveId" clId="{1B4A4A89-7E4B-404A-A553-6C3F4A92DCF7}" dt="2022-04-07T18:39:49.646" v="27333" actId="26606"/>
          <ac:spMkLst>
            <pc:docMk/>
            <pc:sldMk cId="2287049711" sldId="287"/>
            <ac:spMk id="15" creationId="{AD7356EA-285B-4E5D-8FEC-104659A4FD2C}"/>
          </ac:spMkLst>
        </pc:spChg>
        <pc:spChg chg="add del">
          <ac:chgData name="Lucie Hrubá" userId="aa4b3d1726a19e09" providerId="LiveId" clId="{1B4A4A89-7E4B-404A-A553-6C3F4A92DCF7}" dt="2022-04-07T18:41:02.568" v="27358" actId="26606"/>
          <ac:spMkLst>
            <pc:docMk/>
            <pc:sldMk cId="2287049711" sldId="287"/>
            <ac:spMk id="20" creationId="{4522B21E-B2B9-4C72-9A71-C87EFD137480}"/>
          </ac:spMkLst>
        </pc:spChg>
        <pc:spChg chg="add del">
          <ac:chgData name="Lucie Hrubá" userId="aa4b3d1726a19e09" providerId="LiveId" clId="{1B4A4A89-7E4B-404A-A553-6C3F4A92DCF7}" dt="2022-04-07T18:39:33.573" v="27329" actId="26606"/>
          <ac:spMkLst>
            <pc:docMk/>
            <pc:sldMk cId="2287049711" sldId="287"/>
            <ac:spMk id="21" creationId="{C1DD1A8A-57D5-4A81-AD04-532B043C5611}"/>
          </ac:spMkLst>
        </pc:spChg>
        <pc:spChg chg="add del">
          <ac:chgData name="Lucie Hrubá" userId="aa4b3d1726a19e09" providerId="LiveId" clId="{1B4A4A89-7E4B-404A-A553-6C3F4A92DCF7}" dt="2022-04-07T18:41:02.568" v="27358" actId="26606"/>
          <ac:spMkLst>
            <pc:docMk/>
            <pc:sldMk cId="2287049711" sldId="287"/>
            <ac:spMk id="22" creationId="{5EB7D2A2-F448-44D4-938C-DC84CBCB3B1E}"/>
          </ac:spMkLst>
        </pc:spChg>
        <pc:spChg chg="add del">
          <ac:chgData name="Lucie Hrubá" userId="aa4b3d1726a19e09" providerId="LiveId" clId="{1B4A4A89-7E4B-404A-A553-6C3F4A92DCF7}" dt="2022-04-07T18:39:33.573" v="27329" actId="26606"/>
          <ac:spMkLst>
            <pc:docMk/>
            <pc:sldMk cId="2287049711" sldId="287"/>
            <ac:spMk id="23" creationId="{007891EC-4501-44ED-A8C8-B11B6DB767AB}"/>
          </ac:spMkLst>
        </pc:spChg>
        <pc:spChg chg="add del">
          <ac:chgData name="Lucie Hrubá" userId="aa4b3d1726a19e09" providerId="LiveId" clId="{1B4A4A89-7E4B-404A-A553-6C3F4A92DCF7}" dt="2022-04-07T18:41:02.568" v="27358" actId="26606"/>
          <ac:spMkLst>
            <pc:docMk/>
            <pc:sldMk cId="2287049711" sldId="287"/>
            <ac:spMk id="24" creationId="{871AEA07-1E14-44B4-8E55-64EF049CD66F}"/>
          </ac:spMkLst>
        </pc:spChg>
        <pc:spChg chg="add del">
          <ac:chgData name="Lucie Hrubá" userId="aa4b3d1726a19e09" providerId="LiveId" clId="{1B4A4A89-7E4B-404A-A553-6C3F4A92DCF7}" dt="2022-04-07T18:39:49.631" v="27332" actId="26606"/>
          <ac:spMkLst>
            <pc:docMk/>
            <pc:sldMk cId="2287049711" sldId="287"/>
            <ac:spMk id="25" creationId="{C1DD1A8A-57D5-4A81-AD04-532B043C5611}"/>
          </ac:spMkLst>
        </pc:spChg>
        <pc:spChg chg="add del">
          <ac:chgData name="Lucie Hrubá" userId="aa4b3d1726a19e09" providerId="LiveId" clId="{1B4A4A89-7E4B-404A-A553-6C3F4A92DCF7}" dt="2022-04-07T18:39:49.631" v="27332" actId="26606"/>
          <ac:spMkLst>
            <pc:docMk/>
            <pc:sldMk cId="2287049711" sldId="287"/>
            <ac:spMk id="27" creationId="{007891EC-4501-44ED-A8C8-B11B6DB767AB}"/>
          </ac:spMkLst>
        </pc:spChg>
        <pc:spChg chg="add del">
          <ac:chgData name="Lucie Hrubá" userId="aa4b3d1726a19e09" providerId="LiveId" clId="{1B4A4A89-7E4B-404A-A553-6C3F4A92DCF7}" dt="2022-04-07T18:41:02.560" v="27357" actId="26606"/>
          <ac:spMkLst>
            <pc:docMk/>
            <pc:sldMk cId="2287049711" sldId="287"/>
            <ac:spMk id="34" creationId="{5C55F0BA-7D8B-4753-AB68-D54E59A24A9D}"/>
          </ac:spMkLst>
        </pc:spChg>
        <pc:spChg chg="add">
          <ac:chgData name="Lucie Hrubá" userId="aa4b3d1726a19e09" providerId="LiveId" clId="{1B4A4A89-7E4B-404A-A553-6C3F4A92DCF7}" dt="2022-04-07T18:41:02.568" v="27358" actId="26606"/>
          <ac:spMkLst>
            <pc:docMk/>
            <pc:sldMk cId="2287049711" sldId="287"/>
            <ac:spMk id="37" creationId="{87CC2527-562A-4F69-B487-4371E5B243E7}"/>
          </ac:spMkLst>
        </pc:spChg>
        <pc:picChg chg="add del mod">
          <ac:chgData name="Lucie Hrubá" userId="aa4b3d1726a19e09" providerId="LiveId" clId="{1B4A4A89-7E4B-404A-A553-6C3F4A92DCF7}" dt="2022-04-07T18:38:43.260" v="27289" actId="478"/>
          <ac:picMkLst>
            <pc:docMk/>
            <pc:sldMk cId="2287049711" sldId="287"/>
            <ac:picMk id="4" creationId="{98B00E5C-8A92-4988-B3C3-4D264C39A21A}"/>
          </ac:picMkLst>
        </pc:picChg>
        <pc:picChg chg="add mod ord">
          <ac:chgData name="Lucie Hrubá" userId="aa4b3d1726a19e09" providerId="LiveId" clId="{1B4A4A89-7E4B-404A-A553-6C3F4A92DCF7}" dt="2022-04-07T18:41:36.816" v="27371" actId="1076"/>
          <ac:picMkLst>
            <pc:docMk/>
            <pc:sldMk cId="2287049711" sldId="287"/>
            <ac:picMk id="5" creationId="{F6133431-64AA-4711-8DB1-A8EDD7882AB8}"/>
          </ac:picMkLst>
        </pc:picChg>
        <pc:picChg chg="add del">
          <ac:chgData name="Lucie Hrubá" userId="aa4b3d1726a19e09" providerId="LiveId" clId="{1B4A4A89-7E4B-404A-A553-6C3F4A92DCF7}" dt="2022-04-07T18:39:33.573" v="27329" actId="26606"/>
          <ac:picMkLst>
            <pc:docMk/>
            <pc:sldMk cId="2287049711" sldId="287"/>
            <ac:picMk id="17" creationId="{BA5C2F0D-5D49-E939-3771-7A85D7A508D4}"/>
          </ac:picMkLst>
        </pc:picChg>
        <pc:picChg chg="add del">
          <ac:chgData name="Lucie Hrubá" userId="aa4b3d1726a19e09" providerId="LiveId" clId="{1B4A4A89-7E4B-404A-A553-6C3F4A92DCF7}" dt="2022-04-07T18:39:49.631" v="27332" actId="26606"/>
          <ac:picMkLst>
            <pc:docMk/>
            <pc:sldMk cId="2287049711" sldId="287"/>
            <ac:picMk id="26" creationId="{C14C222F-72F3-0F1E-5953-E10B1DD48430}"/>
          </ac:picMkLst>
        </pc:picChg>
        <pc:cxnChg chg="add del">
          <ac:chgData name="Lucie Hrubá" userId="aa4b3d1726a19e09" providerId="LiveId" clId="{1B4A4A89-7E4B-404A-A553-6C3F4A92DCF7}" dt="2022-04-07T18:41:02.568" v="27358" actId="26606"/>
          <ac:cxnSpMkLst>
            <pc:docMk/>
            <pc:sldMk cId="2287049711" sldId="287"/>
            <ac:cxnSpMk id="29" creationId="{F7C8EA93-3210-4C62-99E9-153C275E3A87}"/>
          </ac:cxnSpMkLst>
        </pc:cxnChg>
        <pc:cxnChg chg="add">
          <ac:chgData name="Lucie Hrubá" userId="aa4b3d1726a19e09" providerId="LiveId" clId="{1B4A4A89-7E4B-404A-A553-6C3F4A92DCF7}" dt="2022-04-07T18:41:02.568" v="27358" actId="26606"/>
          <ac:cxnSpMkLst>
            <pc:docMk/>
            <pc:sldMk cId="2287049711" sldId="287"/>
            <ac:cxnSpMk id="36" creationId="{BCDAEC91-5BCE-4B55-9CC0-43EF94CB734B}"/>
          </ac:cxnSpMkLst>
        </pc:cxnChg>
      </pc:sldChg>
      <pc:sldChg chg="modSp new del mod">
        <pc:chgData name="Lucie Hrubá" userId="aa4b3d1726a19e09" providerId="LiveId" clId="{1B4A4A89-7E4B-404A-A553-6C3F4A92DCF7}" dt="2022-04-07T17:50:33.356" v="25112" actId="2696"/>
        <pc:sldMkLst>
          <pc:docMk/>
          <pc:sldMk cId="3939299255" sldId="287"/>
        </pc:sldMkLst>
        <pc:spChg chg="mod">
          <ac:chgData name="Lucie Hrubá" userId="aa4b3d1726a19e09" providerId="LiveId" clId="{1B4A4A89-7E4B-404A-A553-6C3F4A92DCF7}" dt="2022-04-07T17:50:22.761" v="25111" actId="20577"/>
          <ac:spMkLst>
            <pc:docMk/>
            <pc:sldMk cId="3939299255" sldId="287"/>
            <ac:spMk id="2" creationId="{5B7AABDC-E641-461A-A977-B90BF3956693}"/>
          </ac:spMkLst>
        </pc:spChg>
      </pc:sldChg>
      <pc:sldChg chg="addSp modSp new mod ord setBg modNotesTx">
        <pc:chgData name="Lucie Hrubá" userId="aa4b3d1726a19e09" providerId="LiveId" clId="{1B4A4A89-7E4B-404A-A553-6C3F4A92DCF7}" dt="2022-04-08T11:22:42.147" v="33085"/>
        <pc:sldMkLst>
          <pc:docMk/>
          <pc:sldMk cId="415174234" sldId="288"/>
        </pc:sldMkLst>
        <pc:spChg chg="mod">
          <ac:chgData name="Lucie Hrubá" userId="aa4b3d1726a19e09" providerId="LiveId" clId="{1B4A4A89-7E4B-404A-A553-6C3F4A92DCF7}" dt="2022-04-08T10:39:27.652" v="30889" actId="26606"/>
          <ac:spMkLst>
            <pc:docMk/>
            <pc:sldMk cId="415174234" sldId="288"/>
            <ac:spMk id="2" creationId="{A729FA20-DE1B-433D-B11B-ADFDE006F5F6}"/>
          </ac:spMkLst>
        </pc:spChg>
        <pc:spChg chg="mod">
          <ac:chgData name="Lucie Hrubá" userId="aa4b3d1726a19e09" providerId="LiveId" clId="{1B4A4A89-7E4B-404A-A553-6C3F4A92DCF7}" dt="2022-04-08T10:40:03.105" v="30913" actId="14100"/>
          <ac:spMkLst>
            <pc:docMk/>
            <pc:sldMk cId="415174234" sldId="288"/>
            <ac:spMk id="3" creationId="{B621FB8F-816A-4DD2-9B55-28148E1AEB22}"/>
          </ac:spMkLst>
        </pc:spChg>
        <pc:spChg chg="add">
          <ac:chgData name="Lucie Hrubá" userId="aa4b3d1726a19e09" providerId="LiveId" clId="{1B4A4A89-7E4B-404A-A553-6C3F4A92DCF7}" dt="2022-04-08T10:39:27.652" v="30889" actId="26606"/>
          <ac:spMkLst>
            <pc:docMk/>
            <pc:sldMk cId="415174234" sldId="288"/>
            <ac:spMk id="9" creationId="{45D37F4E-DDB4-456B-97E0-9937730A039F}"/>
          </ac:spMkLst>
        </pc:spChg>
        <pc:spChg chg="add">
          <ac:chgData name="Lucie Hrubá" userId="aa4b3d1726a19e09" providerId="LiveId" clId="{1B4A4A89-7E4B-404A-A553-6C3F4A92DCF7}" dt="2022-04-08T10:39:27.652" v="30889" actId="26606"/>
          <ac:spMkLst>
            <pc:docMk/>
            <pc:sldMk cId="415174234" sldId="288"/>
            <ac:spMk id="11" creationId="{B2DD41CD-8F47-4F56-AD12-4E2FF7696987}"/>
          </ac:spMkLst>
        </pc:spChg>
        <pc:picChg chg="add mod">
          <ac:chgData name="Lucie Hrubá" userId="aa4b3d1726a19e09" providerId="LiveId" clId="{1B4A4A89-7E4B-404A-A553-6C3F4A92DCF7}" dt="2022-04-08T10:39:27.652" v="30889" actId="26606"/>
          <ac:picMkLst>
            <pc:docMk/>
            <pc:sldMk cId="415174234" sldId="288"/>
            <ac:picMk id="4" creationId="{E0F41810-6FA1-465B-B498-75F1A2304827}"/>
          </ac:picMkLst>
        </pc:picChg>
      </pc:sldChg>
      <pc:sldChg chg="addSp modSp new mod ord setBg modNotesTx">
        <pc:chgData name="Lucie Hrubá" userId="aa4b3d1726a19e09" providerId="LiveId" clId="{1B4A4A89-7E4B-404A-A553-6C3F4A92DCF7}" dt="2022-04-08T11:22:45.950" v="33087"/>
        <pc:sldMkLst>
          <pc:docMk/>
          <pc:sldMk cId="711574198" sldId="289"/>
        </pc:sldMkLst>
        <pc:spChg chg="mod">
          <ac:chgData name="Lucie Hrubá" userId="aa4b3d1726a19e09" providerId="LiveId" clId="{1B4A4A89-7E4B-404A-A553-6C3F4A92DCF7}" dt="2022-04-08T10:55:28.825" v="31927" actId="5793"/>
          <ac:spMkLst>
            <pc:docMk/>
            <pc:sldMk cId="711574198" sldId="289"/>
            <ac:spMk id="2" creationId="{2C0723C6-6B23-419E-B6BA-1B96D4FA138B}"/>
          </ac:spMkLst>
        </pc:spChg>
        <pc:spChg chg="mod ord">
          <ac:chgData name="Lucie Hrubá" userId="aa4b3d1726a19e09" providerId="LiveId" clId="{1B4A4A89-7E4B-404A-A553-6C3F4A92DCF7}" dt="2022-04-08T11:00:13.975" v="32040" actId="114"/>
          <ac:spMkLst>
            <pc:docMk/>
            <pc:sldMk cId="711574198" sldId="289"/>
            <ac:spMk id="3" creationId="{52ABDE36-A2CF-41AC-A1DB-5F703BE93E4A}"/>
          </ac:spMkLst>
        </pc:spChg>
        <pc:spChg chg="add">
          <ac:chgData name="Lucie Hrubá" userId="aa4b3d1726a19e09" providerId="LiveId" clId="{1B4A4A89-7E4B-404A-A553-6C3F4A92DCF7}" dt="2022-04-08T10:55:17.639" v="31918" actId="26606"/>
          <ac:spMkLst>
            <pc:docMk/>
            <pc:sldMk cId="711574198" sldId="289"/>
            <ac:spMk id="9" creationId="{2C61293E-6EBE-43EF-A52C-9BEBFD7679D4}"/>
          </ac:spMkLst>
        </pc:spChg>
        <pc:spChg chg="add">
          <ac:chgData name="Lucie Hrubá" userId="aa4b3d1726a19e09" providerId="LiveId" clId="{1B4A4A89-7E4B-404A-A553-6C3F4A92DCF7}" dt="2022-04-08T10:55:17.639" v="31918" actId="26606"/>
          <ac:spMkLst>
            <pc:docMk/>
            <pc:sldMk cId="711574198" sldId="289"/>
            <ac:spMk id="11" creationId="{21540236-BFD5-4A9D-8840-4703E7F76825}"/>
          </ac:spMkLst>
        </pc:spChg>
        <pc:picChg chg="add mod">
          <ac:chgData name="Lucie Hrubá" userId="aa4b3d1726a19e09" providerId="LiveId" clId="{1B4A4A89-7E4B-404A-A553-6C3F4A92DCF7}" dt="2022-04-08T10:55:17.639" v="31918" actId="26606"/>
          <ac:picMkLst>
            <pc:docMk/>
            <pc:sldMk cId="711574198" sldId="289"/>
            <ac:picMk id="4" creationId="{0E3C4906-8583-44AC-8AF8-F146733BEA9E}"/>
          </ac:picMkLst>
        </pc:picChg>
      </pc:sldChg>
      <pc:sldChg chg="addSp delSp modSp new mod setBg modNotesTx">
        <pc:chgData name="Lucie Hrubá" userId="aa4b3d1726a19e09" providerId="LiveId" clId="{1B4A4A89-7E4B-404A-A553-6C3F4A92DCF7}" dt="2022-04-08T11:14:05.018" v="33083"/>
        <pc:sldMkLst>
          <pc:docMk/>
          <pc:sldMk cId="1897037606" sldId="290"/>
        </pc:sldMkLst>
        <pc:spChg chg="mod">
          <ac:chgData name="Lucie Hrubá" userId="aa4b3d1726a19e09" providerId="LiveId" clId="{1B4A4A89-7E4B-404A-A553-6C3F4A92DCF7}" dt="2022-04-08T11:13:42.747" v="33065" actId="26606"/>
          <ac:spMkLst>
            <pc:docMk/>
            <pc:sldMk cId="1897037606" sldId="290"/>
            <ac:spMk id="2" creationId="{18CB3421-2A48-49FA-B2A0-1066B490BB23}"/>
          </ac:spMkLst>
        </pc:spChg>
        <pc:spChg chg="mod ord">
          <ac:chgData name="Lucie Hrubá" userId="aa4b3d1726a19e09" providerId="LiveId" clId="{1B4A4A89-7E4B-404A-A553-6C3F4A92DCF7}" dt="2022-04-08T11:13:42.747" v="33065" actId="26606"/>
          <ac:spMkLst>
            <pc:docMk/>
            <pc:sldMk cId="1897037606" sldId="290"/>
            <ac:spMk id="3" creationId="{2A0FB241-045A-4D0F-931C-2B02FBC50DC6}"/>
          </ac:spMkLst>
        </pc:spChg>
        <pc:spChg chg="add del">
          <ac:chgData name="Lucie Hrubá" userId="aa4b3d1726a19e09" providerId="LiveId" clId="{1B4A4A89-7E4B-404A-A553-6C3F4A92DCF7}" dt="2022-04-08T11:13:42.747" v="33065" actId="26606"/>
          <ac:spMkLst>
            <pc:docMk/>
            <pc:sldMk cId="1897037606" sldId="290"/>
            <ac:spMk id="9" creationId="{2C61293E-6EBE-43EF-A52C-9BEBFD7679D4}"/>
          </ac:spMkLst>
        </pc:spChg>
        <pc:spChg chg="add del">
          <ac:chgData name="Lucie Hrubá" userId="aa4b3d1726a19e09" providerId="LiveId" clId="{1B4A4A89-7E4B-404A-A553-6C3F4A92DCF7}" dt="2022-04-08T11:13:42.747" v="33065" actId="26606"/>
          <ac:spMkLst>
            <pc:docMk/>
            <pc:sldMk cId="1897037606" sldId="290"/>
            <ac:spMk id="11" creationId="{21540236-BFD5-4A9D-8840-4703E7F76825}"/>
          </ac:spMkLst>
        </pc:spChg>
        <pc:spChg chg="add">
          <ac:chgData name="Lucie Hrubá" userId="aa4b3d1726a19e09" providerId="LiveId" clId="{1B4A4A89-7E4B-404A-A553-6C3F4A92DCF7}" dt="2022-04-08T11:13:42.747" v="33065" actId="26606"/>
          <ac:spMkLst>
            <pc:docMk/>
            <pc:sldMk cId="1897037606" sldId="290"/>
            <ac:spMk id="16" creationId="{45D37F4E-DDB4-456B-97E0-9937730A039F}"/>
          </ac:spMkLst>
        </pc:spChg>
        <pc:spChg chg="add">
          <ac:chgData name="Lucie Hrubá" userId="aa4b3d1726a19e09" providerId="LiveId" clId="{1B4A4A89-7E4B-404A-A553-6C3F4A92DCF7}" dt="2022-04-08T11:13:42.747" v="33065" actId="26606"/>
          <ac:spMkLst>
            <pc:docMk/>
            <pc:sldMk cId="1897037606" sldId="290"/>
            <ac:spMk id="18" creationId="{B2DD41CD-8F47-4F56-AD12-4E2FF7696987}"/>
          </ac:spMkLst>
        </pc:spChg>
        <pc:picChg chg="add mod ord">
          <ac:chgData name="Lucie Hrubá" userId="aa4b3d1726a19e09" providerId="LiveId" clId="{1B4A4A89-7E4B-404A-A553-6C3F4A92DCF7}" dt="2022-04-08T11:13:42.747" v="33065" actId="26606"/>
          <ac:picMkLst>
            <pc:docMk/>
            <pc:sldMk cId="1897037606" sldId="290"/>
            <ac:picMk id="4" creationId="{A029A8F2-99CC-4271-A158-8634B3868471}"/>
          </ac:picMkLst>
        </pc:picChg>
      </pc:sldChg>
      <pc:sldChg chg="new del">
        <pc:chgData name="Lucie Hrubá" userId="aa4b3d1726a19e09" providerId="LiveId" clId="{1B4A4A89-7E4B-404A-A553-6C3F4A92DCF7}" dt="2022-04-08T10:00:01.686" v="29601" actId="47"/>
        <pc:sldMkLst>
          <pc:docMk/>
          <pc:sldMk cId="1064678146" sldId="291"/>
        </pc:sldMkLst>
      </pc:sldChg>
      <pc:sldMasterChg chg="setBg">
        <pc:chgData name="Lucie Hrubá" userId="aa4b3d1726a19e09" providerId="LiveId" clId="{1B4A4A89-7E4B-404A-A553-6C3F4A92DCF7}" dt="2022-02-18T22:13:42.311" v="1559"/>
        <pc:sldMasterMkLst>
          <pc:docMk/>
          <pc:sldMasterMk cId="228565820" sldId="2147483648"/>
        </pc:sldMasterMkLst>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2:52.35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2:56.02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1:19.12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1:55.65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3621 829,'-5'0,"-17"10,-24 23,-20 32,-14 29,-3 14,-2 14,2 1,12-10,6-5,6-5,-3 0,3-7,3-11,6-9,0-8,5-10,5-5,3-11,4-9,2-3,7-4,12-15,18-25,18-25,20-40,13-33,12-32,8-12,2-14,8-4,-7 8,4 17,-2 9,4 3,3 9,7 17,-3 13,-8 2,-12 7,-10 15,-10 14,-9 17,-7 17,-9 7,-10 12,-8 12,-6 15,-3 20,-7 13,-8 17,-11 7,-7 6,3 3,-9-3,-4 5,-3 3,-1-5,-1 3,1-3,-1-6,-2-7,1-6,5-4,-6-7,5-10,6-6,-2-5,2-4,2-7,2-7,2-18,7-17,1-32,6-27,6-30,14-23,13-14,8-2,6 3,2 10,2 14,-1 11,0 20,0 14,-1 15,-6 13,-2 13,-5 8,0 8,1 8,3 4,3 8,-4 9,1 13,-4 6,-5 9,-5 17,-3 14,-4 11,0 10,-2 11,-5 2,-6-2,-7 8,-5-1,2-4,-6 0,-2-3,-2-3,-1 0,1-1,6-2,2-8,0-9,-1-8,-1-6,4-9,5-20,6-26,5-25,8-30,5-32,5-19,5-19,1-4,2 8,-2 7,0 11,-3 12,2 13,-3 14,2 11,-2 7,2 10,-3 4,-3 1,3-2,-3 13,-1 14,2 10,-1 13,-2 7,-2 7,-2 2,-2 3,-2 4,0-2,0 1,0-3,-1-5,-10-9,-18-10,-19-10,-27-1,-20-3,-19-3,-21-2,-17-2,-18-2,-21 0,-17 9,-9 4,-7-1,3-2,10-3,6-8,17-3,16-7,16-5,16-7,21 2,20-1,18-1,22-3,26-1,29-1,26 3,18 2,12 5,13 5,11 4,6 5,11 2,9 2,12 1,17 0,16 0,14 0,14 10,-2 3,-6 4,-11-1,-12-4,-15-3,-20-4,-13-3,-13-2,-11-1,-2-1,-8 1,-4-1,-3 0,0 1,-5 0,-5-1,-6 1,-4 0,-14 0,-19 0,-31-4,-21-3,-21 1,-19 1,-9 2,-14 0,-6 2,1 1,1-5,5-2,11-4,19-1,12 2,19-2,27 0,34 4,29 1,34 4,25-5,20 1,5 1,-3 1,-12 2,-14 1,-13 1,-16 1,-13 0,-11 0,-7 0,-9-4,-20-7,-25-7,-29-5,-27-9,-25 1,-16 6,-8 2,3 5,6 6,8 4,13 5,12 1,10 3,12-1,12 2,10-1,20-1,24-4,37-3,26 1,21 1,16 1,10 2,-5 0,-5 12,-11 3,-17 0,-16-3,-13-2,-10-3,-7-3,-8 4,-18 1,-30-11,-26-4,-30-7,-15 0,-12 2,-13 4,5 2,6 4,12 1,13 2,16 0,14 1,22 0,26-1,20 1,18-1,18 0,11 0,10 0,9 0,0 0,13 0,5 0,12 5,2 2,-3 4,-10 1,-11-2,-11-3,-12-2,-19 3,-10 0,-17 4,-22 4,-20 5,-30 5,-23-4,-17 1,-13-4,-3-1,2-2,4-5,10-4,10-3,11-2,11-2,27 0,35-1,21 0,24 0,13 1,7-6,7-1,2 1,-1 0,-4 3,-8 0,-10 2,-8 1,-17-5,-27-1,-34-5,-27-6,-26 1,-15-8,-4 1,-4 4,6 5,7 0,14 2,17 4,25 2,29 3,27 2,17 1,17 0,6 1,4-1,-3 1,-1-1,1 1,-5-1,-5 0,0 0,-9 5,-4 7,-9 6,-7 5,-17 4,-28 2,-24-3,-24 3,-18-4,-4 1,1-6,7 0,13-4,30-5,39-4,31-3,26-2,21-2,8-1,11 1,-9-6,-8-2,-12 1,-9 1,-10 3,-6-5,-4 0,-6-4,-19-5,-19 1,-32-2,-25 2,-23-2,-13-2,-2 2,2 4,10-1,10 3,11 3,13 3,12 3,20-4,25-5,24-6,18-4,14-5,13 3,11 1,3-1,-1-1,-5 3,-8 6,-10 5,-10 5,-16 8,-23 9,-28 8,-34 10,-18 5,-21-3,-8-6,7-8,37-7,37-10,44-15,49-5,57-4,48 2,34 5,17 0,11 3,-6 4,-16-2,-24 2,-30 3,-36 2,-35 2,-28 1,-18 2,-23-5,-23-2,-38 1,-41-8,-27-3,-25 2,-15 9,-2 5,-1 2,6 2,8 0,21-1,22 5,21 1,19-1,13-1,19-2,18-2,16-1,10-1,17-5,12-2,7 0,5 2,1 1,-5 1,-2 2,-6 0,-6 1,-10 6,-12 11,-9 13,-22 11,-29 20,-24 3,-16-3,-19-8,-15-12,-7-14,6-11,12-3,19-4,27-3,34-4,46-6,43-7,30-8,34-10,25-5,0 3,-1 2,-12 5,-21 3,-21 4,-22 5,-21 5,-15 4,-29 2,-34 1,-37 1,-31 0,-29 0,-31 4,-21 2,-6 0,6-2,17-2,13-1,16 0,18-2,17 0,18 0,36-1,34-4,31-6,41-13,23-5,20 0,6 2,-4 4,-11 7,-18 6,-16 0,-14 1,-12 2,-25 12,-25 26,-33 18,-25 10,-28 0,-13 0,-5 0,1-5,14-11,32-14,46-11,47-24,61-16,46-14,55-6,43-1,42-13,29 2,12 6,-9 6,-22 1,-45 6,-49 5,-49 7,-43 7,-45 7,-47 0,-46 1,-48 3,-44 1,-42 2,-11 1,-17 1,-4 1,-4-1,14 0,12 5,18 2,21-1,23 10,22 6,22-1,18-3,28-5,29-5,23-8,14-5,8-6,8-1,-2 1,-9 12,-18 17,-24 15,-16 6,-23 8,-9 0,-7-3,0-8,4-6,15-8,33-12,32-19,36-17,31-15,28-15,39-3,21 4,24 0,-4 6,-12 5,-24 5,-32 10,-28 9,-29 9,-23 5,-27 5,-28 11,-36 15,-36 8,-33-1,-14-2,-3-1,4-4,2-3,9-4,7-1,11 2,13-2,15 1,12-2,8-5,6-3,3-4,7-7,6-8,6-13,5-6,2-10,8-6,1-2,6 3,0 4,-7 9,-20 10,-27 14,-32 8,-44 9,-32 18,-46 20,-40 16,-25 18,-14 16,5 15,22 0,29-4,37-11,38-17,39-22,31-20,34-17,39-13,39-6,27-20,29-11,18-2,20 1,22-1,20-9,10-3,0-10,2-5,-9-4,-11 0,-9 4,-15 3,-13-5,-12 4,-12 5,-14 2,-3 3,-10 11,-15 11,-18 4,-11 6,-18 15,-20 23,-37 26,-35 16,-30 17,-23 8,-14 0,-14-11,-4-10,8-5,7-10,11-8,20-8,18-10,16-6,12 0,11-6,12-4,12-1,13-11,19-17,15-20,25-24,21-17,21-16,16-2,12 6,3 7,-4 18,1 9,-8 10,-12 7,-10 5,-9 8,-11 9,-11 6,-19 6,-38 3,-34 6,-29 8,-18 7,-8 5,-3-2,6 5,4 3,18 1,15 1,19-2,20-4,29-9,17-6,25-10,18-11,12-13,3-9,6 1,3 6,1 2,-1 5,9 5,1 5,-6 3,-5 3,-8 1,-14 1,-13 0,-13 0,-12 5,-24 11,-22 13,-34 11,-35 14,-27 8,-22 7,-18-2,-9 3,-2-12,10-11,16-13,21-12,20-11,20-7,17-5,24-6,27-14,25-12,18-21,14-7,12-3,1-1,-1 6,-11 7,-10 7,-7 7,-4 9,-4 9,0 9,-11 5,-23-1,-30 0,-35 1,-25 2,-21 1,-17 6,1 2,7 11,0 6,16 6,17 1,20 2,16-4,19-3,10-1,10 2,9 0,4 2,10-5,8-6,12 0,7-4,3-4,5-4,2-7,3-13,4-20,4-18,2-21,3-13,-4-1,-6-1,-6 9,-10 14,-11 13,-4 10,0 8,3 10,3 9,1 12,4 17,0 16,7 18,-4 22,-1 13,-1 9,-6-7,-6-7,-1-12,-4-12,-3-10,-4-7,-2-5,-2-3,-1 0,-1-1,-4-5,-3-1,-4-3,-10-6,-17-15,-17-16,-18-26,-7-19,-5-15,-3-14,4-1,6 1,12 11,12 8,10 9,8 9,11 9,9 18,7 19,6 16,4 17,6 9,2 10,6 3,-1-2,3-8,-1-5,7-2,4-1,-1 0,-7 0,-5 0,1-3,2-2,3 1,4-4,3-5,2-5,-3 2,-2 3,1 15,6 17,13 21,10 24,15 12,2 13,-2 2,-7-8,-4-14,-6-18,-7-17,-7-13,-8-26,-11-27,-12-27,-12-18,-16-6,-13-13,-12-5,-2 0,-3 3,-3 7,3 11,10 9,8 12,4 6,7 3,8 10,6 12,5 17,8 15,13 8,15 7,5 1,3-3,-1-3,-2-10,-2-4,-3-7,-5-17,-9-19,-7-26,-15-27,-27-27,-39-22,-42-21,-27-7,-26 12,-9 8,10 20,12 13,22 23,29 23,25 20,22 14,15 9,13 11,7 4,6 5,5 10,5 11,12 18,10 36,22 27,24 19,11 11,12 0,-3-14,-6-20,-12-25,-12-23,-5-16,-7-18,-10-9,-6-8,-2-7,4-10,3-4,0-12,1-22,-2-15,-4-8,-4-3,-4-1,-6 7,0 7,-2 9,-3 6,2 5,4 13,5 10,0 12,-4 10,0 3,-2 4,-8-1,-20-13,-23-18,-19-22,-21-25,-22-22,-15-12,4-6,4-6,16 11,18 16,17 21,17 31,16 30,12 29,7 20,10 21,19 18,15 19,21 15,10 7,8-4,1-13,-4-22,-4-22,-9-17,-16-13,-11-14,-6-12,-3-7,-2-6,1-4,5 0,-2-6,4-10,1-14,-5-15,3-16,-5-6,-6 3,-7 8,-6 8,-4 19,-3 18,-2 18,5 12,1 9,1 4,-2 3,-11-10,-25-18,-21-26,-23-23,-13-21,-6-8,-2-12,0-2,12 4,10 6,12 6,13 10,15 11,18 23,16 22,15 21,8 19,12 13,10 3,2 3,4 3,3 1,2 1,3-4,-10-7,-7-11,-5-8,-5-7,-2-9,-1-6,-5-9,-1-10,0-12,-4-7,-4-4,-5-1,-4 1,-3 12,4 13,5 15,1 16,3 15,5 11,8 18,5 7,7 8,1-1,-1-8,-2-12,-7-10,-5-9,-7-16,-10-23,-18-20,-18-23,-23-15,-19-22,-12-7,-4-5,9 13,17 16,14 12,14 10,7 12,18 10,20 14,23 18,20 15,25 24,30 23,20 13,8 2,0-5,-9-11,-16-14,-18-18,-20-15,-14-13,-12-9,-4-15,-6-27,-5-22,-3-11,-7-9,-9-6,-6-10,-11-3,-10 5,-8 2,-12-2,0 3,5 12,1 5,6 19,5 28,5 24,4 22,-2 18,-1 7,1 0,2 3,1 8,2 5,0 1,1-5,0-1,1-7,-1-6,0-21,0-24,-5-27,-1-14,-11-15,-7-2,-4-2,-2 5,-2 12,0 13,1 12,-1 10,2 15,0 13,0 7,1 5,4 2,2-5,15-12,24-13,29-13,22-20,15-9,13-3,6 0,1 7,-7 5,-10 2,-14 7,-14 5,-12 7,-23 4,-31 3,-29 2,-28 1,-22 11,-23 13,-1 12,3 5,4 1,16 2,18-1,21-12,24-18,26-21,33-19,22-10,16-9,6-8,5 2,-6-7,3 2,-1 5,-4 12,-14 7,-13 9,-9 9,-11 16,-10 18,-8 16,-6 17,-8 19,-8 7,-12 6,-7-1,-8-6,-2-11,1-11,2-16,8-9,9-16,9-19,11-20,11-16,9-10,12-8,5-3,2 3,0 2,-6 5,-4 11,-16 18,-21 17,-22 20,-18 17,-19 14,-8 3,-1-1,8-9,10-12,26-19,29-17,34-16,24-20,27-17,15-2,17-7,4 5,-7 9,-13 13,-17 15,-17 12,-15 8,-9 22,-12 19,-10 18,-8 11,-20 20,-18 21,-19 19,-22 14,-8-1,-11 1,-1-11,11-7,14-19,18-21,17-33,29-45,25-46,23-32,15-26,6-6,2-9,-6 6,-8 12,-9 24,-12 19,-11 16,-6 9,-5 6,-14 7,-23 8,-22 11,-27 25,-32 30,-13 20,4 14,11 6,9-2,15-7,21-13,15-18,16-13,7-8,8-15,10-20,17-30,15-30,23-33,13-21,5-16,1-5,-7 11,-4 17,-7 17,2 14,-8 15,-12 15,-17 14,-31 34,-29 32,-28 31,-26 25,-23 13,-10 4,1-6,12-8,16-21,20-16,19-13,19-7,12-10,11-14,19-18,20-23,20-26,20-18,19-22,22-13,13-9,3 1,6 6,-2 17,-3 20,-5 18,-12 13,-19 16,-17 11,-16 10,-15 15,-15 18,-9 18,-7 23,-9 20,-8 16,-12 10,-12 1,-14 6,-9-1,-3-6,-2 3,-4 2,0-4,1-11,3-8,-2 1,-1-6,3-9,6-7,9-6,4-10,3-9,11-8,9-16,10-21,7-33,15-45,16-40,19-26,18-24,7-4,14 1,1 10,8 1,8 2,13 8,11 8,-4 18,-2 25,-7 18,-16 18,-15 14,-15 9,-18 7,-13 8,-12 2,-9 0,-7-1,-9 2,-14 5,-14 5,-16 3,-11 13,-5 11,-12 22,-2 14,-4 14,2 9,5 8,5 3,5 3,7 5,0 2,-1-1,-1 3,1 0,-6 8,-6 0,-12 3,-1-4,-11 2,-6-4,1 0,1-6,8-12,9-14,14-15,13-13,11-13,13-18,12-21,14-29,18-34,11-25,8-16,12-15,5-6,3 5,-2 8,1 15,-3 5,-5 14,0 17,-2 9,-3 16,-8 9,-4 1,-2 6,-4 2,-1 6,-4 10,-4 18,-4 17,-8 19,-5 17,-5 8,-1 7,-4 5,-4 0,-9-5,1 0,0 2,-6 2,-1 13,0 6,0 5,3-5,0-9,1-16,6-15,7-32,7-53,15-65,17-54,15-32,11-21,3-3,3 13,2 19,-2 21,-2 12,-3 19,5 13,-7 19,-6 10,-4 12,1 1,-1 11,-1 0,-6 2,-14 25,-9 31,-11 25,-9 21,-7 17,-6 16,-3 4,4 1,1 0,5 0,1 8,-7 14,1 16,6 17,0 24,3 17,0 8,3-5,-2-20,2-19,-2-15,-9-15,1-25,3-17,6-18,-1-20,-2-17,-3-17,-9-15,-9-17,-3-19,0-2,2 1,3-2,3-3,6 2,8 4,8 4,5-2,3 2,3-3,2 1,-1 2,1 3,4 7,6 4,2 1,-2 0,-4-1,3-2,5-1,3 5,0 0,1 5,-3 0,-4-2,1 3,-3 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1:38.66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2180 1394,'-5'10,"-7"9,-6 5,0 4,-2 8,2 2,4 0,5-2,4-16,7-33,4-23,6-16,1-4,3-3,4-6,-2-2,2 0,2 1,-3 8,1 3,1 0,-2 1,0-2,-2 5,0 0,2-1,-1 3,0 6,-2-1,1 8,-2-1,-4-4,-4 0,-3-3,-2 2,-1 1,-2 0,1-5,-1 1,0 3,-4 23,-8 26,-5 26,-5 23,-4 27,-2 14,-2 11,-5 7,-1 4,0-3,2-11,1-8,2-12,1 1,-4-9,-1-8,0-16,2-6,-4-2,0 7,-4 9,0 5,3 1,2 4,-2-4,5 5,-6 2,-2 2,2-1,-3 1,-4 9,6-1,0 1,2-5,2-5,8-6,4-4,0-8,1-4,-2-6,0-6,-2-5,4-3,1 3,0-1,4 5,-1 0,9-7,11-13,11-21,13-20,8-12,3-9,1-9,5-5,-1-8,-1-14,2-8,5-5,-1-6,-3-3,-3 6,-4 9,-2 9,-2 8,-2-1,5 3,-4-9,-1 4,-1 4,-1-2,1-4,1-5,0 6,5 0,-3 8,-2 4,4 2,2 7,0-4,-2-2,0 8,-2 8,0 0,-1-2,-6 1,-1 2,0 3,1 3,-3 2,-1 7,2 2,2 6,-3-1,-5 10,-6 19,-9 25,-4 30,-8 19,-7 21,-4 1,-5-1,-7-5,-3 2,-10-8,-7 6,-10 1,-8 7,-3 11,-4 0,-2 0,6-6,7-12,4-3,9-18,8-14,7-12,5-11,9-8,4-5,5-13,6-14,5-24,8-27,14-52,14-43,13-29,8-20,1-2,6 21,-1 25,0 23,-1 21,-4 10,10 4,3-2,1-1,0 0,8-4,2 4,-3 2,-2 7,1-2,-2 7,-13 13,-15 11,-11 16,-10 10,-9 13,-6 15,-4 18,-3 20,-1 29,-5 29,-1 17,-5 5,-5-2,-14-2,-7 1,-7-9,-6-9,1-4,0-4,-2-1,-7-2,1-4,2-7,4-10,7-7,6-3,5-6,8-6,9-6,7-13,6-27,3-22,8-23,7-27,12-17,7-2,2-11,1-7,0-5,3 2,1 7,-2 5,-6 16,-4 7,-2 13,-5 7,-5 10,-7 7,-3 6,-3 5,-2 17,-6 27,-7 31,-6 29,-5 16,-8 9,-4-1,-1 1,-4-4,-1-9,-2 7,-4 3,-4 11,1 2,-4 8,1 0,-1 5,5-7,6-9,-5-1,-4-3,2-9,4-5,6-6,4-8,9-10,9-11,8-20,5-29,14-36,16-46,9-36,3-28,2-14,-2 4,9 4,1 12,-2 14,-3 8,-4 15,-3 13,-2 7,-2 7,-1 2,0 2,0 3,10-1,3 0,-5 7,-4 8,-3 9,-1 6,-5 6,-3 7,1 18,-3 20,-6 19,-4 18,-4 16,-3 7,-1 1,-7-7,-6 0,-8-2,-8 4,-17 10,-9 7,-1 3,-1 7,-1-2,4-8,6-8,1-8,3-5,4-9,9-9,4-12,7-7,1-9,4-12,4-18,4-26,3-38,2-31,6-32,3-9,9 2,7 0,5 9,2 8,1 16,0 11,0 14,-1 6,-6 11,-1 14,-1 5,2 7,0 1,3 2,0 4,-4 2,-6 18,-6 27,-6 26,-8 33,-9 19,-3 10,-4 4,-9-2,-4-1,-8-4,-12 8,-7-4,-5 7,0 0,-5 2,-2-7,2-10,7-12,4-13,2-9,5-3,6-6,5-1,5-4,7-4,9-3,8-13,4-26,5-27,1-33,7-22,11-21,9-8,-2 5,2-3,0 17,-5 15,0 10,1-2,1 11,-3 5,0 3,-4 0,-5 4,-4 5,-3 6,1 3,1 4,4 6,0 3,-2 0,-8 8,-3 18,-12 22,-14 17,-6 11,-8 12,-2 0,-4 3,2 0,4 9,-2-5,-3-4,2-4,-2-2,-3-8,2-3,-1 0,-7 1,-4 2,3 1,1 7,5 2,7 0,5-1,0-6,6-8,3-12,8-9,2-8,4-3,10-5,12-14,8-22,14-22,16-29,10-17,17-28,1-18,-2-7,3 6,-2 7,-7 16,-5 6,-7 13,-3 12,-4 5,-5 12,1 6,-2 4,3 2,9 0,1-1,2-6,1 3,2 1,-4 6,-6 11,-6 8,-4 4,-5 3,-6 10,-9 18,-6 23,-11 19,-15 26,-11 16,-15 9,-11 4,-6 4,-5 5,-10 9,-4 1,-3-11,2-3,3-10,11-10,5-14,3-15,6-6,7-6,5-7,4-2,3-4,7-1,8-1,6 1,4-1,0 1,4-20,14-32,14-32,17-41,13-30,10-9,6-1,-6 3,-8 3,-10 14,-7 17,-6 10,-4 15,-2 10,-1 6,5 2,-4 2,-1 4,5 1,1-2,-5 4,-2 4,-6 4,-1 10,-5 3,1 3,-3 14,-8 24,-10 20,-19 28,-16 19,-16 21,-9 7,-3 6,0 3,-4 1,-4 6,-5-4,-3-13,2-9,5-8,11-13,7-10,7-8,14-8,8-14,4-8,11-9,13-9,18-11,16-26,12-15,8-15,7-3,2-3,11-5,4 2,-1 8,-4 2,-4 7,-2 4,1 1,1 1,9 3,6 3,-1 2,2-4,5-11,-1-1,0-4,-5 2,-7 10,-11 7,-6 3,-8 3,-8 5,-11 2,-5 3,-7 16,-3 13,2 13,-2 14,-4 15,-5 8,-7 4,-10 0,-12 10,-23 1,-14-2,-12-4,-9-3,-6 1,-3-1,3-2,6-2,12-8,8-7,8-12,14-18,12-22,12-26,7-32,6-22,2-26,12-20,8-8,6-6,3 6,1 1,1 15,0 12,10 9,2 2,-1 3,-3 7,-3 8,-3 14,-2 7,-7 9,-7 2,-2 11,-3 15,-5 22,-3 27,-2 32,-12 33,-10 20,-16 26,-8 15,-16-3,-3-8,-6-12,-7-4,-1-8,3-3,4-13,-7 3,-5 8,-4 0,7 6,-3 7,7-1,7-3,4-7,7-13,5-9,9-10,8-9,10-12,8-27,12-34,12-38,15-37,13-41,5-22,12-22,0-9,8 8,-7 18,-3 26,-5 19,-5 15,-5 7,-3 12,-2 5,-2 3,0 2,-1-2,-4 5,-2 10,-5 7,-4 4,-1 8,4 6,-2 17,-2 12,-4 24,-3 21,-3 20,-6 22,-18 9,-15 6,-6-2,-6-6,0-5,-1-5,-7-10,-5-5,-1 0,0-1,0-3,2-6,-5 6,-1-2,2-3,0-9,13-6,9-13,7-9,10-16,9-27,13-37,7-41,18-42,10-30,15-23,5-6,9 13,-1 21,-1 26,-4 24,-7 19,-7 4,1 10,-2 11,-3 11,-2 7,3 2,0-5,-6 2,-8 1,-4 8,-4 4,-5 11,-10 24,-14 26,-10 22,-10 26,-16 25,-8 4,0 8,0-6,4-7,-2-2,-3-8,-1-5,-1 1,6-14,6-11,2-12,4-9,0-4,1-3,8-4,5-7,3-19,5-20,6-24,11-21,6-26,8-25,12-18,12-9,6-6,1 10,-2 12,-2 17,-3 15,-1 2,-2 15,-1 10,-6 10,-1 2,-1 0,2-7,-3 1,-1-2,-3 5,0 4,-2 7,0 9,-1 14,-4 26,-4 31,-7 18,-8 15,-14 9,-2 1,-2 6,-1 3,-2-4,-5-3,-1 5,-1-3,2-7,1-7,2-1,1-3,1-3,1-8,0-9,5-8,6-7,7-13,5-21,8-36,9-27,8-23,6-6,3-4,2 9,1 5,-5 6,-2 1,1 7,-5 5,0 14,-4 5,1-1,-3 2,-4 4,2 3,-1 2,2 2,-1 11,2 19,0 20,-4 22,-3 13,-2 9,-3 7,-1 8,-1 1,-1-4,1-4,-1-4,1-4,-6-7,-1 2,1-4,0-1,3-5,0 0,2-4,1-3,0-5,10-23,9-39,6-30,3-30,3-17,0-5,1 11,-6 7,-2 3,-5 7,-5 7,-6 5,1 10,-1 9,-1 9,-3 5,-1 4,-12 23,-5 32,-9 27,-6 30,-3 17,-1 1,-11-1,-6 3,-2 0,5-8,-1-10,8-8,1-12,2-7,3-8,6-7,3-6,7-18,5-28,6-26,8-28,15-32,9-15,5-4,-1-2,3 9,2 13,-6 13,-1 15,-1 15,0 16,-4 9,-7 4,1 2,1-1,4-6,3-4,2 4,2 7,-4 3,-6-2,-6 9,0 11,-2 11,-3 14,-2 12,-2 21,-7 15,-3 11,-10 6,-7-1,-4 3,-13 12,-10 4,0-7,-3-5,4-9,5-9,0-2,3-15,3-6,4-8,2-7,7-5,3-3,5-16,16-27,18-31,17-24,7-24,7-23,6-12,-1 1,-5 6,-5 13,-4 15,-4 8,-3 8,-2 1,0 4,0 3,-1 4,1 1,5 13,2 3,5 0,0 8,4 5,-2 9,-2 3,-4 5,-2 5,-3 5,-2 3,0 7,-1 13,-5 19,-2 13,-4 18,-6 14,-4 2,-4 2,-2 2,-8 6,-1 3,-11-1,-6-1,-5 4,2 0,2-1,4-8,1-8,4-9,0-10,2-12,4-9,3-6,8-15,14-20,15-20,22-18,7-11,4-18,1-2,-6 0,-6 2,-4 12,-3 5,-6 7,2 5,3-5,4-6,0-5,1 2,2 0,-2-2,0 4,-3 5,-4 6,-5 3,-3 9,-2 19,-7 16,-8 16,-7 14,-4 11,-4 12,-2 10,-12 9,-7 6,-7 3,-3-4,-8 0,-1-6,-5-5,0-11,2-6,3-2,3-11,8-8,7-5,14-12,16-21,18-18,14-33,14-16,4-11,0-3,-4 2,-6-4,-8-3,-5-1,-4 8,-3 9,-6 12,-2 5,0 3,-4 4,0 11,-3 7,-4 3,1 1,-1 0,-3 0,-2 14,-8 19,-8 18,-13 26,-2 8,-2 5,-1-4,-1-1,4-2,2-5,4-6,1-2,-2-2,-3-4,4-3,3-3,1-1,2-1,4-1,13-16,16-29,15-28,11-21,8-24,5-13,-2 6,-7 5,-6 12,-6 16,-4 12,-8 10,-3 12,-1 12,1 2,7 0,13-3,-1-3,3 1,-1 0,-4 3,-3 4,-3 5,-7 8,-8 10,-8 12,-5 14,-4 10,-3 12,0 1,-1 2,-4-1,-12 5,-7 2,-5 9,-7 7,-3 4,-4-2,-5-1,2 0,-3-8,9-13,5-12,4-15,2-13,2-10,5-14,7-30,6-26,4-18,4-21,2-10,1 4,5 3,7 10,1 3,3 8,-1 6,2 11,-3 5,2 8,-3 6,-3 6,-3 3,-4 14,-2 18,-7 26,-7 24,-6 12,-11 17,-6 10,-6 0,-1 10,1 4,-2-1,1-2,2-3,9-13,-1-5,0-2,-10 3,-2-3,-4 5,-4-5,2-6,4-9,11-11,10-9,5-6,6-14,5-20,4-31,3-36,2-26,6-22,7-18,6 0,5 6,4 5,1 22,2 14,0 11,0 8,-6 5,-1 3,-1 6,2 8,1 10,-4 22,-5 27,-6 27,-5 21,-3 15,-2 14,-7 2,-7-1,-6-5,0-8,-2-3,-2-4,2-4,1-10,3-9,4-8,0-6,2-5,2-2,-1-6,0-2,2-10,13-21,15-25,19-35,14-32,2-24,-3-20,5-11,-3-3,-5 10,-1 11,-3 18,5 16,-1 20,-8 14,-12 15,-5 11,-2 4,-4 4,-1 7,-3 5,-4 11,-9 23,-14 30,-10 19,-12 14,-4 11,-6 10,-5 0,1-1,-12 4,5 1,-3-6,3-4,-8-6,-4-2,-1-4,2-5,7-5,4-3,7-7,6-7,10-8,6-10,8-15,7-21,5-23,9-23,10-23,7-8,10-5,6-3,2 5,-1 1,-1 15,-6 15,-4 6,0 7,-6 5,1 4,0 8,3 8,-3 1,-4 15,-11 11,-16 10,-16 6,-13 4,-15-4,-14-5,-15-7,-8-6,-3-4,-1-8,-5-2,1-7,2-5,-3-5,6-3,15 2,5 1,5 3,10 2,6 2,5 5,8 4,4-2,5 1,1 1,3 3,14 6,26 3,36 11,29 8,38 14,23 12,24 6,4 0,-5-6,-11-6,-20-10,-18-6,-17-3,-15-5,-17-7,-8-5,-8-4,-8-3,-6-1,-2-1,-3-1,0 1,0 0,0 1,1 0,-15-1,-25 1,-21 0,-19 0,-12 0,-15 0,-4 0,6 0,7 1,5-1,3 0,6 0,4 0,4 0,1 0,3 0,4 0,3 0,4 0,6-5,13-2,14-4,11-1,9-3,6 1,9 2,7 4,12-1,17 0,12-4,10 2,15-4,4 2,-2-3,0 2,-13-2,-20 2,-16 3,-15 4,-10 2,-17 3,-21 6,-20 9,-18 5,-16 1,-14-3,-6 0,0-1,-2-5,2-3,-7-3,1 3,-1 5,-1 1,2-3,2-2,2-2,1-3,7-2,6-1,8 0,9 0,7-1,16 1,15-1,16-4,15-2,15-4,10-1,3 2,2 3,-3 2,-5 2,0 2,-2 1,-4 0,-3 1,-4-1,0 1,-3-1,0 0,0 0,0 0,-15 0,-20 0,-24-5,-27-2,-19-4,-6-1,-5 2,3 3,10 2,8 3,26 1,43 0,63 2,59 9,60 4,47 4,41-1,33 7,15 14,9 6,-13 5,-29-5,-39-10,-46-12,-48-3,-40-6,-35-5,-26-4,-16-2,-21-2,-28 4,-27 2,-27-1,-18 0,-15-2,-15-1,-9-1,-14 9,-19 3,-13 5,-9-1,-8-4,6-3,4-4,7 2,1 0,5-2,-1-7,7-2,5-2,9 1,7-10,7-2,16 2,11 3,18 4,13 2,14 3,20 1,23-4,18-6,12-7,10 1,9-3,10-2,6 1,4 1,13 3,10-1,7 4,-2 3,0-2,-4 2,-5 3,-6-2,-5-5,-2-5,-8 1,-7-1,-7 3,-6 5,-2-2,-8-3,-7-3,-7-4,-15-2,-22-3,-16 5,-21 6,-15 5,-4 6,-2 4,-3 2,4 2,1 0,5 0,5 0,11 0,10 5,9 1,7 4,10 6,9 5,2 3,4 8,-1-2,1-1,3-1,2 0,8-5,8-1,13-6,22-4,19-5,13-4,19-3,3-1,0-1,-7-5,-9-2,-13 1,-10-3,-8-1,-5 2,-4-2,-5-5,-3 1,-9-3,-12-3,-20-2,-24-8,-16 1,-21 1,-14 6,-8 1,1-1,0-1,-5 4,4 0,1 3,6 4,7 5,11 4,11 2,10 2,7 1,5-1,18 1,25 0,32 0,33-1,29 5,11 7,1 11,-10 2,-8 2,-11-5,-15 0,-11-3,-11-7,-9-3,-7-5,-25-2,-29-2,-31-1,-23 0,-14 0,-8 1,-2-1,4 1,-1 5,-1 6,6 2,8 4,7-2,6-2,10-5,9-2,8 1,6 1,13-7,21-8,25-8,34-7,26-9,24 1,24 5,9 1,6 6,-7 0,-13 4,-8 3,-9 4,-19 4,-19 1,-18 2,-23-4,-22-2,-33-4,-27-1,-21 1,-12-2,-8 0,-9-2,3 1,3 3,8 3,2 3,12 2,7 1,5 1,7 0,9 1,15-1,24 6,32 1,37 4,28 6,23 5,17 8,6 0,-5-1,0-5,-13-6,-11-7,-15-5,-13 1,-15 0,-14-1,-11-2,-12-7,-21-2,-27-6,-31-1,-26 2,-16 2,-17 3,-5 7,-8 3,1 1,11-1,10 4,11 1,11-2,9 3,11 0,10-2,18-3,25-2,38-2,29-1,23-1,18 0,6-1,0 1,-9-1,-11 1,-11 0,-8 0,-12 0,-10 0,-8 0,-7 0,-2 0,-13 0,-24-5,-22-2,-20-5,-12-5,-6 1,-3 2,2 4,6 4,29 2,35 3,37 5,27 3,22 0,16 4,6 0,-2 3,-9 0,-6-3,-15 1,-10-1,-12-2,-11-3,-8-3,-5-1,-4-1,-16 4,-21 1,-29 5,-18 5,-21 5,-11 5,-6-4,2 1,2 1,6 2,2 1,4 1,6 1,15 0,11-4,14-2,7-4,13-11,13-7,11-8,9-4,5-4,8-5,4-4,0 2,-2 5,-7 0,-4-2,-1-3,0-7,1-5,-4 0,-5-1,-7-3,-14-11,-17-2,-19-8,-19 2,-14 1,-5 4,1 1,-6-1,6 9,15 6,14 10,25 9,27 8,22 6,22 3,13 2,16 5,10 3,1-2,4 5,-2-1,-7-2,-8-2,-6 2,-10 0,-15 3,-10 0,-5 3,-9 4,-7 3,-6 4,-4 6,-7 4,-9 11,-6 7,-10 4,-11 2,-8-3,-1-2,2-5,5-6,4-11,9-5,9-13,13-19,13-24,10-22,13-28,11-16,4-11,-1-9,-1-5,-5 4,-7 5,-5 12,-5 12,-3 11,-3 13,1 7,-2 8,-4 7,-8 20,-9 34,-8 29,-12 23,-6 15,-12 14,-9 0,1 0,-1-6,-1-4,3-6,2-12,4-16,5-8,-1 0,3 7,2 5,3 3,3-8,1-8,6 0,3-3,4-3,7-12,3-11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1:39.06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1:59.01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3443 2670,'20'-25,"22"-23,24-24,20-25,7-11,1-7,-4 6,-4 11,-15 18,-15 12,-12 13,-14 10,-6 14,-8 6,-7-2,-4-2,-3-1,-8 0,-7 0,-11-1,-13 1,-8-10,-19-3,-12 1,-18 2,-24 8,-32 15,-35 15,-27 7,-28 19,-17 10,-6 9,-13 13,0 1,11-4,12 5,3 7,19-3,18 4,21-5,28-12,31-16,29-12,27-10,31-12,34-26,44-18,41-22,34-14,34-14,48-10,52-14,60-10,60-9,34-6,29 6,19 2,-7 4,-11-1,-28 12,-36 22,-50 22,-52 15,-56 17,-46 12,-41 11,-34 10,-27 6,-17 5,-10 2,-10 6,-8 7,-6 12,-3 10,-8 15,-6 8,-7 5,-10 11,-10 3,-18 4,-9-3,-9 6,-16-2,-8-5,-7 5,1-8,-4-5,4-6,8 2,7 0,9-6,2-9,16-7,13-7,10-10,8-3,14-7,15-6,24-5,22-18,21-17,19-20,20-15,9-8,0-1,1 7,-8 4,-7 8,-4 8,-9 7,-8 9,-8 11,-4 3,-8 5,-5-2,1 2,0 3,2-2,-4 0,-4-2,-6 0,-4 2,-4 3,-6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21T22:12:12.23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2E76D-0734-4EA0-BCAE-3B0633097D51}" type="datetimeFigureOut">
              <a:rPr lang="cs-CZ" smtClean="0"/>
              <a:t>08.04.2022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11CC3-906C-4BAE-833A-54991C791D00}" type="slidenum">
              <a:rPr lang="cs-CZ" smtClean="0"/>
              <a:t>‹#›</a:t>
            </a:fld>
            <a:endParaRPr lang="cs-CZ"/>
          </a:p>
        </p:txBody>
      </p:sp>
    </p:spTree>
    <p:extLst>
      <p:ext uri="{BB962C8B-B14F-4D97-AF65-F5344CB8AC3E}">
        <p14:creationId xmlns:p14="http://schemas.microsoft.com/office/powerpoint/2010/main" val="671600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Kolumbie – povedla se post-konfliktní rekonstrukce?</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a:t>
            </a:fld>
            <a:endParaRPr lang="cs-CZ"/>
          </a:p>
        </p:txBody>
      </p:sp>
    </p:spTree>
    <p:extLst>
      <p:ext uri="{BB962C8B-B14F-4D97-AF65-F5344CB8AC3E}">
        <p14:creationId xmlns:p14="http://schemas.microsoft.com/office/powerpoint/2010/main" val="712644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i="1" dirty="0"/>
              <a:t>Na obrázku je logo Los </a:t>
            </a:r>
            <a:r>
              <a:rPr lang="cs-CZ" i="1" dirty="0" err="1"/>
              <a:t>Zetas</a:t>
            </a:r>
            <a:r>
              <a:rPr lang="cs-CZ"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i="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Působení:</a:t>
            </a:r>
            <a:r>
              <a:rPr lang="cs-CZ" b="0" i="0" dirty="0"/>
              <a:t> především v oblasti východního pobřeží Mexika. Guatemala: především prostřednictvím zkorumpované policie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Aktivity: </a:t>
            </a:r>
            <a:r>
              <a:rPr lang="cs-CZ" b="0" i="0" dirty="0"/>
              <a:t>Los </a:t>
            </a:r>
            <a:r>
              <a:rPr lang="cs-CZ" b="0" i="0" dirty="0" err="1"/>
              <a:t>Zetas</a:t>
            </a:r>
            <a:r>
              <a:rPr lang="cs-CZ" b="0" i="0" dirty="0"/>
              <a:t> má pověst nejbrutálnějšího kartelu, bývá označován jako sadistický. Záběry z jejich aktivit jsou tak brutální, že jsem se rozhodla je do prezentace nevkládat – jedná se o popravy a amputace končetin motorovou pilou, mučení, krádeže orgánů či rozpouštění těl v kyselině.</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Vznik:</a:t>
            </a:r>
            <a:r>
              <a:rPr lang="cs-CZ" b="0" i="0" dirty="0"/>
              <a:t> vznikl jako donucovací skupina </a:t>
            </a:r>
            <a:r>
              <a:rPr lang="cs-CZ" b="0" i="1" dirty="0"/>
              <a:t>Kartelu v Zálivu.</a:t>
            </a:r>
            <a:r>
              <a:rPr lang="cs-CZ" b="0" i="0" dirty="0"/>
              <a:t> V roce 2010 se od Kartelu v Zálivu odtrhl a začal působit jako nezávislá skupina.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0" i="1" dirty="0"/>
              <a:t>„Los </a:t>
            </a:r>
            <a:r>
              <a:rPr lang="cs-CZ" b="0" i="1" dirty="0" err="1"/>
              <a:t>Zetas</a:t>
            </a:r>
            <a:r>
              <a:rPr lang="cs-CZ" b="0" i="1" dirty="0"/>
              <a:t> bývá označován za symptom i příčinu militarizace mexických drogových válek.“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Nepřátelé</a:t>
            </a:r>
            <a:r>
              <a:rPr lang="cs-CZ" b="0" i="0" dirty="0"/>
              <a:t>: uvedené 3 kartely se proti Los </a:t>
            </a:r>
            <a:r>
              <a:rPr lang="cs-CZ" b="0" i="0" dirty="0" err="1"/>
              <a:t>Zetas</a:t>
            </a:r>
            <a:r>
              <a:rPr lang="cs-CZ" b="0" i="0" dirty="0"/>
              <a:t> spojili (ne doslova) – pouze ve válce. Jelikož tvrdí (tvrdili), že </a:t>
            </a:r>
            <a:r>
              <a:rPr lang="cs-CZ" b="0" i="1" dirty="0"/>
              <a:t>„Los </a:t>
            </a:r>
            <a:r>
              <a:rPr lang="cs-CZ" b="0" i="1" dirty="0" err="1"/>
              <a:t>Zetas</a:t>
            </a:r>
            <a:r>
              <a:rPr lang="cs-CZ" b="0" i="1" dirty="0"/>
              <a:t> podkopal a zdiskreditoval průmysl pašování drog.“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t>Zdroje: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0" i="0" dirty="0"/>
              <a:t>https://www.britannica.com/topic/Los-Zetas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p>
          <a:p>
            <a:endParaRPr lang="cs-CZ" dirty="0"/>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10</a:t>
            </a:fld>
            <a:endParaRPr lang="cs-CZ"/>
          </a:p>
        </p:txBody>
      </p:sp>
    </p:spTree>
    <p:extLst>
      <p:ext uri="{BB962C8B-B14F-4D97-AF65-F5344CB8AC3E}">
        <p14:creationId xmlns:p14="http://schemas.microsoft.com/office/powerpoint/2010/main" val="44114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Vznik:</a:t>
            </a:r>
            <a:r>
              <a:rPr lang="cs-CZ" b="0" i="0" dirty="0"/>
              <a:t> kartel se objevil po smrti bývalého vůdce kartelu </a:t>
            </a:r>
            <a:r>
              <a:rPr lang="cs-CZ" b="0" i="0" dirty="0" err="1"/>
              <a:t>Sinaloa</a:t>
            </a:r>
            <a:r>
              <a:rPr lang="cs-CZ" b="0" i="0" dirty="0"/>
              <a:t> </a:t>
            </a:r>
            <a:r>
              <a:rPr lang="cs-CZ" b="0" i="0" dirty="0" err="1"/>
              <a:t>Ignacio</a:t>
            </a:r>
            <a:r>
              <a:rPr lang="cs-CZ" b="0" i="0" dirty="0"/>
              <a:t> </a:t>
            </a:r>
            <a:r>
              <a:rPr lang="cs-CZ" b="0" i="0" dirty="0" err="1"/>
              <a:t>Coronela</a:t>
            </a:r>
            <a:r>
              <a:rPr lang="cs-CZ" b="0" i="0" dirty="0"/>
              <a:t>, alias „</a:t>
            </a:r>
            <a:r>
              <a:rPr lang="cs-CZ" b="0" i="0" dirty="0" err="1"/>
              <a:t>Nacho</a:t>
            </a:r>
            <a:r>
              <a:rPr lang="cs-CZ" b="0" i="0" dirty="0"/>
              <a:t>“.</a:t>
            </a:r>
            <a:endParaRPr lang="cs-CZ"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Duben 2015</a:t>
            </a:r>
            <a:r>
              <a:rPr lang="cs-CZ" b="0" i="0" dirty="0"/>
              <a:t> - kartel zabil15 mexických policistů během přepadení ve státě </a:t>
            </a:r>
            <a:r>
              <a:rPr lang="cs-CZ" b="0" i="0" dirty="0" err="1"/>
              <a:t>Jalisco</a:t>
            </a:r>
            <a:r>
              <a:rPr lang="cs-CZ" b="0" i="0" dirty="0"/>
              <a:t>, což je jeden z nejsmrtelnějších útoků na bezpečnostní síly v nedávné mexické historii.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Následující útoky</a:t>
            </a:r>
            <a:r>
              <a:rPr lang="cs-CZ" b="0" i="0" dirty="0"/>
              <a:t> – též na mexické bezpečnostní složky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i="0" dirty="0"/>
              <a:t>Propaganda</a:t>
            </a:r>
            <a:r>
              <a:rPr lang="cs-CZ" b="0" i="0" dirty="0"/>
              <a:t> – důvod, proč jsem kartel do prezentace zařadila: </a:t>
            </a:r>
            <a:r>
              <a:rPr lang="cs-CZ" b="0" i="0" dirty="0" err="1"/>
              <a:t>kupina</a:t>
            </a:r>
            <a:r>
              <a:rPr lang="cs-CZ" b="0" i="0" dirty="0"/>
              <a:t> například  distribuovala hračky  dětem v komunitách ve </a:t>
            </a:r>
            <a:r>
              <a:rPr lang="cs-CZ" b="0" i="0" dirty="0" err="1"/>
              <a:t>Veracruz</a:t>
            </a:r>
            <a:r>
              <a:rPr lang="cs-CZ" b="0" i="0" dirty="0"/>
              <a:t>, kde bojuje proti odštěpeným skupinám z Los </a:t>
            </a:r>
            <a:r>
              <a:rPr lang="cs-CZ" b="0" i="0" dirty="0" err="1"/>
              <a:t>Zetas</a:t>
            </a:r>
            <a:r>
              <a:rPr lang="cs-CZ" b="0" i="0" dirty="0"/>
              <a:t>, čímž se stává nebezpečnou zejména z hlediska, že by mohla stoupnout její atraktivita pro potencionální členy a též by ji to mohlo mezi lidmi vybudovat reputaci </a:t>
            </a:r>
            <a:r>
              <a:rPr lang="cs-CZ" b="0" i="1" dirty="0"/>
              <a:t>„toho dobrého kartelu“</a:t>
            </a:r>
            <a:r>
              <a:rPr lang="cs-CZ" b="0" i="0" dirty="0"/>
              <a:t>, což by vzhledem k tomu, že o zákrocích většinou v Mexiku rozhodují političtí představitelé (kteří jsou voleni lidmi) mohlo vést k problému.</a:t>
            </a:r>
            <a:endParaRPr lang="cs-CZ"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cs-CZ"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i="1" dirty="0"/>
              <a:t>„Mezi další kartely patří</a:t>
            </a:r>
            <a:r>
              <a:rPr lang="cs-CZ" sz="1200" i="1" dirty="0"/>
              <a:t> </a:t>
            </a:r>
            <a:r>
              <a:rPr lang="cs-CZ" sz="1200" i="1" dirty="0" err="1"/>
              <a:t>Beltran-Leyva</a:t>
            </a:r>
            <a:r>
              <a:rPr lang="cs-CZ" sz="1200" i="1" dirty="0"/>
              <a:t> </a:t>
            </a:r>
            <a:r>
              <a:rPr lang="cs-CZ" sz="1200" i="1" dirty="0" err="1"/>
              <a:t>Organization</a:t>
            </a:r>
            <a:r>
              <a:rPr lang="cs-CZ" sz="1200" i="1" dirty="0"/>
              <a:t> či </a:t>
            </a:r>
            <a:r>
              <a:rPr lang="cs-CZ" sz="1200" i="1" dirty="0" err="1"/>
              <a:t>Juarez</a:t>
            </a:r>
            <a:r>
              <a:rPr lang="cs-CZ" sz="1200" i="1" dirty="0"/>
              <a:t> </a:t>
            </a:r>
            <a:r>
              <a:rPr lang="cs-CZ" sz="1200" i="1" dirty="0" err="1"/>
              <a:t>Cartel</a:t>
            </a:r>
            <a:r>
              <a:rPr lang="cs-CZ" sz="1200" i="1" dirty="0"/>
              <a:t>.“</a:t>
            </a:r>
          </a:p>
          <a:p>
            <a:endParaRPr lang="cs-CZ" dirty="0"/>
          </a:p>
          <a:p>
            <a:r>
              <a:rPr lang="cs-CZ" b="1" dirty="0"/>
              <a:t>Zdroje:</a:t>
            </a:r>
            <a:endParaRPr lang="cs-CZ" b="0" dirty="0"/>
          </a:p>
          <a:p>
            <a:r>
              <a:rPr lang="cs-CZ" b="0" dirty="0"/>
              <a:t>https://insightcrime.org/mexico-organized-crime-news/jalisco-cartel-new-generation/</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11</a:t>
            </a:fld>
            <a:endParaRPr lang="cs-CZ"/>
          </a:p>
        </p:txBody>
      </p:sp>
    </p:spTree>
    <p:extLst>
      <p:ext uri="{BB962C8B-B14F-4D97-AF65-F5344CB8AC3E}">
        <p14:creationId xmlns:p14="http://schemas.microsoft.com/office/powerpoint/2010/main" val="185253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Boje o území</a:t>
            </a:r>
            <a:r>
              <a:rPr lang="cs-CZ" b="0" dirty="0"/>
              <a:t> – na následujícím slidu si území ukážeme</a:t>
            </a:r>
          </a:p>
          <a:p>
            <a:r>
              <a:rPr lang="cs-CZ" b="1" dirty="0"/>
              <a:t>Pašerácké trasy</a:t>
            </a:r>
            <a:r>
              <a:rPr lang="cs-CZ" b="0" dirty="0"/>
              <a:t> – a to kvůli větší kontrole obchodu s drogami a možnosti většího nelegálního prodeje v USA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2006 – </a:t>
            </a:r>
            <a:r>
              <a:rPr lang="cs-CZ" b="0" dirty="0"/>
              <a:t>tehdejší prezident v součinnosti s USA vyhlásil válku drogám</a:t>
            </a:r>
            <a:endParaRPr lang="cs-CZ" b="1" dirty="0"/>
          </a:p>
          <a:p>
            <a:r>
              <a:rPr lang="cs-CZ" b="1" dirty="0"/>
              <a:t>Lidé žijící v daných oblastech</a:t>
            </a:r>
            <a:r>
              <a:rPr lang="cs-CZ" b="0" dirty="0"/>
              <a:t> – ti bojovat nechtějí, ale víceméně nemají na výběr, než se bránit násilí kartelů, jinak by byli bez milosti zabiti </a:t>
            </a:r>
          </a:p>
          <a:p>
            <a:r>
              <a:rPr lang="cs-CZ" b="0" dirty="0"/>
              <a:t>Města duchů – vylidňování a důsledky drogové války si ukážeme na následujícím videu</a:t>
            </a:r>
          </a:p>
          <a:p>
            <a:endParaRPr lang="cs-CZ" b="0" dirty="0"/>
          </a:p>
          <a:p>
            <a:r>
              <a:rPr lang="cs-CZ" b="0" dirty="0"/>
              <a:t>Zdroj:</a:t>
            </a:r>
          </a:p>
          <a:p>
            <a:r>
              <a:rPr lang="cs-CZ" b="0" dirty="0"/>
              <a:t>https://www.theguardian.com/world/2022/mar/17/mexico-ghost-town-drug-wars-limoncito</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12</a:t>
            </a:fld>
            <a:endParaRPr lang="cs-CZ"/>
          </a:p>
        </p:txBody>
      </p:sp>
    </p:spTree>
    <p:extLst>
      <p:ext uri="{BB962C8B-B14F-4D97-AF65-F5344CB8AC3E}">
        <p14:creationId xmlns:p14="http://schemas.microsoft.com/office/powerpoint/2010/main" val="149974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Myslím si, že následující reportáž vám názorně ukáže dopady drogové války v Mexiku. </a:t>
            </a:r>
          </a:p>
          <a:p>
            <a:endParaRPr lang="cs-CZ" dirty="0"/>
          </a:p>
          <a:p>
            <a:r>
              <a:rPr lang="cs-CZ" u="sng" dirty="0"/>
              <a:t>Zdroj:</a:t>
            </a:r>
          </a:p>
          <a:p>
            <a:r>
              <a:rPr lang="cs-CZ" dirty="0"/>
              <a:t>https://www.youtube.com/watch?v=jytUWbglw1U</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13</a:t>
            </a:fld>
            <a:endParaRPr lang="cs-CZ"/>
          </a:p>
        </p:txBody>
      </p:sp>
    </p:spTree>
    <p:extLst>
      <p:ext uri="{BB962C8B-B14F-4D97-AF65-F5344CB8AC3E}">
        <p14:creationId xmlns:p14="http://schemas.microsoft.com/office/powerpoint/2010/main" val="243718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tomto slidu můžeme vidět:</a:t>
            </a:r>
          </a:p>
          <a:p>
            <a:r>
              <a:rPr lang="cs-CZ" dirty="0"/>
              <a:t>Žluté tečky – města s největší koncentrací drog.</a:t>
            </a:r>
          </a:p>
          <a:p>
            <a:r>
              <a:rPr lang="cs-CZ" dirty="0"/>
              <a:t>Červené tečky – místa, kudy pašeráci vstupují do Mexika</a:t>
            </a:r>
          </a:p>
          <a:p>
            <a:r>
              <a:rPr lang="cs-CZ" dirty="0"/>
              <a:t>Šedé tečky – místa, kudy pašeráci vstupují do USA</a:t>
            </a:r>
          </a:p>
          <a:p>
            <a:r>
              <a:rPr lang="cs-CZ" dirty="0"/>
              <a:t>= zároveň si to můžeme srovnat s barvou mapy území, kde se nachází nejvíce kartelů – jak jsme si říkali během představování kartelů, tak každý kartel má své území, které ovládá.</a:t>
            </a:r>
          </a:p>
          <a:p>
            <a:endParaRPr lang="cs-CZ" dirty="0"/>
          </a:p>
          <a:p>
            <a:r>
              <a:rPr lang="cs-CZ" dirty="0"/>
              <a:t>Kartely mezi sebou bojují převážně o kontrolu nad územím, což se dotýká i civilistů, kteří jsou do války zapojeni proti své vůli – nyní se podíváme v jaké fázi cyklu se konflikt nachází.</a:t>
            </a:r>
          </a:p>
          <a:p>
            <a:endParaRPr lang="cs-CZ" dirty="0"/>
          </a:p>
          <a:p>
            <a:r>
              <a:rPr lang="cs-CZ" dirty="0"/>
              <a:t>Zdroj:</a:t>
            </a:r>
          </a:p>
          <a:p>
            <a:r>
              <a:rPr lang="cs-CZ" dirty="0"/>
              <a:t>https://www.start.umd.edu/tracking-cartels-infographic-series-major-cartel-operational-zones-mexico</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14</a:t>
            </a:fld>
            <a:endParaRPr lang="cs-CZ"/>
          </a:p>
        </p:txBody>
      </p:sp>
    </p:spTree>
    <p:extLst>
      <p:ext uri="{BB962C8B-B14F-4D97-AF65-F5344CB8AC3E}">
        <p14:creationId xmlns:p14="http://schemas.microsoft.com/office/powerpoint/2010/main" val="348978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Domnívám se, že se konflikt nachází stále ve fází eskalace – zde si uvedeme důvody, proč se si to myslím.</a:t>
            </a:r>
          </a:p>
          <a:p>
            <a:r>
              <a:rPr lang="cs-CZ" dirty="0"/>
              <a:t>Problémem je, že v Mexiku je velká poptávka po drogách a díky tomu je zaručen odběr vysoké produkce.</a:t>
            </a:r>
          </a:p>
          <a:p>
            <a:endParaRPr lang="cs-CZ" dirty="0"/>
          </a:p>
          <a:p>
            <a:r>
              <a:rPr lang="cs-CZ" b="1" dirty="0"/>
              <a:t>Dlouhodobá politika</a:t>
            </a:r>
            <a:r>
              <a:rPr lang="cs-CZ" b="0" dirty="0"/>
              <a:t> – sice se jedná o dobré řešení konfliktu: snažit se obyvatele odradit od participace na obchodu s drogami prostřednictvím nabídky legálního výdělku, ale bude dlouho trvat než tito lidé úplně změní životní styl, otázkou také zůstává, zda o toto mají vůbec zájem</a:t>
            </a:r>
          </a:p>
          <a:p>
            <a:endParaRPr lang="cs-CZ" b="0" dirty="0"/>
          </a:p>
          <a:p>
            <a:r>
              <a:rPr lang="cs-CZ" b="1" dirty="0"/>
              <a:t>Další kriminální činnosti</a:t>
            </a:r>
            <a:r>
              <a:rPr lang="cs-CZ" b="0" dirty="0"/>
              <a:t> – problém z hlediska řešení problémů s drogami – není dostatek kapacit, které by se mohly problémem zabývat, protože jsou potřební i na jiné hrozby, které bezprostředně ohrožují mexickou společnost</a:t>
            </a:r>
            <a:endParaRPr lang="cs-CZ" b="1" dirty="0"/>
          </a:p>
          <a:p>
            <a:endParaRPr lang="cs-CZ" b="1" dirty="0"/>
          </a:p>
          <a:p>
            <a:r>
              <a:rPr lang="cs-CZ" b="0" dirty="0"/>
              <a:t>Přibližně 20 z 50 nejvražednějších měst na světě je v Mexiku.</a:t>
            </a:r>
          </a:p>
          <a:p>
            <a:r>
              <a:rPr lang="cs-CZ" b="0" dirty="0"/>
              <a:t>Poslední věta: </a:t>
            </a:r>
            <a:r>
              <a:rPr lang="sv-SE" b="0" dirty="0"/>
              <a:t>mexick</a:t>
            </a:r>
            <a:r>
              <a:rPr lang="cs-CZ" b="0" dirty="0"/>
              <a:t>ý</a:t>
            </a:r>
            <a:r>
              <a:rPr lang="sv-SE" b="0" dirty="0"/>
              <a:t> historik Benjamina T. Smitha </a:t>
            </a:r>
            <a:r>
              <a:rPr lang="cs-CZ" b="0" dirty="0"/>
              <a:t>(expert na vyšetřování a zatýkání během drogových válek)</a:t>
            </a:r>
          </a:p>
          <a:p>
            <a:endParaRPr lang="cs-CZ" b="1" dirty="0"/>
          </a:p>
          <a:p>
            <a:r>
              <a:rPr lang="cs-CZ" b="1" dirty="0"/>
              <a:t>Zdroj:</a:t>
            </a:r>
          </a:p>
          <a:p>
            <a:r>
              <a:rPr lang="cs-CZ" dirty="0"/>
              <a:t>https://www.forbes.com/sites/nathanielparishflannery/2021/09/23/podcast-are-mexicos-cartels-winning-the-war-on-drugs/?sh=e09db791d562</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15</a:t>
            </a:fld>
            <a:endParaRPr lang="cs-CZ"/>
          </a:p>
        </p:txBody>
      </p:sp>
    </p:spTree>
    <p:extLst>
      <p:ext uri="{BB962C8B-B14F-4D97-AF65-F5344CB8AC3E}">
        <p14:creationId xmlns:p14="http://schemas.microsoft.com/office/powerpoint/2010/main" val="369919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obrázku: https://cs.wikipedia.org/wiki/Kolumbijsk%C3%A1_vlajka#/media/Soubor:Flag_of_Colombia.svg</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16</a:t>
            </a:fld>
            <a:endParaRPr lang="cs-CZ"/>
          </a:p>
        </p:txBody>
      </p:sp>
    </p:spTree>
    <p:extLst>
      <p:ext uri="{BB962C8B-B14F-4D97-AF65-F5344CB8AC3E}">
        <p14:creationId xmlns:p14="http://schemas.microsoft.com/office/powerpoint/2010/main" val="1142209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err="1"/>
              <a:t>Escobar</a:t>
            </a:r>
            <a:r>
              <a:rPr lang="cs-CZ" b="0" dirty="0"/>
              <a:t> začal svou kariéru pašeráka drog na počátku 70. let 20. století. </a:t>
            </a:r>
            <a:r>
              <a:rPr lang="cs-CZ" b="0" dirty="0" err="1"/>
              <a:t>Escobar</a:t>
            </a:r>
            <a:r>
              <a:rPr lang="cs-CZ" b="0" dirty="0"/>
              <a:t> měl poměrně velkou podporu veřejnosti – stavěl nové domy, školy atd. pro chudé kolumbijské občany, kteří ho poté měli rádi a často ho obhajovali. Měl osobní „propagandu“ prostřednictvím novinářky se kterou se spřátelil a ta o něm poté psala v lepším světle než byla skutečnost. </a:t>
            </a:r>
            <a:r>
              <a:rPr lang="cs-CZ" b="0" dirty="0" err="1"/>
              <a:t>Escobar</a:t>
            </a:r>
            <a:r>
              <a:rPr lang="cs-CZ" b="0" dirty="0"/>
              <a:t> měl nad kartelem absolutní kontrolu a vše bylo řízeno jím – proto v rámci tohoto slidu víceméně mluvím pouze o něm.</a:t>
            </a:r>
          </a:p>
          <a:p>
            <a:r>
              <a:rPr lang="cs-CZ" b="1" dirty="0"/>
              <a:t>První kartel:</a:t>
            </a:r>
            <a:r>
              <a:rPr lang="cs-CZ" b="0" dirty="0"/>
              <a:t> </a:t>
            </a:r>
            <a:r>
              <a:rPr lang="cs-CZ" b="0" dirty="0" err="1"/>
              <a:t>Escobar</a:t>
            </a:r>
            <a:r>
              <a:rPr lang="cs-CZ" b="0" dirty="0"/>
              <a:t> byl první, kdo obchodoval s kokainem, poté, co ho s touto drogou seznámil chilský chemik Mateo '</a:t>
            </a:r>
            <a:r>
              <a:rPr lang="cs-CZ" b="0" dirty="0" err="1"/>
              <a:t>Cockroach</a:t>
            </a:r>
            <a:r>
              <a:rPr lang="cs-CZ" b="0" dirty="0"/>
              <a:t>' </a:t>
            </a:r>
            <a:r>
              <a:rPr lang="cs-CZ" b="0" dirty="0" err="1"/>
              <a:t>Moreno</a:t>
            </a:r>
            <a:r>
              <a:rPr lang="cs-CZ" b="0" dirty="0"/>
              <a:t>. </a:t>
            </a:r>
            <a:endParaRPr lang="cs-CZ" b="1" dirty="0"/>
          </a:p>
          <a:p>
            <a:r>
              <a:rPr lang="cs-CZ" b="1" dirty="0"/>
              <a:t>Los </a:t>
            </a:r>
            <a:r>
              <a:rPr lang="cs-CZ" b="1" dirty="0" err="1"/>
              <a:t>pepes</a:t>
            </a:r>
            <a:r>
              <a:rPr lang="cs-CZ" b="0" dirty="0"/>
              <a:t> – dnes zaniklý</a:t>
            </a:r>
          </a:p>
          <a:p>
            <a:r>
              <a:rPr lang="cs-CZ" b="0" dirty="0"/>
              <a:t>Kromě spojenců měl </a:t>
            </a:r>
            <a:r>
              <a:rPr lang="cs-CZ" b="0" dirty="0" err="1"/>
              <a:t>Medeliínský</a:t>
            </a:r>
            <a:r>
              <a:rPr lang="cs-CZ" b="0" dirty="0"/>
              <a:t> kartel na sebe navázané i další zločinecké skupiny jako je gang </a:t>
            </a:r>
            <a:r>
              <a:rPr lang="cs-CZ" b="0" dirty="0" err="1"/>
              <a:t>Gallon</a:t>
            </a:r>
            <a:r>
              <a:rPr lang="cs-CZ" b="0" dirty="0"/>
              <a:t> a Los </a:t>
            </a:r>
            <a:r>
              <a:rPr lang="cs-CZ" b="0" dirty="0" err="1"/>
              <a:t>Priscos</a:t>
            </a:r>
            <a:r>
              <a:rPr lang="cs-CZ" b="0" dirty="0"/>
              <a:t> , aby působily jako pomocní vymahači a </a:t>
            </a:r>
            <a:r>
              <a:rPr lang="cs-CZ" b="0" dirty="0" err="1"/>
              <a:t>Medeliínský</a:t>
            </a:r>
            <a:r>
              <a:rPr lang="cs-CZ" b="0" dirty="0"/>
              <a:t> kartel si tím upevnil svou moc v </a:t>
            </a:r>
            <a:r>
              <a:rPr lang="cs-CZ" b="0" dirty="0" err="1"/>
              <a:t>Medeliínu</a:t>
            </a:r>
            <a:r>
              <a:rPr lang="cs-CZ" b="0" dirty="0"/>
              <a:t>. – </a:t>
            </a:r>
            <a:r>
              <a:rPr lang="cs-CZ" b="0" i="1" dirty="0"/>
              <a:t>„O kartelu by mohla být klidně rozsáhlá samostatná prezentace, pro naše potřeby nám snad postačí toto krátké seznámení.“</a:t>
            </a:r>
          </a:p>
          <a:p>
            <a:endParaRPr lang="cs-CZ" b="0" dirty="0"/>
          </a:p>
          <a:p>
            <a:endParaRPr lang="cs-CZ" b="0" dirty="0"/>
          </a:p>
          <a:p>
            <a:r>
              <a:rPr lang="cs-CZ" b="1" dirty="0"/>
              <a:t>Zdroje:</a:t>
            </a:r>
            <a:endParaRPr lang="cs-CZ" b="0" dirty="0"/>
          </a:p>
          <a:p>
            <a:r>
              <a:rPr lang="cs-CZ" b="0" dirty="0"/>
              <a:t>https://narcos.fandom.com/wiki/Medell%C3%ADn_cartel</a:t>
            </a:r>
          </a:p>
          <a:p>
            <a:r>
              <a:rPr lang="cs-CZ" b="0" dirty="0"/>
              <a:t>Zdroj obrázku: https://promuze.eshopeiffel.cz/pablo-escobar/d931.htm</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17</a:t>
            </a:fld>
            <a:endParaRPr lang="cs-CZ"/>
          </a:p>
        </p:txBody>
      </p:sp>
    </p:spTree>
    <p:extLst>
      <p:ext uri="{BB962C8B-B14F-4D97-AF65-F5344CB8AC3E}">
        <p14:creationId xmlns:p14="http://schemas.microsoft.com/office/powerpoint/2010/main" val="376710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a:t>Po pádu Pabla </a:t>
            </a:r>
            <a:r>
              <a:rPr lang="cs-CZ" b="0" dirty="0" err="1"/>
              <a:t>Escobara</a:t>
            </a:r>
            <a:r>
              <a:rPr lang="cs-CZ" b="0" dirty="0"/>
              <a:t> ovládal 90 % světového trhu s kokainem na vrcholu své moci. Zakladatelé kartelu, bratři </a:t>
            </a:r>
            <a:r>
              <a:rPr lang="cs-CZ" b="0" dirty="0" err="1"/>
              <a:t>Gilberto</a:t>
            </a:r>
            <a:r>
              <a:rPr lang="cs-CZ" b="0" dirty="0"/>
              <a:t> a Miguel </a:t>
            </a:r>
            <a:r>
              <a:rPr lang="cs-CZ" b="0" dirty="0" err="1"/>
              <a:t>Rodríguez</a:t>
            </a:r>
            <a:r>
              <a:rPr lang="cs-CZ" b="0" dirty="0"/>
              <a:t> </a:t>
            </a:r>
            <a:r>
              <a:rPr lang="cs-CZ" b="0" dirty="0" err="1"/>
              <a:t>Orejuelovi</a:t>
            </a:r>
            <a:r>
              <a:rPr lang="cs-CZ" b="0" dirty="0"/>
              <a:t> , byli běžní bankovní lupiči z relativně dobře situovaného sociálního prostředí. Za použití peněz získaných z loupeží vytvořili trasy pro pašování marihuany do Mexika a Spojených států. Později se přesunuli na obchod s kokainem. Někdy v 70. letech se bratři osobně setkali s </a:t>
            </a:r>
            <a:r>
              <a:rPr lang="cs-CZ" b="0" dirty="0" err="1"/>
              <a:t>Escobarem</a:t>
            </a:r>
            <a:r>
              <a:rPr lang="cs-CZ" b="0" dirty="0"/>
              <a:t> a dospěli k dohodě, podle níž nově vzniklý </a:t>
            </a:r>
            <a:r>
              <a:rPr lang="cs-CZ" b="0" dirty="0" err="1"/>
              <a:t>Cali</a:t>
            </a:r>
            <a:r>
              <a:rPr lang="cs-CZ" b="0" dirty="0"/>
              <a:t> </a:t>
            </a:r>
            <a:r>
              <a:rPr lang="cs-CZ" b="0" dirty="0" err="1"/>
              <a:t>Cartel</a:t>
            </a:r>
            <a:r>
              <a:rPr lang="cs-CZ" b="0" dirty="0"/>
              <a:t> bude prodávat kokain v New Yorku a Miami tak přenechá </a:t>
            </a:r>
            <a:r>
              <a:rPr lang="cs-CZ" b="0" dirty="0" err="1"/>
              <a:t>Medellínskému</a:t>
            </a:r>
            <a:r>
              <a:rPr lang="cs-CZ" b="0" dirty="0"/>
              <a:t> kartelu. Což bylo pro kartel výhodné jelikož v New Yorku byla poptávka po kokainu větší než v Miami. </a:t>
            </a:r>
          </a:p>
          <a:p>
            <a:endParaRPr lang="cs-CZ" b="0" dirty="0"/>
          </a:p>
          <a:p>
            <a:r>
              <a:rPr lang="cs-CZ" b="0" i="1" dirty="0"/>
              <a:t>„Opět se jedná o krátké představení kartelu. Zařazení těchto 2 kartelů bylo pravděpodobně nadbytečné, jelikož je všichni dobře znáte, ale kdyby náhodou ne – je nutnost tyto 2 kartely znát.“ Kolumbijské kartely se po </a:t>
            </a:r>
            <a:r>
              <a:rPr lang="cs-CZ" b="0" i="1" dirty="0" err="1"/>
              <a:t>Escobarově</a:t>
            </a:r>
            <a:r>
              <a:rPr lang="cs-CZ" b="0" i="1" dirty="0"/>
              <a:t> smrti staly více fragmentovanými organizacemi, které více než okázalost a přehnané násilí upřednostňují anonymitu – nejznámější z „kartelů“ (nejedná se přímo o kartel je FARC).</a:t>
            </a:r>
          </a:p>
          <a:p>
            <a:endParaRPr lang="cs-CZ" b="1" dirty="0"/>
          </a:p>
          <a:p>
            <a:r>
              <a:rPr lang="cs-CZ" b="1" dirty="0"/>
              <a:t>Zdroje:</a:t>
            </a:r>
            <a:endParaRPr lang="cs-CZ" b="0" dirty="0"/>
          </a:p>
          <a:p>
            <a:r>
              <a:rPr lang="cs-CZ" b="0" dirty="0"/>
              <a:t>https://narcos.fandom.com/wiki/Cali_cartel</a:t>
            </a:r>
          </a:p>
          <a:p>
            <a:r>
              <a:rPr lang="cs-CZ" b="0" dirty="0"/>
              <a:t>https://www.obranaastrategie.cz/redakce/</a:t>
            </a:r>
            <a:r>
              <a:rPr lang="cs-CZ" b="0" dirty="0" err="1"/>
              <a:t>tisk.php?lanG</a:t>
            </a:r>
            <a:r>
              <a:rPr lang="cs-CZ" b="0" dirty="0"/>
              <a:t>=</a:t>
            </a:r>
            <a:r>
              <a:rPr lang="cs-CZ" b="0" dirty="0" err="1"/>
              <a:t>cs&amp;xsekce</a:t>
            </a:r>
            <a:r>
              <a:rPr lang="cs-CZ" b="0" dirty="0"/>
              <a:t>=52327&amp;clanek=52664&amp;</a:t>
            </a:r>
          </a:p>
          <a:p>
            <a:r>
              <a:rPr lang="cs-CZ" b="0" dirty="0"/>
              <a:t>Zdroj obrázku: https://cs.wikipedia.org/wiki/Calijsk%C3%BD_kartel</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18</a:t>
            </a:fld>
            <a:endParaRPr lang="cs-CZ"/>
          </a:p>
        </p:txBody>
      </p:sp>
    </p:spTree>
    <p:extLst>
      <p:ext uri="{BB962C8B-B14F-4D97-AF65-F5344CB8AC3E}">
        <p14:creationId xmlns:p14="http://schemas.microsoft.com/office/powerpoint/2010/main" val="2969846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1975</a:t>
            </a:r>
            <a:r>
              <a:rPr lang="cs-CZ" b="0" dirty="0"/>
              <a:t> - Role země jako dodavatele na mezinárodním drogovém trhu se rychle rozvíjela po velkých zákazech zahájených úředníky v Mexiku v roce 1975. Brzy Kolumbie do USA dovážela až 7/10 </a:t>
            </a:r>
            <a:r>
              <a:rPr lang="cs-CZ" b="0" dirty="0" err="1"/>
              <a:t>mariuhanny</a:t>
            </a:r>
            <a:r>
              <a:rPr lang="cs-CZ" b="0" dirty="0"/>
              <a:t> z celkového dovozu do USA. </a:t>
            </a:r>
          </a:p>
          <a:p>
            <a:r>
              <a:rPr lang="cs-CZ" b="0" i="1" dirty="0"/>
              <a:t>„S prvními kartely jsme se již seznámili“</a:t>
            </a:r>
          </a:p>
          <a:p>
            <a:r>
              <a:rPr lang="cs-CZ" b="1" dirty="0"/>
              <a:t>1984</a:t>
            </a:r>
            <a:r>
              <a:rPr lang="cs-CZ" b="0" dirty="0"/>
              <a:t> – kartely začínají ukazovat svou sílu a de facto získávají kontrolu nad  zemí (vláda pořád samozřejmě byla, ale spíše </a:t>
            </a:r>
            <a:r>
              <a:rPr lang="cs-CZ" b="0" i="1" dirty="0"/>
              <a:t>„šla na ruku“</a:t>
            </a:r>
            <a:r>
              <a:rPr lang="cs-CZ" b="0" i="0" dirty="0"/>
              <a:t> kartelům. </a:t>
            </a:r>
            <a:r>
              <a:rPr lang="cs-CZ" b="1" i="0" dirty="0"/>
              <a:t>NS</a:t>
            </a:r>
            <a:r>
              <a:rPr lang="cs-CZ" b="0" i="0" dirty="0"/>
              <a:t> – Nejvyššího soudu v Mexiku</a:t>
            </a:r>
          </a:p>
          <a:p>
            <a:r>
              <a:rPr lang="cs-CZ" b="1" i="0" dirty="0"/>
              <a:t>1989</a:t>
            </a:r>
            <a:r>
              <a:rPr lang="cs-CZ" b="0" i="0" dirty="0"/>
              <a:t> - s více úmrtími na obyvatele v důsledku násilí než během kteréhokoli roku- </a:t>
            </a:r>
          </a:p>
          <a:p>
            <a:r>
              <a:rPr lang="cs-CZ" b="1" i="0" dirty="0"/>
              <a:t>1990</a:t>
            </a:r>
            <a:r>
              <a:rPr lang="cs-CZ" b="0" i="0" dirty="0"/>
              <a:t> – rok po zvolení byla v Kolumbii zavedena nová Ústava, která podobu právního systému Kolumbie více přiblížila americkému právnímu systému. Snaha vyjednávat s drogovými kartely v Kolumbii, ale i ve Venezuele. Snaha o ekonomický rozvoj Kolumbie, rozvíjení zahraničního obchodu.</a:t>
            </a:r>
          </a:p>
          <a:p>
            <a:r>
              <a:rPr lang="cs-CZ" b="1" i="0" dirty="0"/>
              <a:t>2002</a:t>
            </a:r>
            <a:r>
              <a:rPr lang="cs-CZ" b="0" i="0" dirty="0"/>
              <a:t> – byl zvolen na základě slibu, že ukončí dlouhodobý a násilný konflikt s gerilovými skupinami a obnoví bezpečnost v zemi. Měl jinou politiku řešení problému drogových kartelů než jeho předchůdci - Celkově byly intenzivní bezpečnostní operace </a:t>
            </a:r>
            <a:r>
              <a:rPr lang="cs-CZ" b="0" i="0" dirty="0" err="1"/>
              <a:t>Uribeho</a:t>
            </a:r>
            <a:r>
              <a:rPr lang="cs-CZ" b="0" i="0" dirty="0"/>
              <a:t> proti FARC </a:t>
            </a:r>
            <a:r>
              <a:rPr lang="cs-CZ" b="0" i="0" u="sng" dirty="0"/>
              <a:t>produktivní, </a:t>
            </a:r>
            <a:r>
              <a:rPr lang="cs-CZ" b="0" i="0" dirty="0"/>
              <a:t>protože počet zločinů, únosů a teroristických útoků v Kolumbii během jeho funkčního období výrazně poklesl</a:t>
            </a:r>
            <a:endParaRPr lang="cs-CZ" b="1" i="1" dirty="0"/>
          </a:p>
          <a:p>
            <a:r>
              <a:rPr lang="cs-CZ" b="1" dirty="0"/>
              <a:t>2016</a:t>
            </a:r>
            <a:r>
              <a:rPr lang="cs-CZ" b="0" dirty="0"/>
              <a:t> -  podepsali trvalou dohodu o příměří, která položila základy pro konečnou mírovou smlouvu: Necelý týden poté, co Santos 26. září 2016 podepsal historickou konečnou mírovou dohodu s FARC, kolumbijští voliči tuto dohodu šokujícím způsobem odmítli nejtěsnějším rozdílem (50,21 procenta ku 49,78 procenta) – koncem listopadu byla dohoda projednána znovu a již přijata</a:t>
            </a:r>
          </a:p>
          <a:p>
            <a:r>
              <a:rPr lang="cs-CZ" b="1" dirty="0"/>
              <a:t>2017</a:t>
            </a:r>
            <a:r>
              <a:rPr lang="cs-CZ" b="0" dirty="0"/>
              <a:t> – proces předání zbraní FARC v cca 20 přechodových zónách probíhal pokojně. 15. srpna 2017 kolumbijská vláda vyhlásila oficiální ukončení konfliktu s FARC.</a:t>
            </a:r>
          </a:p>
          <a:p>
            <a:r>
              <a:rPr lang="cs-CZ" b="1" dirty="0"/>
              <a:t>2021</a:t>
            </a:r>
            <a:r>
              <a:rPr lang="cs-CZ" b="0" dirty="0"/>
              <a:t> – Kolumbie sice stabilizovala do jisté míry situaci s drogovými kartely – avšak během dlouhých let, kdy byla země zmítána drogovými boji se zapomínalo na další bezpečnostní otázky, se kterými se Kolumbie musí vypořádávat dnes, ale to není předmětem této prezentace. </a:t>
            </a:r>
          </a:p>
          <a:p>
            <a:r>
              <a:rPr lang="cs-CZ" b="1" u="sng" dirty="0"/>
              <a:t>POZOR: </a:t>
            </a:r>
            <a:r>
              <a:rPr lang="cs-CZ" b="0" dirty="0"/>
              <a:t>drogy jsou stále problémem, jen již situace není tak eskalovaná jako v Mexiku.</a:t>
            </a:r>
            <a:endParaRPr lang="cs-CZ" b="1" dirty="0"/>
          </a:p>
          <a:p>
            <a:endParaRPr lang="cs-CZ" b="0" dirty="0"/>
          </a:p>
          <a:p>
            <a:endParaRPr lang="cs-CZ" b="1" dirty="0"/>
          </a:p>
          <a:p>
            <a:r>
              <a:rPr lang="cs-CZ" dirty="0"/>
              <a:t>Zdroje: </a:t>
            </a:r>
          </a:p>
          <a:p>
            <a:r>
              <a:rPr lang="cs-CZ" dirty="0"/>
              <a:t>https://www.britannica.com/place/Colombia/The-growth-of-drug-trafficking-and-guerrilla-warfare</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19</a:t>
            </a:fld>
            <a:endParaRPr lang="cs-CZ"/>
          </a:p>
        </p:txBody>
      </p:sp>
    </p:spTree>
    <p:extLst>
      <p:ext uri="{BB962C8B-B14F-4D97-AF65-F5344CB8AC3E}">
        <p14:creationId xmlns:p14="http://schemas.microsoft.com/office/powerpoint/2010/main" val="34204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Tyto definice jsou v prezentaci zahrnuty pouze ve snaze o něco málo úplnější zpracování tématu.</a:t>
            </a:r>
          </a:p>
          <a:p>
            <a:endParaRPr lang="cs-CZ" dirty="0"/>
          </a:p>
          <a:p>
            <a:r>
              <a:rPr lang="cs-CZ" b="1" dirty="0"/>
              <a:t>Válka na drogách</a:t>
            </a:r>
            <a:r>
              <a:rPr lang="cs-CZ" b="0" dirty="0"/>
              <a:t> – využívání drog pro stimulaci vojáků bylo v minulosti hojně rozšířené (ať už státy tolerováno, usnadňováno či dokonce podporováno). Drogy jsou v tomto případě používány jako způsob motivace, odměny, znecitlivění nebo rozptýlení těch, kdo vykonávají válečné úkoly. Drogy (př. alkohol) sice pomáhají snižovat útrapy vojáků, ale snižují jejich produktivitu. Později ve 2. světové válce se přistoupilo k tvrdším látkám – psychoaktivních. Především se jednalo o konzumaci amfetaminů, které snižují únavu a chuť k jídlu a zvyšují bdělost.</a:t>
            </a:r>
          </a:p>
          <a:p>
            <a:endParaRPr lang="cs-CZ" b="0" dirty="0"/>
          </a:p>
          <a:p>
            <a:r>
              <a:rPr lang="cs-CZ" b="1" dirty="0"/>
              <a:t>Válka prostřednictvím drog </a:t>
            </a:r>
            <a:r>
              <a:rPr lang="cs-CZ" b="0" dirty="0"/>
              <a:t>– Př. Během studené války hlavní mocnosti někdy považovaly drogy za pohodlný způsob, jak neoficiálně financovat tajné operace. Zvláště patrné to bylo v případě Francouzů a Spojených států v jihovýchodní Asii. Zatímco dnes státy již nejsou při financování válek zdaleka tak závislé na příjmech z drog, jako tomu bylo v předchozích dobách, nestátní ozbrojení aktéři nadále spoléhají na příjmy z drog při financování svých vojenských akcí. Př. Afghánistán.</a:t>
            </a:r>
          </a:p>
          <a:p>
            <a:endParaRPr lang="cs-CZ" b="0" dirty="0"/>
          </a:p>
          <a:p>
            <a:r>
              <a:rPr lang="cs-CZ" b="1" dirty="0"/>
              <a:t>Válka o drogy – </a:t>
            </a:r>
            <a:r>
              <a:rPr lang="cs-CZ" b="0" dirty="0"/>
              <a:t>Použití vojenské síly k zajištění drogových trhů však sahá přinejmenším do opiových válek v letech 1839–1842 a 1856–1860. Hlavním znakem válek o drogy je, že se jich účastní pouze nestátní aktéři. Nyní již mezi sebou neválčí státy, ale válka o kontrolu nad drogovými trhy trvá.  Dnešní konflikty se odehrávají mezi soupeřícími obchodníky s drogami.</a:t>
            </a:r>
          </a:p>
          <a:p>
            <a:endParaRPr lang="cs-CZ" b="1" dirty="0"/>
          </a:p>
          <a:p>
            <a:r>
              <a:rPr lang="cs-CZ" b="1" i="1" dirty="0"/>
              <a:t>Válka proti drogám </a:t>
            </a:r>
            <a:r>
              <a:rPr lang="cs-CZ" i="1" dirty="0"/>
              <a:t>– viz následující slide</a:t>
            </a:r>
          </a:p>
          <a:p>
            <a:endParaRPr lang="cs-CZ" i="1" dirty="0"/>
          </a:p>
          <a:p>
            <a:r>
              <a:rPr lang="cs-CZ" b="1" dirty="0"/>
              <a:t>Drogy po válce</a:t>
            </a:r>
            <a:r>
              <a:rPr lang="cs-CZ" b="0" dirty="0"/>
              <a:t> -  Válka často hluboce ovlivnila poválečnou produkci drog, regulaci a vzorce spotřeby. Další důležitou dynamikou je, že nové regulace a omezení drog jsou často racionalizovány jako reakce na válečné drogové problémy, skutečné i domnělé.</a:t>
            </a:r>
            <a:endParaRPr lang="cs-CZ" b="1" dirty="0"/>
          </a:p>
          <a:p>
            <a:endParaRPr lang="cs-CZ" dirty="0"/>
          </a:p>
          <a:p>
            <a:r>
              <a:rPr lang="cs-CZ" dirty="0"/>
              <a:t>Tyto dimenze jsou odlišné, ale mohou se vzájemně ovlivňovat a utvářet, což se často děje. </a:t>
            </a:r>
          </a:p>
          <a:p>
            <a:endParaRPr lang="cs-CZ" dirty="0"/>
          </a:p>
          <a:p>
            <a:endParaRPr lang="cs-CZ" dirty="0"/>
          </a:p>
          <a:p>
            <a:r>
              <a:rPr lang="cs-CZ" dirty="0"/>
              <a:t>Zdroj:</a:t>
            </a:r>
          </a:p>
          <a:p>
            <a:r>
              <a:rPr lang="cs-CZ" dirty="0"/>
              <a:t>https://www.annualreviews.org/doi/10.1146/annurev-polisci-051017-103748 </a:t>
            </a:r>
          </a:p>
          <a:p>
            <a:endParaRPr lang="cs-CZ" dirty="0"/>
          </a:p>
          <a:p>
            <a:r>
              <a:rPr lang="cs-CZ" dirty="0"/>
              <a:t>Zdroj obrázku: https://www.artcollectorz.com/artworks/artwork-detail?artwork_id=7783&amp;edition_id=9866 </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a:t>
            </a:fld>
            <a:endParaRPr lang="cs-CZ"/>
          </a:p>
        </p:txBody>
      </p:sp>
    </p:spTree>
    <p:extLst>
      <p:ext uri="{BB962C8B-B14F-4D97-AF65-F5344CB8AC3E}">
        <p14:creationId xmlns:p14="http://schemas.microsoft.com/office/powerpoint/2010/main" val="3783684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Označována jako teroristická organizace. </a:t>
            </a:r>
            <a:r>
              <a:rPr lang="cs-CZ" i="1" dirty="0"/>
              <a:t>„Revoluční ozbrojené síly Kolumbie – lidová armáda“ – </a:t>
            </a:r>
            <a:r>
              <a:rPr lang="cs-CZ" i="0" dirty="0"/>
              <a:t>Nejedná se přímo o kartel, ale o skupinu, která též obchoduje s drogami.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i="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i="0" dirty="0"/>
              <a:t>Zdroj: https://cs.wikipedia.org/wiki/Revolu%C4%8Dn%C3%AD_ozbrojen%C3%A9_s%C3%ADly_Kolumbie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i="0" dirty="0"/>
              <a:t>Zdroj obrázku: https://blazetrends.com/former-farc-guerrilla-denounces-the-capture-in-mexico-of-one-of-its-leaders-at-the-request-of-colombia/</a:t>
            </a:r>
            <a:endParaRPr lang="cs-CZ" i="1" dirty="0"/>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20</a:t>
            </a:fld>
            <a:endParaRPr lang="cs-CZ"/>
          </a:p>
        </p:txBody>
      </p:sp>
    </p:spTree>
    <p:extLst>
      <p:ext uri="{BB962C8B-B14F-4D97-AF65-F5344CB8AC3E}">
        <p14:creationId xmlns:p14="http://schemas.microsoft.com/office/powerpoint/2010/main" val="317095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2014</a:t>
            </a:r>
            <a:r>
              <a:rPr lang="cs-CZ" b="0" dirty="0"/>
              <a:t> – generál po 14-ti dnech propuštěn, vláda souhlasí s obnovou jednání; prosinec: jednostranné příměří ze strany FARC (pozastaveno následujícího roku 22.5)</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2015 </a:t>
            </a:r>
            <a:r>
              <a:rPr lang="cs-CZ" b="0" dirty="0"/>
              <a:t>– únor: USA vysílají na pomoc své vyjednávače; březen: odminování národního území; duben: FARC zabilo 11 vojáků – prezident nařídil nálety; červenec: FARC oznámilo nové jednostranné příměří; Prezident Juan Manuel Santos a vojenský velitel FARC </a:t>
            </a:r>
            <a:r>
              <a:rPr lang="cs-CZ" b="0" dirty="0" err="1"/>
              <a:t>Timoleón</a:t>
            </a:r>
            <a:r>
              <a:rPr lang="cs-CZ" b="0" dirty="0"/>
              <a:t> </a:t>
            </a:r>
            <a:r>
              <a:rPr lang="cs-CZ" b="0" dirty="0" err="1"/>
              <a:t>Jiménez</a:t>
            </a:r>
            <a:r>
              <a:rPr lang="cs-CZ" b="0" dirty="0"/>
              <a:t>, </a:t>
            </a:r>
            <a:r>
              <a:rPr lang="cs-CZ" b="0" dirty="0" err="1"/>
              <a:t>aka</a:t>
            </a:r>
            <a:r>
              <a:rPr lang="cs-CZ" b="0" dirty="0"/>
              <a:t> </a:t>
            </a:r>
            <a:r>
              <a:rPr lang="cs-CZ" b="0" dirty="0" err="1"/>
              <a:t>Timochenko</a:t>
            </a:r>
            <a:r>
              <a:rPr lang="cs-CZ" b="0" dirty="0"/>
              <a:t>, oznámili z Kuby a před Raúlem Castrem podepsání dohody o přechodném soudnictví a souhlasili s podpisem míru 23. března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2016</a:t>
            </a:r>
            <a:endParaRPr lang="cs-CZ" b="0" dirty="0"/>
          </a:p>
          <a:p>
            <a:pPr algn="l"/>
            <a:r>
              <a:rPr lang="cs-CZ" b="1" i="0" dirty="0">
                <a:solidFill>
                  <a:srgbClr val="666666"/>
                </a:solidFill>
                <a:effectLst/>
                <a:latin typeface="BentonBook"/>
              </a:rPr>
              <a:t> 26. ledna</a:t>
            </a:r>
            <a:r>
              <a:rPr lang="cs-CZ" b="0" i="0" dirty="0">
                <a:solidFill>
                  <a:srgbClr val="666666"/>
                </a:solidFill>
                <a:effectLst/>
                <a:latin typeface="BentonBook"/>
              </a:rPr>
              <a:t> : OSN podporuje mírový proces a souhlasí s ověřením a dohledem nad koncem války</a:t>
            </a:r>
          </a:p>
          <a:p>
            <a:pPr algn="l"/>
            <a:r>
              <a:rPr lang="cs-CZ" b="1" i="0" dirty="0">
                <a:solidFill>
                  <a:srgbClr val="666666"/>
                </a:solidFill>
                <a:effectLst/>
                <a:latin typeface="BentonBook"/>
              </a:rPr>
              <a:t>23. března</a:t>
            </a:r>
            <a:r>
              <a:rPr lang="cs-CZ" b="0" i="0" dirty="0">
                <a:solidFill>
                  <a:srgbClr val="666666"/>
                </a:solidFill>
                <a:effectLst/>
                <a:latin typeface="BentonBook"/>
              </a:rPr>
              <a:t> : Vedoucí obou delegací uznali nepodepsání mírové dohody v uvedeném termínu</a:t>
            </a:r>
          </a:p>
          <a:p>
            <a:pPr algn="l"/>
            <a:r>
              <a:rPr lang="cs-CZ" b="1" i="0" dirty="0">
                <a:solidFill>
                  <a:srgbClr val="666666"/>
                </a:solidFill>
                <a:effectLst/>
                <a:latin typeface="BentonBook"/>
              </a:rPr>
              <a:t>30. března</a:t>
            </a:r>
            <a:r>
              <a:rPr lang="cs-CZ" b="0" i="0" dirty="0">
                <a:solidFill>
                  <a:srgbClr val="666666"/>
                </a:solidFill>
                <a:effectLst/>
                <a:latin typeface="BentonBook"/>
              </a:rPr>
              <a:t> : Vláda Juana Manuela Santose a guerilla ELN oznamují z Venezuely zahájení rozhovorů o mírovém procesu.</a:t>
            </a:r>
          </a:p>
          <a:p>
            <a:pPr algn="l"/>
            <a:r>
              <a:rPr lang="cs-CZ" b="1" i="0" dirty="0">
                <a:solidFill>
                  <a:srgbClr val="666666"/>
                </a:solidFill>
                <a:effectLst/>
                <a:latin typeface="BentonBook"/>
              </a:rPr>
              <a:t>22. června. </a:t>
            </a:r>
            <a:r>
              <a:rPr lang="cs-CZ" b="0" i="0" dirty="0">
                <a:solidFill>
                  <a:srgbClr val="666666"/>
                </a:solidFill>
                <a:effectLst/>
                <a:latin typeface="BentonBook"/>
              </a:rPr>
              <a:t>Kolumbijská vláda a FARC dosáhly dohody o bilaterálním a definitivním příměří.</a:t>
            </a:r>
          </a:p>
          <a:p>
            <a:pPr algn="l"/>
            <a:r>
              <a:rPr lang="cs-CZ" b="0" i="0" dirty="0">
                <a:solidFill>
                  <a:srgbClr val="666666"/>
                </a:solidFill>
                <a:effectLst/>
                <a:latin typeface="BentonBook"/>
              </a:rPr>
              <a:t> </a:t>
            </a:r>
          </a:p>
          <a:p>
            <a:pPr algn="l"/>
            <a:r>
              <a:rPr lang="cs-CZ" b="0" i="0" dirty="0">
                <a:solidFill>
                  <a:srgbClr val="666666"/>
                </a:solidFill>
                <a:effectLst/>
                <a:latin typeface="BentonBook"/>
              </a:rPr>
              <a:t> </a:t>
            </a:r>
            <a:endParaRPr lang="cs-CZ" b="1"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Zdroje: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https://ct24.ceskatelevize.cz/svet/2890682-vrazdy-vyhaneni-nucena-prace-lide-na-severu-kolumbie-trpi-kvuli-bojum-o-drogy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https://www.bbva.com/en/timeline-colombian-peace-process/</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21</a:t>
            </a:fld>
            <a:endParaRPr lang="cs-CZ"/>
          </a:p>
        </p:txBody>
      </p:sp>
    </p:spTree>
    <p:extLst>
      <p:ext uri="{BB962C8B-B14F-4D97-AF65-F5344CB8AC3E}">
        <p14:creationId xmlns:p14="http://schemas.microsoft.com/office/powerpoint/2010/main" val="2750917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Spravedlnost a reparace:</a:t>
            </a:r>
            <a:r>
              <a:rPr lang="cs-CZ" b="0" dirty="0"/>
              <a:t> v září roku 2015 došlo k dohodě na vytvoření „Speciální jurisdikce pro mír" tvořené soudci nejen z Kolumbie, ale také z dalších zemí, jejíž účelem má být právě zajištění spravedlnosti a reparací včetně vyměření trestů (zejména v otázce závažných zločinů – mučení, genocidy atd.)</a:t>
            </a:r>
          </a:p>
          <a:p>
            <a:r>
              <a:rPr lang="cs-CZ" b="1" dirty="0"/>
              <a:t>Postupné odzbrojení:</a:t>
            </a:r>
            <a:r>
              <a:rPr lang="cs-CZ" b="0" dirty="0"/>
              <a:t> Vedlo k rozdělení FARC na frakce. Tím prvním je roztříštění FARC do segmentů z nichž některé budou v boji proti státnímu aparátu pokračovat. Takový model byl patrný v mírovém procesu mezi kolumbijskou vládou a paramilitární skupinou AUC (Spojené sebeobrany Kolumbie), kdy po demobilizaci této skupiny v roce 2006 převzaly iniciativu segmenty z ní vytvořené tzv. </a:t>
            </a:r>
            <a:r>
              <a:rPr lang="cs-CZ" b="0" dirty="0" err="1"/>
              <a:t>BACRIMs</a:t>
            </a:r>
            <a:r>
              <a:rPr lang="cs-CZ" b="0" dirty="0"/>
              <a:t> (kriminální bandy) – např. </a:t>
            </a:r>
            <a:r>
              <a:rPr lang="cs-CZ" b="0" dirty="0" err="1"/>
              <a:t>Urabeños</a:t>
            </a:r>
            <a:r>
              <a:rPr lang="cs-CZ" b="0" dirty="0"/>
              <a:t>, </a:t>
            </a:r>
            <a:r>
              <a:rPr lang="cs-CZ" b="0" dirty="0" err="1"/>
              <a:t>Rastrojos</a:t>
            </a:r>
            <a:r>
              <a:rPr lang="cs-CZ" b="0" dirty="0"/>
              <a:t>, ERPAC či </a:t>
            </a:r>
            <a:r>
              <a:rPr lang="cs-CZ" b="0" dirty="0" err="1"/>
              <a:t>Paisas</a:t>
            </a:r>
            <a:r>
              <a:rPr lang="cs-CZ" b="0" dirty="0"/>
              <a:t>. Celý konflikt se tak z hlediska aktérů tříští a vyjednávání jsou mnohem složitější.</a:t>
            </a:r>
          </a:p>
          <a:p>
            <a:endParaRPr lang="cs-CZ" b="0" dirty="0"/>
          </a:p>
          <a:p>
            <a:r>
              <a:rPr lang="cs-CZ" b="0" i="1" dirty="0"/>
              <a:t>„Vyvstává otázka, do jaké míry bude dosažení míru pouze politickou zástěrkou a do jaké míry budou členové a velitelé FARC pokračovat v nelegálním byznysu.“</a:t>
            </a:r>
          </a:p>
          <a:p>
            <a:endParaRPr lang="cs-CZ" b="0" i="1" dirty="0"/>
          </a:p>
          <a:p>
            <a:r>
              <a:rPr lang="cs-CZ" b="1" i="0" dirty="0"/>
              <a:t>Zdroj:</a:t>
            </a:r>
          </a:p>
          <a:p>
            <a:r>
              <a:rPr lang="cs-CZ" b="0" i="0" dirty="0"/>
              <a:t>https://www.armadninoviny.cz/brezen-jako-kolumbijsky-milnik3f-prozatim-nikoliv-.html</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22</a:t>
            </a:fld>
            <a:endParaRPr lang="cs-CZ"/>
          </a:p>
        </p:txBody>
      </p:sp>
    </p:spTree>
    <p:extLst>
      <p:ext uri="{BB962C8B-B14F-4D97-AF65-F5344CB8AC3E}">
        <p14:creationId xmlns:p14="http://schemas.microsoft.com/office/powerpoint/2010/main" val="1933356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konci prezentace si ukážeme záběry z oblasti </a:t>
            </a:r>
            <a:r>
              <a:rPr lang="cs-CZ" dirty="0" err="1"/>
              <a:t>Catatumbo</a:t>
            </a:r>
            <a:r>
              <a:rPr lang="cs-CZ" dirty="0"/>
              <a:t>. </a:t>
            </a:r>
          </a:p>
          <a:p>
            <a:endParaRPr lang="cs-CZ" dirty="0"/>
          </a:p>
          <a:p>
            <a:r>
              <a:rPr lang="cs-CZ" dirty="0"/>
              <a:t>Zdroj:</a:t>
            </a:r>
          </a:p>
          <a:p>
            <a:r>
              <a:rPr lang="cs-CZ" dirty="0"/>
              <a:t>https://www.thenewhumanitarian.org/news-feature/2021/8/31/colombias-coca-regions-remain-at-war-and-distrust-is-growing</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23</a:t>
            </a:fld>
            <a:endParaRPr lang="cs-CZ"/>
          </a:p>
        </p:txBody>
      </p:sp>
    </p:spTree>
    <p:extLst>
      <p:ext uri="{BB962C8B-B14F-4D97-AF65-F5344CB8AC3E}">
        <p14:creationId xmlns:p14="http://schemas.microsoft.com/office/powerpoint/2010/main" val="12285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a:t>
            </a:r>
          </a:p>
          <a:p>
            <a:r>
              <a:rPr lang="cs-CZ" dirty="0"/>
              <a:t>https://www.thenewhumanitarian.org/news-feature/2021/8/31/colombias-coca-regions-remain-at-war-and-distrust-is-growing</a:t>
            </a:r>
          </a:p>
          <a:p>
            <a:r>
              <a:rPr lang="cs-CZ" dirty="0"/>
              <a:t>Zdroj obrázku: https://www.google.com/search?q=catatumbo+colombia+drugs+koka&amp;tbm=isch&amp;ved=2ahUKEwjG0pi8tYT3AhULr6QKHSPJBUAQ2-cCegQIABAA&amp;oq=catatumbo+colombia+drugs+koka&amp;gs_lcp=CgNpbWcQAzoHCCMQ7wMQJ1D1A1jWBWDaB2gAcAB4AIABUIgB0gGSAQEzmAEAoAEBqgELZ3dzLXdpei1pbWfAAQE&amp;sclient=img&amp;ei=4SNQYobeOIvekgWjkpeABA&amp;bih=569&amp;biw=1280#imgrc=chfOaLRU_m73RM</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24</a:t>
            </a:fld>
            <a:endParaRPr lang="cs-CZ"/>
          </a:p>
        </p:txBody>
      </p:sp>
    </p:spTree>
    <p:extLst>
      <p:ext uri="{BB962C8B-B14F-4D97-AF65-F5344CB8AC3E}">
        <p14:creationId xmlns:p14="http://schemas.microsoft.com/office/powerpoint/2010/main" val="1971815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CATACUMBO: Nyní se podíváme na video, které nám ukáže střípky ze života Kolumbijců, kteří se připojili k jednomu z kartelů a zajímavý komentář k celé situaci v Kolumbii.</a:t>
            </a:r>
          </a:p>
          <a:p>
            <a:endParaRPr lang="cs-CZ" dirty="0"/>
          </a:p>
          <a:p>
            <a:r>
              <a:rPr lang="cs-CZ" dirty="0"/>
              <a:t>Zdroj:</a:t>
            </a:r>
          </a:p>
          <a:p>
            <a:r>
              <a:rPr lang="cs-CZ" dirty="0"/>
              <a:t>https://www.youtube.com/watch?v=bQDsQU5PC2I</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25</a:t>
            </a:fld>
            <a:endParaRPr lang="cs-CZ"/>
          </a:p>
        </p:txBody>
      </p:sp>
    </p:spTree>
    <p:extLst>
      <p:ext uri="{BB962C8B-B14F-4D97-AF65-F5344CB8AC3E}">
        <p14:creationId xmlns:p14="http://schemas.microsoft.com/office/powerpoint/2010/main" val="4045098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a:t>„Chcete se k tématu sami vyjádřit a podělit se o svůj názor?“</a:t>
            </a:r>
          </a:p>
          <a:p>
            <a:endParaRPr lang="cs-CZ" dirty="0"/>
          </a:p>
          <a:p>
            <a:endParaRPr lang="cs-CZ" dirty="0"/>
          </a:p>
          <a:p>
            <a:r>
              <a:rPr lang="cs-CZ" dirty="0"/>
              <a:t>Co si myslíte o regulaci obchodu s drogami?</a:t>
            </a:r>
          </a:p>
          <a:p>
            <a:r>
              <a:rPr lang="cs-CZ" dirty="0"/>
              <a:t>Domníváte se, že by legalizace a regulace vedla spíše ke zlepšení situace a snížení konzumace drog? </a:t>
            </a:r>
          </a:p>
          <a:p>
            <a:r>
              <a:rPr lang="cs-CZ" dirty="0"/>
              <a:t>Jaké jsou podle vás způsoby, kterými vlády mohou bojovat proti produkci a obchodu s drogami?</a:t>
            </a:r>
          </a:p>
          <a:p>
            <a:endParaRPr lang="cs-CZ" dirty="0"/>
          </a:p>
          <a:p>
            <a:r>
              <a:rPr lang="cs-CZ" dirty="0"/>
              <a:t>Odůvodnění odpovědí.</a:t>
            </a:r>
          </a:p>
          <a:p>
            <a:endParaRPr lang="cs-CZ" dirty="0"/>
          </a:p>
          <a:p>
            <a:r>
              <a:rPr lang="cs-CZ" dirty="0"/>
              <a:t>Možná odpověď na růžovou otázku:</a:t>
            </a:r>
          </a:p>
          <a:p>
            <a:r>
              <a:rPr lang="cs-CZ" b="0" i="0" dirty="0">
                <a:solidFill>
                  <a:srgbClr val="000000"/>
                </a:solidFill>
                <a:effectLst/>
                <a:latin typeface="Tabac G2"/>
              </a:rPr>
              <a:t>Kolumbie: Koku pro narkobarony pěstují chudí zemědělci, často v pohraničních oblastech. Dostanou za ni víc peněz než za běžné plodiny. Vláda se je pokouší přesvědčit, aby se koky vzdali. Výměnou třeba za pěstování kakaovníků nebo kávovníků jim začala nabízet finanční a technickou podporu. (zdroj: https://archiv.hn.cz/c1-66256520-v-kolumbii-vyrobili-rekordni-mnozstvi-kokainu-pomohla-tomu-mirova-dohoda-s-povstalci) </a:t>
            </a:r>
          </a:p>
          <a:p>
            <a:endParaRPr lang="cs-CZ" b="0" i="0" dirty="0">
              <a:solidFill>
                <a:srgbClr val="000000"/>
              </a:solidFill>
              <a:effectLst/>
              <a:latin typeface="Tabac G2"/>
            </a:endParaRPr>
          </a:p>
          <a:p>
            <a:r>
              <a:rPr lang="cs-CZ" b="0" i="0" dirty="0">
                <a:solidFill>
                  <a:srgbClr val="000000"/>
                </a:solidFill>
                <a:effectLst/>
                <a:latin typeface="Tabac G2"/>
              </a:rPr>
              <a:t>MOJE ODPOVĚD  víceméně na obě otázky (pro začátek diskuze v případě neaktivity ze strany studentů): </a:t>
            </a:r>
          </a:p>
          <a:p>
            <a:r>
              <a:rPr lang="cs-CZ" b="0" i="0" dirty="0">
                <a:solidFill>
                  <a:srgbClr val="000000"/>
                </a:solidFill>
                <a:effectLst/>
                <a:latin typeface="Tabac G2"/>
              </a:rPr>
              <a:t>Osobně se domnívám, že drogy by neměly být démonizovaným tématem. Jelikož již z psychologické podstaty lidské bytosti spoustu lidí přitahuje </a:t>
            </a:r>
            <a:r>
              <a:rPr lang="cs-CZ" b="0" i="1" dirty="0">
                <a:solidFill>
                  <a:srgbClr val="000000"/>
                </a:solidFill>
                <a:effectLst/>
                <a:latin typeface="Tabac G2"/>
              </a:rPr>
              <a:t>„zakázané ovoce“. </a:t>
            </a:r>
            <a:r>
              <a:rPr lang="cs-CZ" b="0" i="0" dirty="0">
                <a:solidFill>
                  <a:srgbClr val="000000"/>
                </a:solidFill>
                <a:effectLst/>
                <a:latin typeface="Tabac G2"/>
              </a:rPr>
              <a:t>Myslím si, že by se měly prezentovat objektivně (samozřejmě tím NEMYSLÍM doporučovat), ale téma odlehčit, seznámit lidi s negativy, ale i pozitivy, aby lidé NASLOUCHALI a snažili se porozumět jejich vlivu na život a zdraví člověka. Jelikož z příběhů mnohých drogově závislých vyplývá, že často věděli, že drogy jsou </a:t>
            </a:r>
            <a:r>
              <a:rPr lang="cs-CZ" b="0" i="1" dirty="0">
                <a:solidFill>
                  <a:srgbClr val="000000"/>
                </a:solidFill>
                <a:effectLst/>
                <a:latin typeface="Tabac G2"/>
              </a:rPr>
              <a:t>„špatné“, </a:t>
            </a:r>
            <a:r>
              <a:rPr lang="cs-CZ" b="0" i="0" dirty="0">
                <a:solidFill>
                  <a:srgbClr val="000000"/>
                </a:solidFill>
                <a:effectLst/>
                <a:latin typeface="Tabac G2"/>
              </a:rPr>
              <a:t>ale byli zvědaví, „</a:t>
            </a:r>
            <a:r>
              <a:rPr lang="cs-CZ" b="0" i="1" dirty="0">
                <a:solidFill>
                  <a:srgbClr val="000000"/>
                </a:solidFill>
                <a:effectLst/>
                <a:latin typeface="Tabac G2"/>
              </a:rPr>
              <a:t>co na tom všichni mají“. </a:t>
            </a:r>
            <a:endParaRPr lang="cs-CZ" i="1" dirty="0"/>
          </a:p>
          <a:p>
            <a:endParaRPr lang="cs-CZ" b="0" i="0" dirty="0">
              <a:solidFill>
                <a:srgbClr val="000000"/>
              </a:solidFill>
              <a:effectLst/>
              <a:latin typeface="Tabac G2"/>
            </a:endParaRPr>
          </a:p>
          <a:p>
            <a:r>
              <a:rPr lang="cs-CZ" b="0" i="0" dirty="0">
                <a:solidFill>
                  <a:srgbClr val="000000"/>
                </a:solidFill>
                <a:effectLst/>
                <a:latin typeface="Tabac G2"/>
              </a:rPr>
              <a:t>Pokud jste si nebyli jisti svým názorem na otázku v modré bublině, tak jsem si pro vás připravila odkaz na komiks, který je volně dostupný online v č. jazyce (jeho přečtení vám zabere tak 15 minut). Komiks jednoduchou a srozumitelnou formou představuje klady i zápory zákazu drog a nastiňuje jednu z možných variant, kterou by přinesla legalizace určitých drog. </a:t>
            </a:r>
          </a:p>
          <a:p>
            <a:endParaRPr lang="cs-CZ" b="0" i="0" dirty="0">
              <a:solidFill>
                <a:srgbClr val="000000"/>
              </a:solidFill>
              <a:effectLst/>
              <a:latin typeface="Tabac G2"/>
            </a:endParaRPr>
          </a:p>
          <a:p>
            <a:r>
              <a:rPr lang="cs-CZ" b="0" i="0" dirty="0">
                <a:solidFill>
                  <a:srgbClr val="000000"/>
                </a:solidFill>
                <a:effectLst/>
                <a:latin typeface="Tabac G2"/>
              </a:rPr>
              <a:t>Zdroj obrázku: https://www.onlinewebfonts.com/icon/294108 </a:t>
            </a:r>
          </a:p>
          <a:p>
            <a:endParaRPr lang="cs-CZ" b="0" i="0" dirty="0">
              <a:solidFill>
                <a:srgbClr val="000000"/>
              </a:solidFill>
              <a:effectLst/>
              <a:latin typeface="Tabac G2"/>
            </a:endParaRP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26</a:t>
            </a:fld>
            <a:endParaRPr lang="cs-CZ"/>
          </a:p>
        </p:txBody>
      </p:sp>
    </p:spTree>
    <p:extLst>
      <p:ext uri="{BB962C8B-B14F-4D97-AF65-F5344CB8AC3E}">
        <p14:creationId xmlns:p14="http://schemas.microsoft.com/office/powerpoint/2010/main" val="56841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err="1"/>
              <a:t>War</a:t>
            </a:r>
            <a:r>
              <a:rPr lang="cs-CZ" b="1" dirty="0"/>
              <a:t> on </a:t>
            </a:r>
            <a:r>
              <a:rPr lang="cs-CZ" b="1" dirty="0" err="1"/>
              <a:t>drugs</a:t>
            </a:r>
            <a:endParaRPr lang="cs-CZ" b="1" dirty="0"/>
          </a:p>
          <a:p>
            <a:r>
              <a:rPr lang="cs-CZ" b="0" dirty="0"/>
              <a:t>Počátek: červen 1971 – vyhlásil ji tehdejší americký prezident Richard Nixon. Ve svém projevu zneužívání drog označil za </a:t>
            </a:r>
            <a:r>
              <a:rPr lang="cs-CZ" b="0" i="1" dirty="0"/>
              <a:t>„veřejného nepřítele číslo jedna“. </a:t>
            </a:r>
            <a:r>
              <a:rPr lang="cs-CZ" b="0" i="0" dirty="0"/>
              <a:t>V roce 1973 byla vytvořena </a:t>
            </a:r>
            <a:r>
              <a:rPr lang="cs-CZ" b="0" i="1" dirty="0"/>
              <a:t>„</a:t>
            </a:r>
            <a:r>
              <a:rPr lang="cs-CZ" b="0" i="1" dirty="0" err="1"/>
              <a:t>Drug</a:t>
            </a:r>
            <a:r>
              <a:rPr lang="cs-CZ" b="0" i="1" dirty="0"/>
              <a:t> </a:t>
            </a:r>
            <a:r>
              <a:rPr lang="cs-CZ" b="0" i="1" dirty="0" err="1"/>
              <a:t>Enforcement</a:t>
            </a:r>
            <a:r>
              <a:rPr lang="cs-CZ" b="0" i="1" dirty="0"/>
              <a:t> </a:t>
            </a:r>
            <a:r>
              <a:rPr lang="cs-CZ" b="0" i="1" dirty="0" err="1"/>
              <a:t>Administration</a:t>
            </a:r>
            <a:r>
              <a:rPr lang="cs-CZ" b="0" i="1" dirty="0"/>
              <a:t>“ </a:t>
            </a:r>
            <a:r>
              <a:rPr lang="cs-CZ" b="0" i="0" dirty="0"/>
              <a:t>(=dalo by se přeložit jako </a:t>
            </a:r>
            <a:r>
              <a:rPr lang="cs-CZ" b="0" i="1" dirty="0"/>
              <a:t>„Úřad pro vymáhání práva v oblasti narkotik“. – </a:t>
            </a:r>
            <a:r>
              <a:rPr lang="cs-CZ" b="0" i="0" dirty="0"/>
              <a:t>POZOR! Nejedná se o oficiální překlad, pouze mnou vytvořený.</a:t>
            </a:r>
            <a:r>
              <a:rPr lang="cs-CZ" b="0" i="1" dirty="0"/>
              <a:t>) – </a:t>
            </a:r>
            <a:r>
              <a:rPr lang="cs-CZ" b="0" i="0" dirty="0"/>
              <a:t>úřad je výsledkem procesu centralizace. – Válka proti drogám se stala pro USA velmi důležitou až s nástupem Ronalda Reagana do prezidenského úřadu r. 1981. Reagan rozšířil rozsah války proti drogám (dokonce se jeho manželka Nancy stala tváří kampaně </a:t>
            </a:r>
            <a:r>
              <a:rPr lang="cs-CZ" b="0" i="1" dirty="0"/>
              <a:t>„Just </a:t>
            </a:r>
            <a:r>
              <a:rPr lang="cs-CZ" b="0" i="1" dirty="0" err="1"/>
              <a:t>Say</a:t>
            </a:r>
            <a:r>
              <a:rPr lang="cs-CZ" b="0" i="1" dirty="0"/>
              <a:t> NO“</a:t>
            </a:r>
            <a:r>
              <a:rPr lang="cs-CZ" b="0" i="0" dirty="0"/>
              <a:t> , která si kladla za úkol vzdělávat školáky o nebezpečí užívání drog.</a:t>
            </a:r>
          </a:p>
          <a:p>
            <a:endParaRPr lang="cs-CZ" b="0" i="0" dirty="0"/>
          </a:p>
          <a:p>
            <a:r>
              <a:rPr lang="cs-CZ" b="1" i="0" dirty="0"/>
              <a:t>1986 – Anti </a:t>
            </a:r>
            <a:r>
              <a:rPr lang="cs-CZ" b="1" i="0" dirty="0" err="1"/>
              <a:t>Drug</a:t>
            </a:r>
            <a:r>
              <a:rPr lang="cs-CZ" b="1" i="0" dirty="0"/>
              <a:t> Abuse </a:t>
            </a:r>
            <a:r>
              <a:rPr lang="cs-CZ" b="1" i="0" dirty="0" err="1"/>
              <a:t>Act</a:t>
            </a:r>
            <a:r>
              <a:rPr lang="cs-CZ" b="0" i="0" dirty="0"/>
              <a:t>: který přinesl tvrdší právní úpravu v oblasti trestání za protiprávní činy v oblasti práva.</a:t>
            </a:r>
          </a:p>
          <a:p>
            <a:endParaRPr lang="cs-CZ" b="0" i="0" dirty="0"/>
          </a:p>
          <a:p>
            <a:r>
              <a:rPr lang="cs-CZ" b="0" i="0" dirty="0"/>
              <a:t>Válka proti drogám je stále vedena, probíhá však na mnohem méně intenzivní úrovni, než tomu bylo během jejího vrcholu v 80. letech.</a:t>
            </a:r>
            <a:endParaRPr lang="cs-CZ" b="1" i="1" dirty="0"/>
          </a:p>
          <a:p>
            <a:endParaRPr lang="cs-CZ" dirty="0"/>
          </a:p>
          <a:p>
            <a:endParaRPr lang="cs-CZ" dirty="0"/>
          </a:p>
          <a:p>
            <a:r>
              <a:rPr lang="cs-CZ" dirty="0"/>
              <a:t>https://www.britannica.com/topic/war-on-drugs </a:t>
            </a:r>
          </a:p>
          <a:p>
            <a:r>
              <a:rPr lang="cs-CZ" dirty="0"/>
              <a:t>Zdroj obrázku: https://idpc.net/alerts/2014/12/romania-drug-related-offenses-reduced-as-new-criminal-code-is-enforced </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3</a:t>
            </a:fld>
            <a:endParaRPr lang="cs-CZ"/>
          </a:p>
        </p:txBody>
      </p:sp>
    </p:spTree>
    <p:extLst>
      <p:ext uri="{BB962C8B-B14F-4D97-AF65-F5344CB8AC3E}">
        <p14:creationId xmlns:p14="http://schemas.microsoft.com/office/powerpoint/2010/main" val="103273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První dvě si podrobněji probereme v prezentaci. Následující dvě zde zmiňuji krátce pro doplnění tématu.</a:t>
            </a:r>
          </a:p>
          <a:p>
            <a:endParaRPr lang="cs-CZ" dirty="0"/>
          </a:p>
          <a:p>
            <a:r>
              <a:rPr lang="cs-CZ" b="1" dirty="0"/>
              <a:t>Drogová válka v Miami </a:t>
            </a:r>
            <a:r>
              <a:rPr lang="cs-CZ" b="0" dirty="0"/>
              <a:t>– Miami je díky událostem, které se udály v 70. a 80. letech označováno jako </a:t>
            </a:r>
            <a:r>
              <a:rPr lang="cs-CZ" b="0" i="1" dirty="0"/>
              <a:t>„hlavní město drog na světě“. </a:t>
            </a:r>
            <a:r>
              <a:rPr lang="cs-CZ" b="0" i="0" dirty="0"/>
              <a:t>Miami se nachází na strategicky velmi dobrém místě, které je výhodné pro obchod s drogami (má nejdelší pobřeží v celých Spojených státech amerických – 1350 mil: cca 2000km). Odtud drogy mohly snadno proudit do ostatních částí USA (hl. Florida) a zároveň se Miami stalo největším odběratelem drog, kdy se zde nacházelo spoustu narkomanů, prostitutek a dalších jedinců užívajících omamné látky. – Avšak následně se Miami stalo díky okolnostem i průkopníkem a nejlepším místem pro zotavení se z drogové závislosti. Obchod s drogami se postupně podařilo umírnit a dnes je situace vzhledem k minulosti relativně stabilní.</a:t>
            </a:r>
            <a:endParaRPr lang="cs-CZ" b="1" i="1" dirty="0"/>
          </a:p>
          <a:p>
            <a:endParaRPr lang="cs-CZ" dirty="0"/>
          </a:p>
          <a:p>
            <a:r>
              <a:rPr lang="cs-CZ" dirty="0"/>
              <a:t>Graf: </a:t>
            </a:r>
            <a:r>
              <a:rPr lang="cs-CZ" b="1" dirty="0"/>
              <a:t>Filipínská drogová válka </a:t>
            </a:r>
            <a:r>
              <a:rPr lang="cs-CZ" dirty="0"/>
              <a:t>(problematické a složité téma na zpracování přehledově – možné spáchání zločinů proti lidskosti ze strany Filipín při boji proti drogám. – vraždění uživatelů psychotropních látek. Válku drogám vyhlásil při nástupu do úřadu nynější prezident, který je zodpovědný za rozhodnutí vedoucí k obvinění – v roce 2016 Rodrigo </a:t>
            </a:r>
            <a:r>
              <a:rPr lang="cs-CZ" dirty="0" err="1"/>
              <a:t>Duterte</a:t>
            </a:r>
            <a:r>
              <a:rPr lang="cs-CZ" dirty="0"/>
              <a:t>).  - Na grafu můžeme vidět prudký nárůst zabití v rámci války s drogami po nástupu nového prezidenta v roce 2016.</a:t>
            </a:r>
          </a:p>
          <a:p>
            <a:endParaRPr lang="cs-CZ" dirty="0"/>
          </a:p>
          <a:p>
            <a:endParaRPr lang="cs-CZ" dirty="0"/>
          </a:p>
          <a:p>
            <a:endParaRPr lang="cs-CZ" dirty="0"/>
          </a:p>
          <a:p>
            <a:r>
              <a:rPr lang="cs-CZ" dirty="0"/>
              <a:t>Zdroje: </a:t>
            </a:r>
          </a:p>
          <a:p>
            <a:r>
              <a:rPr lang="cs-CZ" dirty="0"/>
              <a:t>https://www.economist.com/graphic-detail/2021/11/22/how-many-people-have-been-killed-in-rodrigo-dutertes-war-on-drugs</a:t>
            </a:r>
          </a:p>
          <a:p>
            <a:r>
              <a:rPr lang="cs-CZ" dirty="0"/>
              <a:t>https://www.southmiamirecovery.com/miami-drug-treatment-history-1/</a:t>
            </a:r>
          </a:p>
          <a:p>
            <a:endParaRPr lang="cs-CZ" dirty="0"/>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4</a:t>
            </a:fld>
            <a:endParaRPr lang="cs-CZ"/>
          </a:p>
        </p:txBody>
      </p:sp>
    </p:spTree>
    <p:extLst>
      <p:ext uri="{BB962C8B-B14F-4D97-AF65-F5344CB8AC3E}">
        <p14:creationId xmlns:p14="http://schemas.microsoft.com/office/powerpoint/2010/main" val="309341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a:t>„NOS FALTAN JUSTICIA“ </a:t>
            </a:r>
            <a:r>
              <a:rPr lang="cs-CZ" i="0" dirty="0"/>
              <a:t>– znamená </a:t>
            </a:r>
            <a:r>
              <a:rPr lang="cs-CZ" i="1" dirty="0"/>
              <a:t>„Potřebujeme spravedlnost.“</a:t>
            </a:r>
          </a:p>
          <a:p>
            <a:r>
              <a:rPr lang="cs-CZ" i="1" dirty="0"/>
              <a:t>„V předchozích slidech jsme si probrali drogové konflikty obecně, nyní vás seznámím s drogovým konfliktem v Mexiku. Pokud máte zájem a pocit, že jsem nezmínila nějakou podstatnou informaci, nyní máte prostor se vyjádřit.“</a:t>
            </a:r>
          </a:p>
          <a:p>
            <a:r>
              <a:rPr lang="cs-CZ" i="0" dirty="0"/>
              <a:t>Na začátek bych ráda zmínila, že válka se týká jak bojů mezi kartely tak bojů mezi kartely a bezpečnostními aparáty státu.</a:t>
            </a:r>
          </a:p>
          <a:p>
            <a:endParaRPr lang="cs-CZ" i="1" dirty="0"/>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5</a:t>
            </a:fld>
            <a:endParaRPr lang="cs-CZ"/>
          </a:p>
        </p:txBody>
      </p:sp>
    </p:spTree>
    <p:extLst>
      <p:ext uri="{BB962C8B-B14F-4D97-AF65-F5344CB8AC3E}">
        <p14:creationId xmlns:p14="http://schemas.microsoft.com/office/powerpoint/2010/main" val="290424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1930</a:t>
            </a:r>
            <a:r>
              <a:rPr lang="cs-CZ" b="0" dirty="0"/>
              <a:t> – založení prvního kartelu: </a:t>
            </a:r>
            <a:r>
              <a:rPr lang="cs-CZ" b="0" dirty="0" err="1"/>
              <a:t>Gulf</a:t>
            </a:r>
            <a:r>
              <a:rPr lang="cs-CZ" b="0" dirty="0"/>
              <a:t> </a:t>
            </a:r>
            <a:r>
              <a:rPr lang="cs-CZ" b="0" dirty="0" err="1"/>
              <a:t>Cartel</a:t>
            </a:r>
            <a:r>
              <a:rPr lang="cs-CZ" b="0" dirty="0"/>
              <a:t> (viz následující slide)</a:t>
            </a:r>
            <a:endParaRPr lang="cs-CZ" b="1" dirty="0"/>
          </a:p>
          <a:p>
            <a:endParaRPr lang="cs-CZ" b="1" dirty="0"/>
          </a:p>
          <a:p>
            <a:r>
              <a:rPr lang="cs-CZ" b="1" dirty="0"/>
              <a:t>1980</a:t>
            </a:r>
            <a:r>
              <a:rPr lang="cs-CZ" b="0" dirty="0"/>
              <a:t> – pokles ceny ropy: pro Mexiko byla ropa jedním z hlavních zdrojů příjmů a pracovních míst – nadprodukce ropy způsobila pokles její ceny s čímž mexická vláda nepočítala (ztrátu financovalo s půjček s vysokým úrokem – a v konečném důsledku nebyla schopna financovat ani dluh, ale ani úroky) – důsledek ropných šoků 1974 a 1979. V roce 1980 vznikl i první drogový kartel Guadalajara </a:t>
            </a:r>
            <a:r>
              <a:rPr lang="cs-CZ" b="0" dirty="0" err="1"/>
              <a:t>Cartel</a:t>
            </a:r>
            <a:r>
              <a:rPr lang="cs-CZ" b="0" dirty="0"/>
              <a:t> (název je podle města na západě Mexika, kde kartel vznikl) </a:t>
            </a:r>
          </a:p>
          <a:p>
            <a:r>
              <a:rPr lang="cs-CZ" b="0" u="sng" dirty="0"/>
              <a:t>Guadalajara </a:t>
            </a:r>
            <a:r>
              <a:rPr lang="cs-CZ" b="0" u="sng" dirty="0" err="1"/>
              <a:t>Cartel</a:t>
            </a:r>
            <a:r>
              <a:rPr lang="cs-CZ" b="0" u="sng" dirty="0"/>
              <a:t>:</a:t>
            </a:r>
            <a:r>
              <a:rPr lang="cs-CZ" b="0" u="none" dirty="0"/>
              <a:t> jeden z prvních mexických kartelů, který pašoval drogy do USA; měla dobrou výchozí pozici: napojeni na drogové kartely z Kolumbie a v Mexiku neměla žádnou konkurenci</a:t>
            </a:r>
          </a:p>
          <a:p>
            <a:endParaRPr lang="cs-CZ" b="0" u="none" dirty="0"/>
          </a:p>
          <a:p>
            <a:r>
              <a:rPr lang="cs-CZ" b="1" u="none" dirty="0"/>
              <a:t>1989</a:t>
            </a:r>
            <a:r>
              <a:rPr lang="cs-CZ" b="0" u="none" dirty="0"/>
              <a:t> – rozpad kartelu GC: kartel se rozdělil na několik menších kartelů což vedlo k mexické drogové válce. </a:t>
            </a:r>
            <a:r>
              <a:rPr lang="cs-CZ" b="0" i="0" dirty="0">
                <a:solidFill>
                  <a:srgbClr val="484247"/>
                </a:solidFill>
                <a:effectLst/>
                <a:latin typeface="acumin-pro"/>
              </a:rPr>
              <a:t>Kartel se rozdělil, jelikož po tom, co zabili amerického agenta Enrique (</a:t>
            </a:r>
            <a:r>
              <a:rPr lang="cs-CZ" b="0" i="0" dirty="0" err="1">
                <a:solidFill>
                  <a:srgbClr val="484247"/>
                </a:solidFill>
                <a:effectLst/>
                <a:latin typeface="acumin-pro"/>
              </a:rPr>
              <a:t>Kiki</a:t>
            </a:r>
            <a:r>
              <a:rPr lang="cs-CZ" b="0" i="0" dirty="0">
                <a:solidFill>
                  <a:srgbClr val="484247"/>
                </a:solidFill>
                <a:effectLst/>
                <a:latin typeface="acumin-pro"/>
              </a:rPr>
              <a:t>) </a:t>
            </a:r>
            <a:r>
              <a:rPr lang="cs-CZ" b="0" i="0" dirty="0" err="1">
                <a:solidFill>
                  <a:srgbClr val="484247"/>
                </a:solidFill>
                <a:effectLst/>
                <a:latin typeface="acumin-pro"/>
              </a:rPr>
              <a:t>Camarena</a:t>
            </a:r>
            <a:r>
              <a:rPr lang="cs-CZ" b="0" i="0" dirty="0">
                <a:solidFill>
                  <a:srgbClr val="484247"/>
                </a:solidFill>
                <a:effectLst/>
                <a:latin typeface="acumin-pro"/>
              </a:rPr>
              <a:t> r. 1985, tak USA začalo více tlačit na Mexiko, aby více bojovalo proti drogovým kartelům a obchodu s drogami – Kartely se dostali pod větší tlak a za účelem ztížení jejich stíhání se rozdělili. </a:t>
            </a:r>
            <a:r>
              <a:rPr lang="cs-CZ" b="0" u="none" dirty="0"/>
              <a:t>. Kartel se rozdělil na 2 organizace, které byli vedeny 2 skupinami. </a:t>
            </a:r>
            <a:r>
              <a:rPr lang="cs-CZ" b="0" i="0" dirty="0" err="1">
                <a:solidFill>
                  <a:srgbClr val="484247"/>
                </a:solidFill>
                <a:effectLst/>
                <a:latin typeface="acumin-pro"/>
              </a:rPr>
              <a:t>Joaquín</a:t>
            </a:r>
            <a:r>
              <a:rPr lang="cs-CZ" b="0" i="0" dirty="0">
                <a:solidFill>
                  <a:srgbClr val="484247"/>
                </a:solidFill>
                <a:effectLst/>
                <a:latin typeface="acumin-pro"/>
              </a:rPr>
              <a:t> „El </a:t>
            </a:r>
            <a:r>
              <a:rPr lang="cs-CZ" b="0" i="0" dirty="0" err="1">
                <a:solidFill>
                  <a:srgbClr val="484247"/>
                </a:solidFill>
                <a:effectLst/>
                <a:latin typeface="acumin-pro"/>
              </a:rPr>
              <a:t>Chapo</a:t>
            </a:r>
            <a:r>
              <a:rPr lang="cs-CZ" b="0" i="0" dirty="0">
                <a:solidFill>
                  <a:srgbClr val="484247"/>
                </a:solidFill>
                <a:effectLst/>
                <a:latin typeface="acumin-pro"/>
              </a:rPr>
              <a:t>“ </a:t>
            </a:r>
            <a:r>
              <a:rPr lang="cs-CZ" b="0" i="0" dirty="0" err="1">
                <a:solidFill>
                  <a:srgbClr val="484247"/>
                </a:solidFill>
                <a:effectLst/>
                <a:latin typeface="acumin-pro"/>
              </a:rPr>
              <a:t>Guzmán</a:t>
            </a:r>
            <a:r>
              <a:rPr lang="cs-CZ" b="0" i="0" dirty="0">
                <a:solidFill>
                  <a:srgbClr val="484247"/>
                </a:solidFill>
                <a:effectLst/>
                <a:latin typeface="acumin-pro"/>
              </a:rPr>
              <a:t> </a:t>
            </a:r>
            <a:r>
              <a:rPr lang="cs-CZ" b="0" i="0" dirty="0" err="1">
                <a:solidFill>
                  <a:srgbClr val="484247"/>
                </a:solidFill>
                <a:effectLst/>
                <a:latin typeface="acumin-pro"/>
              </a:rPr>
              <a:t>Loera</a:t>
            </a:r>
            <a:r>
              <a:rPr lang="cs-CZ" b="0" i="0" dirty="0">
                <a:solidFill>
                  <a:srgbClr val="484247"/>
                </a:solidFill>
                <a:effectLst/>
                <a:latin typeface="acumin-pro"/>
              </a:rPr>
              <a:t>, Ismael „El Mayo“ </a:t>
            </a:r>
            <a:r>
              <a:rPr lang="cs-CZ" b="0" i="0" dirty="0" err="1">
                <a:solidFill>
                  <a:srgbClr val="484247"/>
                </a:solidFill>
                <a:effectLst/>
                <a:latin typeface="acumin-pro"/>
              </a:rPr>
              <a:t>Zambada</a:t>
            </a:r>
            <a:r>
              <a:rPr lang="cs-CZ" b="0" i="0" dirty="0">
                <a:solidFill>
                  <a:srgbClr val="484247"/>
                </a:solidFill>
                <a:effectLst/>
                <a:latin typeface="acumin-pro"/>
              </a:rPr>
              <a:t> a rodina </a:t>
            </a:r>
            <a:r>
              <a:rPr lang="cs-CZ" b="0" i="0" dirty="0" err="1">
                <a:solidFill>
                  <a:srgbClr val="484247"/>
                </a:solidFill>
                <a:effectLst/>
                <a:latin typeface="acumin-pro"/>
              </a:rPr>
              <a:t>Beltran</a:t>
            </a:r>
            <a:r>
              <a:rPr lang="cs-CZ" b="0" i="0" dirty="0">
                <a:solidFill>
                  <a:srgbClr val="484247"/>
                </a:solidFill>
                <a:effectLst/>
                <a:latin typeface="acumin-pro"/>
              </a:rPr>
              <a:t> </a:t>
            </a:r>
            <a:r>
              <a:rPr lang="cs-CZ" b="0" i="0" dirty="0" err="1">
                <a:solidFill>
                  <a:srgbClr val="484247"/>
                </a:solidFill>
                <a:effectLst/>
                <a:latin typeface="acumin-pro"/>
              </a:rPr>
              <a:t>Leyva</a:t>
            </a:r>
            <a:r>
              <a:rPr lang="cs-CZ" b="0" i="0" dirty="0">
                <a:solidFill>
                  <a:srgbClr val="484247"/>
                </a:solidFill>
                <a:effectLst/>
                <a:latin typeface="acumin-pro"/>
              </a:rPr>
              <a:t>, skupina, která nakonec vytvořila </a:t>
            </a:r>
            <a:r>
              <a:rPr lang="cs-CZ" b="1" i="0" dirty="0" err="1">
                <a:solidFill>
                  <a:srgbClr val="484247"/>
                </a:solidFill>
                <a:effectLst/>
                <a:latin typeface="acumin-pro"/>
              </a:rPr>
              <a:t>Sinaloa</a:t>
            </a:r>
            <a:r>
              <a:rPr lang="cs-CZ" b="1" i="0" dirty="0">
                <a:solidFill>
                  <a:srgbClr val="484247"/>
                </a:solidFill>
                <a:effectLst/>
                <a:latin typeface="acumin-pro"/>
              </a:rPr>
              <a:t> OCG;</a:t>
            </a:r>
            <a:r>
              <a:rPr lang="cs-CZ" b="0" i="0" dirty="0">
                <a:solidFill>
                  <a:srgbClr val="484247"/>
                </a:solidFill>
                <a:effectLst/>
                <a:latin typeface="acumin-pro"/>
              </a:rPr>
              <a:t> synovci </a:t>
            </a:r>
            <a:r>
              <a:rPr lang="cs-CZ" b="0" i="0" dirty="0" err="1">
                <a:solidFill>
                  <a:srgbClr val="484247"/>
                </a:solidFill>
                <a:effectLst/>
                <a:latin typeface="acumin-pro"/>
              </a:rPr>
              <a:t>Félixe</a:t>
            </a:r>
            <a:r>
              <a:rPr lang="cs-CZ" b="0" i="0" dirty="0">
                <a:solidFill>
                  <a:srgbClr val="484247"/>
                </a:solidFill>
                <a:effectLst/>
                <a:latin typeface="acumin-pro"/>
              </a:rPr>
              <a:t> </a:t>
            </a:r>
            <a:r>
              <a:rPr lang="cs-CZ" b="0" i="0" dirty="0" err="1">
                <a:solidFill>
                  <a:srgbClr val="484247"/>
                </a:solidFill>
                <a:effectLst/>
                <a:latin typeface="acumin-pro"/>
              </a:rPr>
              <a:t>Gallarda</a:t>
            </a:r>
            <a:r>
              <a:rPr lang="cs-CZ" b="0" i="0" dirty="0">
                <a:solidFill>
                  <a:srgbClr val="484247"/>
                </a:solidFill>
                <a:effectLst/>
                <a:latin typeface="acumin-pro"/>
              </a:rPr>
              <a:t> a rodiny </a:t>
            </a:r>
            <a:r>
              <a:rPr lang="cs-CZ" b="0" i="0" dirty="0" err="1">
                <a:solidFill>
                  <a:srgbClr val="484247"/>
                </a:solidFill>
                <a:effectLst/>
                <a:latin typeface="acumin-pro"/>
              </a:rPr>
              <a:t>Arellano</a:t>
            </a:r>
            <a:r>
              <a:rPr lang="cs-CZ" b="0" i="0" dirty="0">
                <a:solidFill>
                  <a:srgbClr val="484247"/>
                </a:solidFill>
                <a:effectLst/>
                <a:latin typeface="acumin-pro"/>
              </a:rPr>
              <a:t> </a:t>
            </a:r>
            <a:r>
              <a:rPr lang="cs-CZ" b="0" i="0" dirty="0" err="1">
                <a:solidFill>
                  <a:srgbClr val="484247"/>
                </a:solidFill>
                <a:effectLst/>
                <a:latin typeface="acumin-pro"/>
              </a:rPr>
              <a:t>Félix</a:t>
            </a:r>
            <a:r>
              <a:rPr lang="cs-CZ" b="0" i="0" dirty="0">
                <a:solidFill>
                  <a:srgbClr val="484247"/>
                </a:solidFill>
                <a:effectLst/>
                <a:latin typeface="acumin-pro"/>
              </a:rPr>
              <a:t>, která působila především v Tijuaně a stala se známou jako organizace </a:t>
            </a:r>
            <a:r>
              <a:rPr lang="cs-CZ" b="1" i="0" dirty="0" err="1">
                <a:solidFill>
                  <a:srgbClr val="484247"/>
                </a:solidFill>
                <a:effectLst/>
                <a:latin typeface="acumin-pro"/>
              </a:rPr>
              <a:t>Arellano</a:t>
            </a:r>
            <a:r>
              <a:rPr lang="cs-CZ" b="1" i="0" dirty="0">
                <a:solidFill>
                  <a:srgbClr val="484247"/>
                </a:solidFill>
                <a:effectLst/>
                <a:latin typeface="acumin-pro"/>
              </a:rPr>
              <a:t> </a:t>
            </a:r>
            <a:r>
              <a:rPr lang="cs-CZ" b="1" i="0" dirty="0" err="1">
                <a:solidFill>
                  <a:srgbClr val="484247"/>
                </a:solidFill>
                <a:effectLst/>
                <a:latin typeface="acumin-pro"/>
              </a:rPr>
              <a:t>Félix</a:t>
            </a:r>
            <a:r>
              <a:rPr lang="cs-CZ" b="1" i="0" dirty="0">
                <a:solidFill>
                  <a:srgbClr val="484247"/>
                </a:solidFill>
                <a:effectLst/>
                <a:latin typeface="acumin-pro"/>
              </a:rPr>
              <a:t> (AFO).</a:t>
            </a:r>
            <a:r>
              <a:rPr lang="cs-CZ" b="0" i="0" dirty="0">
                <a:solidFill>
                  <a:srgbClr val="484247"/>
                </a:solidFill>
                <a:effectLst/>
                <a:latin typeface="acumin-pro"/>
              </a:rPr>
              <a:t> </a:t>
            </a:r>
            <a:endParaRPr lang="cs-CZ" b="1" u="sng" dirty="0"/>
          </a:p>
          <a:p>
            <a:endParaRPr lang="cs-CZ" b="1" dirty="0"/>
          </a:p>
          <a:p>
            <a:r>
              <a:rPr lang="cs-CZ" b="1" dirty="0"/>
              <a:t>2006</a:t>
            </a:r>
            <a:r>
              <a:rPr lang="cs-CZ" b="0" dirty="0"/>
              <a:t> – od r. 2006 více než 3000 vražd v rámci boje proti obchodu s drogami; r. 2006 se </a:t>
            </a:r>
            <a:r>
              <a:rPr lang="cs-CZ" dirty="0"/>
              <a:t>v Mexiku začíná věnovat pozornost obchodu s drogami.</a:t>
            </a:r>
          </a:p>
          <a:p>
            <a:r>
              <a:rPr lang="cs-CZ" b="0" dirty="0"/>
              <a:t>Kokain je více dodáván z Kolumbie, ale tvoří určitou část dovozu z Mexika.</a:t>
            </a:r>
          </a:p>
          <a:p>
            <a:endParaRPr lang="cs-CZ" b="0" dirty="0"/>
          </a:p>
          <a:p>
            <a:r>
              <a:rPr lang="cs-CZ" b="0" i="1" dirty="0"/>
              <a:t>„Nyní se blíže podíváme na </a:t>
            </a:r>
            <a:r>
              <a:rPr lang="cs-CZ" b="0" i="1" dirty="0" err="1"/>
              <a:t>Gulf</a:t>
            </a:r>
            <a:r>
              <a:rPr lang="cs-CZ" b="0" i="1" dirty="0"/>
              <a:t> kartel, </a:t>
            </a:r>
            <a:r>
              <a:rPr lang="cs-CZ" b="0" i="1" dirty="0" err="1"/>
              <a:t>Sinaloa</a:t>
            </a:r>
            <a:r>
              <a:rPr lang="cs-CZ" b="0" i="1" dirty="0"/>
              <a:t> </a:t>
            </a:r>
            <a:r>
              <a:rPr lang="cs-CZ" b="0" i="1" dirty="0" err="1"/>
              <a:t>Cartel</a:t>
            </a:r>
            <a:r>
              <a:rPr lang="cs-CZ" b="0" i="1" dirty="0"/>
              <a:t> a Los </a:t>
            </a:r>
            <a:r>
              <a:rPr lang="cs-CZ" b="0" i="1" dirty="0" err="1"/>
              <a:t>Zetas</a:t>
            </a:r>
            <a:r>
              <a:rPr lang="cs-CZ" b="0" i="1" dirty="0"/>
              <a:t>.“</a:t>
            </a:r>
          </a:p>
          <a:p>
            <a:endParaRPr lang="cs-CZ" b="0" dirty="0"/>
          </a:p>
          <a:p>
            <a:r>
              <a:rPr lang="cs-CZ" b="0" dirty="0"/>
              <a:t>Zdroje:</a:t>
            </a:r>
          </a:p>
          <a:p>
            <a:r>
              <a:rPr lang="cs-CZ" b="0" dirty="0"/>
              <a:t>https://www.cfr.org/backgrounder/mexicos-long-war-drugs-crime-and-cartels</a:t>
            </a:r>
          </a:p>
          <a:p>
            <a:r>
              <a:rPr lang="cs-CZ" b="0" dirty="0"/>
              <a:t>https://narcos.fandom.com/wiki/Guadalajara_cartel</a:t>
            </a:r>
          </a:p>
          <a:p>
            <a:r>
              <a:rPr lang="cs-CZ" b="0" dirty="0"/>
              <a:t>https://www.wilsoncenter.org/the-felix-gallardo-organization-guadalajara-ocg</a:t>
            </a:r>
          </a:p>
          <a:p>
            <a:r>
              <a:rPr lang="cs-CZ" b="0" dirty="0"/>
              <a:t>Zdroj obrázku: https://narcos.fandom.com/wiki/Guadalajara_cartel</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6</a:t>
            </a:fld>
            <a:endParaRPr lang="cs-CZ"/>
          </a:p>
        </p:txBody>
      </p:sp>
    </p:spTree>
    <p:extLst>
      <p:ext uri="{BB962C8B-B14F-4D97-AF65-F5344CB8AC3E}">
        <p14:creationId xmlns:p14="http://schemas.microsoft.com/office/powerpoint/2010/main" val="170366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a:t>Na předchozím slidu jsme si představily počátky konfliktu, nyní se podíváme stručně na jeho vývoj.</a:t>
            </a:r>
          </a:p>
          <a:p>
            <a:r>
              <a:rPr lang="cs-CZ" b="1" dirty="0"/>
              <a:t>1971</a:t>
            </a:r>
            <a:r>
              <a:rPr lang="cs-CZ" b="0" dirty="0"/>
              <a:t> – pro USA problém, jelikož s Mexikem sousedí: 3 únosy zločineckými skupinami, které díky nim získaly velké množství peněz prostřednictvím výkupného </a:t>
            </a:r>
          </a:p>
          <a:p>
            <a:r>
              <a:rPr lang="cs-CZ" b="1" dirty="0"/>
              <a:t>1974</a:t>
            </a:r>
            <a:r>
              <a:rPr lang="cs-CZ" b="0" dirty="0"/>
              <a:t> – Mexiko se rozhodlo proti drogovým kartelům využívat nezákonné zadržování, mučení a stále častěji i zmizení</a:t>
            </a:r>
          </a:p>
          <a:p>
            <a:r>
              <a:rPr lang="cs-CZ" b="1" dirty="0"/>
              <a:t>1990 – </a:t>
            </a:r>
            <a:r>
              <a:rPr lang="cs-CZ" b="0" dirty="0"/>
              <a:t>hlavními kartely se Stávají: </a:t>
            </a:r>
            <a:r>
              <a:rPr lang="cs-CZ" b="0" dirty="0" err="1"/>
              <a:t>Sinaloa</a:t>
            </a:r>
            <a:r>
              <a:rPr lang="cs-CZ" b="0" dirty="0"/>
              <a:t>, </a:t>
            </a:r>
            <a:r>
              <a:rPr lang="cs-CZ" b="0" dirty="0" err="1"/>
              <a:t>Gulf</a:t>
            </a:r>
            <a:r>
              <a:rPr lang="cs-CZ" b="0" dirty="0"/>
              <a:t> a </a:t>
            </a:r>
            <a:r>
              <a:rPr lang="cs-CZ" b="0" dirty="0" err="1"/>
              <a:t>Juarez</a:t>
            </a:r>
            <a:r>
              <a:rPr lang="cs-CZ" b="0" dirty="0"/>
              <a:t>: díky rozšíření drog a velké produkci a pašeráctví se kartely stávají bohatými. Např. se odhaduje, že </a:t>
            </a:r>
            <a:r>
              <a:rPr lang="cs-CZ" b="0" dirty="0" err="1"/>
              <a:t>Sinaloa</a:t>
            </a:r>
            <a:r>
              <a:rPr lang="cs-CZ" b="0" dirty="0"/>
              <a:t> </a:t>
            </a:r>
            <a:r>
              <a:rPr lang="cs-CZ" b="0" dirty="0" err="1"/>
              <a:t>Cartel</a:t>
            </a:r>
            <a:r>
              <a:rPr lang="cs-CZ" b="0" dirty="0"/>
              <a:t> generuje výnosy přibližně 3 miliardy USD každý rok</a:t>
            </a:r>
            <a:endParaRPr lang="cs-CZ" b="1" dirty="0"/>
          </a:p>
          <a:p>
            <a:r>
              <a:rPr lang="cs-CZ" b="1" dirty="0"/>
              <a:t>2006</a:t>
            </a:r>
            <a:r>
              <a:rPr lang="cs-CZ" b="0" dirty="0"/>
              <a:t> – vyhlásil válku proti drogám v Mexiku: vraždy, mučení atd. ze strany kartelů se eskalují</a:t>
            </a:r>
          </a:p>
          <a:p>
            <a:r>
              <a:rPr lang="cs-CZ" b="1" dirty="0"/>
              <a:t>2007</a:t>
            </a:r>
            <a:r>
              <a:rPr lang="cs-CZ" b="0" dirty="0"/>
              <a:t> – zabito více než 3000 lidí, Mexiko zabavilo historicky v té době nejvíce kokainu (23 tun)</a:t>
            </a:r>
          </a:p>
          <a:p>
            <a:r>
              <a:rPr lang="cs-CZ" b="1" dirty="0"/>
              <a:t>2008</a:t>
            </a:r>
            <a:r>
              <a:rPr lang="cs-CZ" b="0" dirty="0"/>
              <a:t> - </a:t>
            </a:r>
            <a:r>
              <a:rPr lang="cs-CZ" b="0" dirty="0" err="1"/>
              <a:t>Guzmanovi</a:t>
            </a:r>
            <a:r>
              <a:rPr lang="cs-CZ" b="0" dirty="0"/>
              <a:t> nájemní vrahové se utkají s kartelem </a:t>
            </a:r>
            <a:r>
              <a:rPr lang="cs-CZ" b="0" dirty="0" err="1"/>
              <a:t>Juarez</a:t>
            </a:r>
            <a:r>
              <a:rPr lang="cs-CZ" b="0" dirty="0"/>
              <a:t> v severním pohraničním městě Ciudad </a:t>
            </a:r>
            <a:r>
              <a:rPr lang="cs-CZ" b="0" dirty="0" err="1"/>
              <a:t>Juarez</a:t>
            </a:r>
            <a:r>
              <a:rPr lang="cs-CZ" b="0" dirty="0"/>
              <a:t> naproti El Pasu v Texasu, které se rychle stane nejkrvavějším bodem vzplanutí drogové války. </a:t>
            </a:r>
          </a:p>
          <a:p>
            <a:r>
              <a:rPr lang="cs-CZ" b="1" dirty="0"/>
              <a:t>2009</a:t>
            </a:r>
            <a:r>
              <a:rPr lang="cs-CZ" b="0" dirty="0"/>
              <a:t> - </a:t>
            </a:r>
            <a:r>
              <a:rPr lang="cs-CZ" b="0" dirty="0" err="1"/>
              <a:t>avštívil</a:t>
            </a:r>
            <a:r>
              <a:rPr lang="cs-CZ" b="0" dirty="0"/>
              <a:t> Mexiko a přísahal, že zasáhne proti pašovaným zbraním; v prosinci je vládou zabit drogový boss Artur </a:t>
            </a:r>
            <a:r>
              <a:rPr lang="cs-CZ" b="0" dirty="0" err="1"/>
              <a:t>Beltran</a:t>
            </a:r>
            <a:r>
              <a:rPr lang="cs-CZ" b="0" dirty="0"/>
              <a:t> </a:t>
            </a:r>
            <a:r>
              <a:rPr lang="cs-CZ" b="0" dirty="0" err="1"/>
              <a:t>Leyva</a:t>
            </a:r>
            <a:r>
              <a:rPr lang="cs-CZ" b="0" dirty="0"/>
              <a:t>, šéf stejnojmenného kartelu a jeden z nejhledanějších mexických převaděčů</a:t>
            </a:r>
          </a:p>
          <a:p>
            <a:r>
              <a:rPr lang="cs-CZ" b="1" dirty="0"/>
              <a:t>2010</a:t>
            </a:r>
            <a:r>
              <a:rPr lang="cs-CZ" b="0" dirty="0"/>
              <a:t> - Masové vraždy v protidrogových rehabilitačních centrech a večírcích se stávají běžnými a starostové a místní úředníci jsou vražděni</a:t>
            </a:r>
          </a:p>
          <a:p>
            <a:r>
              <a:rPr lang="cs-CZ" b="1" dirty="0"/>
              <a:t>2022</a:t>
            </a:r>
            <a:r>
              <a:rPr lang="cs-CZ" b="0" dirty="0"/>
              <a:t> -Schopnost mexických kartelů udržovat brutální úroveň násilí proti rivalům, donucovacím orgánům a komukoli dalšímu, kdo se jim postaví do cesty, má jen málo mezinárodních srovnání. Expertka na mezinárodní kriminální násilí z </a:t>
            </a:r>
            <a:r>
              <a:rPr lang="cs-CZ" b="0" dirty="0" err="1"/>
              <a:t>Brookings</a:t>
            </a:r>
            <a:r>
              <a:rPr lang="cs-CZ" b="0" dirty="0"/>
              <a:t> Institute se sídlem v USA násilí srovnává následovně: </a:t>
            </a:r>
            <a:r>
              <a:rPr lang="cs-CZ" b="0" i="1" dirty="0"/>
              <a:t>„Za posledních 15 let bylo operační tempo těchto skupin z hlediska zásahů, protiúderů a dalších útoků stejně vysoké jako Taliban.“</a:t>
            </a:r>
          </a:p>
          <a:p>
            <a:r>
              <a:rPr lang="cs-CZ" b="1" i="1" dirty="0"/>
              <a:t>2022</a:t>
            </a:r>
            <a:r>
              <a:rPr lang="cs-CZ" b="0" i="1" dirty="0"/>
              <a:t> - </a:t>
            </a:r>
            <a:r>
              <a:rPr lang="pl-PL" b="0" i="0" dirty="0"/>
              <a:t>účinná reforma mexické policie a armády je ještě daleko; Mexický státní aparát je v důsledku dlouho-trvající války vyčerpaný; objevují se naděje, že narcos také dochází síly, ale v realitě gangy spíše nabírají druhý dech: nabírají dostatek pěšáku, udržují operační tempo násilí a vysokou produkci drog</a:t>
            </a:r>
            <a:endParaRPr lang="cs-CZ" b="1" i="0" dirty="0"/>
          </a:p>
          <a:p>
            <a:endParaRPr lang="cs-CZ" b="0" dirty="0"/>
          </a:p>
          <a:p>
            <a:r>
              <a:rPr lang="cs-CZ" b="0" dirty="0"/>
              <a:t>Zdroje:</a:t>
            </a:r>
          </a:p>
          <a:p>
            <a:r>
              <a:rPr lang="cs-CZ" b="0" dirty="0"/>
              <a:t>https://www.reuters.com/article/us-mexico-drugs-timeline-idUSTRE69545H20101006</a:t>
            </a:r>
          </a:p>
          <a:p>
            <a:r>
              <a:rPr lang="cs-CZ" b="0" dirty="0"/>
              <a:t>https://metro.co.uk/2022/02/06/mexico-why-2022-could-be-brutal-year-in-the-drug-war-16055265/</a:t>
            </a:r>
          </a:p>
          <a:p>
            <a:endParaRPr lang="cs-CZ" b="1" dirty="0"/>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7</a:t>
            </a:fld>
            <a:endParaRPr lang="cs-CZ"/>
          </a:p>
        </p:txBody>
      </p:sp>
    </p:spTree>
    <p:extLst>
      <p:ext uri="{BB962C8B-B14F-4D97-AF65-F5344CB8AC3E}">
        <p14:creationId xmlns:p14="http://schemas.microsoft.com/office/powerpoint/2010/main" val="100815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1930</a:t>
            </a:r>
            <a:r>
              <a:rPr lang="cs-CZ" b="0" dirty="0"/>
              <a:t> – </a:t>
            </a:r>
            <a:r>
              <a:rPr lang="cs-CZ" b="0" dirty="0" err="1"/>
              <a:t>Gulf</a:t>
            </a:r>
            <a:r>
              <a:rPr lang="cs-CZ" b="0" dirty="0"/>
              <a:t> </a:t>
            </a:r>
            <a:r>
              <a:rPr lang="cs-CZ" b="0" dirty="0" err="1"/>
              <a:t>Cartel</a:t>
            </a:r>
            <a:r>
              <a:rPr lang="cs-CZ" b="0" dirty="0"/>
              <a:t>: údajně funguje dodnes – jedná se tedy o nejstarší drogový Kartel v Mexiku; založen Juanem </a:t>
            </a:r>
            <a:r>
              <a:rPr lang="cs-CZ" b="0" dirty="0" err="1"/>
              <a:t>Garcíou</a:t>
            </a:r>
            <a:r>
              <a:rPr lang="cs-CZ" b="0" dirty="0"/>
              <a:t> </a:t>
            </a:r>
            <a:r>
              <a:rPr lang="cs-CZ" b="0" dirty="0" err="1"/>
              <a:t>Ábregem</a:t>
            </a:r>
            <a:r>
              <a:rPr lang="cs-CZ" b="0" dirty="0"/>
              <a:t> (na obrázku). Kartelu se také přezdívá </a:t>
            </a:r>
            <a:r>
              <a:rPr lang="cs-CZ" b="0" dirty="0" err="1"/>
              <a:t>Cardenas</a:t>
            </a:r>
            <a:r>
              <a:rPr lang="cs-CZ" b="0" dirty="0"/>
              <a:t> </a:t>
            </a:r>
            <a:r>
              <a:rPr lang="cs-CZ" b="0" dirty="0" err="1"/>
              <a:t>Family</a:t>
            </a:r>
            <a:r>
              <a:rPr lang="cs-CZ" b="0" dirty="0"/>
              <a:t>, což vychází již ze samotného původu organizovaného zločinu.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1" dirty="0"/>
              <a:t>Mexiko</a:t>
            </a:r>
            <a:r>
              <a:rPr lang="cs-CZ" b="0" dirty="0"/>
              <a:t>: </a:t>
            </a:r>
            <a:r>
              <a:rPr lang="cs-CZ" sz="1200" dirty="0" err="1"/>
              <a:t>Tamaulipas</a:t>
            </a:r>
            <a:r>
              <a:rPr lang="cs-CZ" sz="1200" dirty="0"/>
              <a:t>, </a:t>
            </a:r>
            <a:r>
              <a:rPr lang="cs-CZ" sz="1200" dirty="0" err="1"/>
              <a:t>Nuevo</a:t>
            </a:r>
            <a:r>
              <a:rPr lang="cs-CZ" sz="1200" dirty="0"/>
              <a:t> León, San Luis </a:t>
            </a:r>
            <a:r>
              <a:rPr lang="cs-CZ" sz="1200" dirty="0" err="1"/>
              <a:t>Potosí</a:t>
            </a:r>
            <a:r>
              <a:rPr lang="cs-CZ" sz="1200" dirty="0"/>
              <a:t>, </a:t>
            </a:r>
            <a:r>
              <a:rPr lang="cs-CZ" sz="1200" dirty="0" err="1"/>
              <a:t>Veracruz</a:t>
            </a:r>
            <a:r>
              <a:rPr lang="cs-CZ" sz="1200" dirty="0"/>
              <a:t>, </a:t>
            </a:r>
            <a:r>
              <a:rPr lang="cs-CZ" sz="1200" dirty="0" err="1"/>
              <a:t>Jalisco</a:t>
            </a:r>
            <a:endParaRPr lang="cs-CZ"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Amerika</a:t>
            </a:r>
            <a:r>
              <a:rPr lang="cs-CZ" sz="1200" b="0" dirty="0"/>
              <a:t>: Texas a Georgia.</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Guatemala</a:t>
            </a:r>
            <a:r>
              <a:rPr lang="cs-CZ" sz="1200" b="0" dirty="0"/>
              <a:t>: menšinová část kartelu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0" dirty="0"/>
              <a:t>Nejedná se o všechny aktivity – pouze pro představu, jaké jsou jejich hlavní činnosti.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Omamné látky: </a:t>
            </a:r>
            <a:r>
              <a:rPr lang="cs-CZ" sz="1200" b="0" dirty="0"/>
              <a:t>zejm. kokain, marihuana, metamfetamin a heroin – především mezi Mexikem a Spojenými státy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Pašování zbraní:</a:t>
            </a:r>
            <a:r>
              <a:rPr lang="cs-CZ" sz="1200" b="0" dirty="0"/>
              <a:t> mezinárodní pašování zbraní</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dirty="0"/>
              <a:t>Aktuálně:</a:t>
            </a:r>
            <a:r>
              <a:rPr lang="cs-CZ" sz="1200" b="0" dirty="0"/>
              <a:t> šéf kartelu byl dopaden a obžalován v jižní části Texasu (USA), je obviněn z mezinárodního spiknutí s úmyslem distribuovat pervitin, kokain a </a:t>
            </a:r>
            <a:r>
              <a:rPr lang="cs-CZ" sz="1200" b="0" dirty="0" err="1"/>
              <a:t>fentanyl</a:t>
            </a:r>
            <a:r>
              <a:rPr lang="cs-CZ" sz="1200" b="0" dirty="0"/>
              <a:t>. Obžaloba také tvrdí, že měl v úmyslu distribuovat 50 gramů nebo více pervitinu, pět kilogramů kokainu a 400 gramů nebo více </a:t>
            </a:r>
            <a:r>
              <a:rPr lang="cs-CZ" sz="1200" b="0" dirty="0" err="1"/>
              <a:t>fentanylu</a:t>
            </a:r>
            <a:r>
              <a:rPr lang="cs-CZ" sz="1200" b="0" dirty="0"/>
              <a:t>. – kartel se v poslední době rozpadl na několik malých frakcí, které soupeří i mezi sebou – je tedy otázka, zda zatčení šéfa kartelu situaci spíše nezhorší.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1" dirty="0"/>
          </a:p>
          <a:p>
            <a:endParaRPr lang="cs-CZ" dirty="0"/>
          </a:p>
          <a:p>
            <a:r>
              <a:rPr lang="cs-CZ" dirty="0"/>
              <a:t>Zdroje:</a:t>
            </a:r>
          </a:p>
          <a:p>
            <a:r>
              <a:rPr lang="cs-CZ" dirty="0"/>
              <a:t>https://www.cfr.org/backgrounder/mexicos-long-war-drugs-crime-and-cartels </a:t>
            </a:r>
          </a:p>
          <a:p>
            <a:endParaRPr lang="cs-CZ" dirty="0"/>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8</a:t>
            </a:fld>
            <a:endParaRPr lang="cs-CZ"/>
          </a:p>
        </p:txBody>
      </p:sp>
    </p:spTree>
    <p:extLst>
      <p:ext uri="{BB962C8B-B14F-4D97-AF65-F5344CB8AC3E}">
        <p14:creationId xmlns:p14="http://schemas.microsoft.com/office/powerpoint/2010/main" val="252333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Kartel vznikl v roce 1988 v mexickém státě </a:t>
            </a:r>
            <a:r>
              <a:rPr lang="cs-CZ" dirty="0" err="1"/>
              <a:t>Sinaloa</a:t>
            </a:r>
            <a:r>
              <a:rPr lang="cs-CZ" dirty="0"/>
              <a:t>, podle kterého je i pojmenován jako nástupce rozpadlého kartelu Guadalajara, jak jsem již dříve zmínila. Nemá hierarchickou strukturu jako jiné kartely. </a:t>
            </a:r>
          </a:p>
          <a:p>
            <a:endParaRPr lang="cs-CZ" dirty="0"/>
          </a:p>
          <a:p>
            <a:r>
              <a:rPr lang="cs-CZ" b="1" dirty="0"/>
              <a:t>Aktivity</a:t>
            </a:r>
            <a:r>
              <a:rPr lang="cs-CZ" b="1" i="0" dirty="0">
                <a:solidFill>
                  <a:srgbClr val="56585C"/>
                </a:solidFill>
                <a:effectLst/>
                <a:latin typeface="Georgia" panose="02040502050405020303" pitchFamily="18" charset="0"/>
              </a:rPr>
              <a:t>: </a:t>
            </a:r>
            <a:endParaRPr lang="cs-CZ" b="0" i="0" dirty="0">
              <a:solidFill>
                <a:srgbClr val="56585C"/>
              </a:solidFill>
              <a:effectLst/>
              <a:latin typeface="Georgia" panose="02040502050405020303" pitchFamily="18" charset="0"/>
            </a:endParaRPr>
          </a:p>
          <a:p>
            <a:r>
              <a:rPr lang="cs-CZ" b="0" i="0" dirty="0">
                <a:solidFill>
                  <a:srgbClr val="56585C"/>
                </a:solidFill>
                <a:effectLst/>
                <a:latin typeface="Georgia" panose="02040502050405020303" pitchFamily="18" charset="0"/>
              </a:rPr>
              <a:t>Kokain – dodávky s kokainem probíhají ve spolupráci s kolumbijskými kartely</a:t>
            </a:r>
          </a:p>
          <a:p>
            <a:r>
              <a:rPr lang="cs-CZ" b="0" i="0" dirty="0">
                <a:solidFill>
                  <a:srgbClr val="56585C"/>
                </a:solidFill>
                <a:effectLst/>
                <a:latin typeface="Georgia" panose="02040502050405020303" pitchFamily="18" charset="0"/>
              </a:rPr>
              <a:t>Heroin – dodávají ho z především z Filipín</a:t>
            </a:r>
          </a:p>
          <a:p>
            <a:r>
              <a:rPr lang="cs-CZ" b="0" i="0" dirty="0">
                <a:solidFill>
                  <a:srgbClr val="56585C"/>
                </a:solidFill>
                <a:effectLst/>
                <a:latin typeface="Georgia" panose="02040502050405020303" pitchFamily="18" charset="0"/>
              </a:rPr>
              <a:t>Přepravuje pomocí letadel a prostřednictvím vybudované rozsáhlé tunelové infrastruktury.</a:t>
            </a:r>
          </a:p>
          <a:p>
            <a:endParaRPr lang="cs-CZ" b="0" i="0" dirty="0">
              <a:solidFill>
                <a:srgbClr val="56585C"/>
              </a:solidFill>
              <a:effectLst/>
              <a:latin typeface="Georgia" panose="02040502050405020303" pitchFamily="18" charset="0"/>
            </a:endParaRPr>
          </a:p>
          <a:p>
            <a:r>
              <a:rPr lang="cs-CZ" b="1" i="0" dirty="0">
                <a:solidFill>
                  <a:srgbClr val="56585C"/>
                </a:solidFill>
                <a:effectLst/>
                <a:latin typeface="Georgia" panose="02040502050405020303" pitchFamily="18" charset="0"/>
              </a:rPr>
              <a:t>Působení:</a:t>
            </a:r>
            <a:endParaRPr lang="cs-CZ" b="0" i="0" dirty="0">
              <a:solidFill>
                <a:srgbClr val="56585C"/>
              </a:solidFill>
              <a:effectLst/>
              <a:latin typeface="Georgia" panose="02040502050405020303" pitchFamily="18" charset="0"/>
            </a:endParaRPr>
          </a:p>
          <a:p>
            <a:r>
              <a:rPr lang="cs-CZ" b="0" i="0" dirty="0">
                <a:solidFill>
                  <a:srgbClr val="56585C"/>
                </a:solidFill>
                <a:effectLst/>
                <a:latin typeface="Georgia" panose="02040502050405020303" pitchFamily="18" charset="0"/>
              </a:rPr>
              <a:t>Jak jsem již říkala kartel vznikl ve státě </a:t>
            </a:r>
            <a:r>
              <a:rPr lang="cs-CZ" b="0" i="0" dirty="0" err="1">
                <a:solidFill>
                  <a:srgbClr val="56585C"/>
                </a:solidFill>
                <a:effectLst/>
                <a:latin typeface="Georgia" panose="02040502050405020303" pitchFamily="18" charset="0"/>
              </a:rPr>
              <a:t>Sinaloa</a:t>
            </a:r>
            <a:r>
              <a:rPr lang="cs-CZ" b="0" i="0" dirty="0">
                <a:solidFill>
                  <a:srgbClr val="56585C"/>
                </a:solidFill>
                <a:effectLst/>
                <a:latin typeface="Georgia" panose="02040502050405020303" pitchFamily="18" charset="0"/>
              </a:rPr>
              <a:t>, kde i sídlí. Někdy se říká, že se </a:t>
            </a:r>
            <a:r>
              <a:rPr lang="cs-CZ" b="0" i="1" dirty="0">
                <a:solidFill>
                  <a:srgbClr val="56585C"/>
                </a:solidFill>
                <a:effectLst/>
                <a:latin typeface="Georgia" panose="02040502050405020303" pitchFamily="18" charset="0"/>
              </a:rPr>
              <a:t>„chapadla </a:t>
            </a:r>
            <a:r>
              <a:rPr lang="cs-CZ" b="0" i="1" dirty="0" err="1">
                <a:solidFill>
                  <a:srgbClr val="56585C"/>
                </a:solidFill>
                <a:effectLst/>
                <a:latin typeface="Georgia" panose="02040502050405020303" pitchFamily="18" charset="0"/>
              </a:rPr>
              <a:t>Sinaloa</a:t>
            </a:r>
            <a:r>
              <a:rPr lang="cs-CZ" b="0" i="1" dirty="0">
                <a:solidFill>
                  <a:srgbClr val="56585C"/>
                </a:solidFill>
                <a:effectLst/>
                <a:latin typeface="Georgia" panose="02040502050405020303" pitchFamily="18" charset="0"/>
              </a:rPr>
              <a:t> kartelu táhnou od New Yorku po Buenos Aires“.</a:t>
            </a:r>
          </a:p>
          <a:p>
            <a:r>
              <a:rPr lang="cs-CZ" b="0" i="0" dirty="0">
                <a:solidFill>
                  <a:srgbClr val="56585C"/>
                </a:solidFill>
                <a:effectLst/>
                <a:latin typeface="Georgia" panose="02040502050405020303" pitchFamily="18" charset="0"/>
              </a:rPr>
              <a:t>Hlavními osobami kartelu jsou jeho vůdci jsou </a:t>
            </a:r>
            <a:r>
              <a:rPr lang="cs-CZ" b="0" i="0" dirty="0" err="1">
                <a:solidFill>
                  <a:srgbClr val="56585C"/>
                </a:solidFill>
                <a:effectLst/>
                <a:latin typeface="Georgia" panose="02040502050405020303" pitchFamily="18" charset="0"/>
              </a:rPr>
              <a:t>Héctor</a:t>
            </a:r>
            <a:r>
              <a:rPr lang="cs-CZ" b="0" i="0" dirty="0">
                <a:solidFill>
                  <a:srgbClr val="56585C"/>
                </a:solidFill>
                <a:effectLst/>
                <a:latin typeface="Georgia" panose="02040502050405020303" pitchFamily="18" charset="0"/>
              </a:rPr>
              <a:t> Luis Palma </a:t>
            </a:r>
            <a:r>
              <a:rPr lang="cs-CZ" b="0" i="0" dirty="0" err="1">
                <a:solidFill>
                  <a:srgbClr val="56585C"/>
                </a:solidFill>
                <a:effectLst/>
                <a:latin typeface="Georgia" panose="02040502050405020303" pitchFamily="18" charset="0"/>
              </a:rPr>
              <a:t>Salazar</a:t>
            </a:r>
            <a:r>
              <a:rPr lang="cs-CZ" b="0" i="0" dirty="0">
                <a:solidFill>
                  <a:srgbClr val="56585C"/>
                </a:solidFill>
                <a:effectLst/>
                <a:latin typeface="Georgia" panose="02040502050405020303" pitchFamily="18" charset="0"/>
              </a:rPr>
              <a:t> a </a:t>
            </a:r>
            <a:r>
              <a:rPr lang="cs-CZ" b="0" i="0" dirty="0" err="1">
                <a:solidFill>
                  <a:srgbClr val="56585C"/>
                </a:solidFill>
                <a:effectLst/>
                <a:latin typeface="Georgia" panose="02040502050405020303" pitchFamily="18" charset="0"/>
              </a:rPr>
              <a:t>Joaquín</a:t>
            </a:r>
            <a:r>
              <a:rPr lang="cs-CZ" b="0" i="0" dirty="0">
                <a:solidFill>
                  <a:srgbClr val="56585C"/>
                </a:solidFill>
                <a:effectLst/>
                <a:latin typeface="Georgia" panose="02040502050405020303" pitchFamily="18" charset="0"/>
              </a:rPr>
              <a:t> </a:t>
            </a:r>
            <a:r>
              <a:rPr lang="cs-CZ" b="0" i="0" dirty="0" err="1">
                <a:solidFill>
                  <a:srgbClr val="56585C"/>
                </a:solidFill>
                <a:effectLst/>
                <a:latin typeface="Georgia" panose="02040502050405020303" pitchFamily="18" charset="0"/>
              </a:rPr>
              <a:t>Guzmán</a:t>
            </a:r>
            <a:r>
              <a:rPr lang="cs-CZ" b="0" i="0" dirty="0">
                <a:solidFill>
                  <a:srgbClr val="56585C"/>
                </a:solidFill>
                <a:effectLst/>
                <a:latin typeface="Georgia" panose="02040502050405020303" pitchFamily="18" charset="0"/>
              </a:rPr>
              <a:t> </a:t>
            </a:r>
            <a:r>
              <a:rPr lang="cs-CZ" b="0" i="0" dirty="0" err="1">
                <a:solidFill>
                  <a:srgbClr val="56585C"/>
                </a:solidFill>
                <a:effectLst/>
                <a:latin typeface="Georgia" panose="02040502050405020303" pitchFamily="18" charset="0"/>
              </a:rPr>
              <a:t>Loera</a:t>
            </a:r>
            <a:r>
              <a:rPr lang="cs-CZ" b="0" i="0" dirty="0">
                <a:solidFill>
                  <a:srgbClr val="56585C"/>
                </a:solidFill>
                <a:effectLst/>
                <a:latin typeface="Georgia" panose="02040502050405020303" pitchFamily="18" charset="0"/>
              </a:rPr>
              <a:t> (</a:t>
            </a:r>
            <a:r>
              <a:rPr lang="cs-CZ" b="0" i="0" dirty="0" err="1">
                <a:solidFill>
                  <a:srgbClr val="56585C"/>
                </a:solidFill>
                <a:effectLst/>
                <a:latin typeface="Georgia" panose="02040502050405020303" pitchFamily="18" charset="0"/>
              </a:rPr>
              <a:t>Loera</a:t>
            </a:r>
            <a:r>
              <a:rPr lang="cs-CZ" b="0" i="0" dirty="0">
                <a:solidFill>
                  <a:srgbClr val="56585C"/>
                </a:solidFill>
                <a:effectLst/>
                <a:latin typeface="Georgia" panose="02040502050405020303" pitchFamily="18" charset="0"/>
              </a:rPr>
              <a:t> je známý též jako „</a:t>
            </a:r>
            <a:r>
              <a:rPr lang="cs-CZ" b="0" i="0" dirty="0" err="1">
                <a:solidFill>
                  <a:srgbClr val="56585C"/>
                </a:solidFill>
                <a:effectLst/>
                <a:latin typeface="Georgia" panose="02040502050405020303" pitchFamily="18" charset="0"/>
              </a:rPr>
              <a:t>Shorty</a:t>
            </a:r>
            <a:r>
              <a:rPr lang="cs-CZ" b="0" i="0" dirty="0">
                <a:solidFill>
                  <a:srgbClr val="56585C"/>
                </a:solidFill>
                <a:effectLst/>
                <a:latin typeface="Georgia" panose="02040502050405020303" pitchFamily="18" charset="0"/>
              </a:rPr>
              <a:t>“ nebo „El </a:t>
            </a:r>
            <a:r>
              <a:rPr lang="cs-CZ" b="0" i="0" dirty="0" err="1">
                <a:solidFill>
                  <a:srgbClr val="56585C"/>
                </a:solidFill>
                <a:effectLst/>
                <a:latin typeface="Georgia" panose="02040502050405020303" pitchFamily="18" charset="0"/>
              </a:rPr>
              <a:t>Chapo</a:t>
            </a:r>
            <a:r>
              <a:rPr lang="cs-CZ" b="0" i="0" dirty="0">
                <a:solidFill>
                  <a:srgbClr val="56585C"/>
                </a:solidFill>
                <a:effectLst/>
                <a:latin typeface="Georgia" panose="02040502050405020303" pitchFamily="18" charset="0"/>
              </a:rPr>
              <a:t>“) – </a:t>
            </a:r>
            <a:r>
              <a:rPr lang="cs-CZ" b="0" i="0" dirty="0" err="1">
                <a:solidFill>
                  <a:srgbClr val="56585C"/>
                </a:solidFill>
                <a:effectLst/>
                <a:latin typeface="Georgia" panose="02040502050405020303" pitchFamily="18" charset="0"/>
              </a:rPr>
              <a:t>Shorty</a:t>
            </a:r>
            <a:r>
              <a:rPr lang="cs-CZ" b="0" i="0" dirty="0">
                <a:solidFill>
                  <a:srgbClr val="56585C"/>
                </a:solidFill>
                <a:effectLst/>
                <a:latin typeface="Georgia" panose="02040502050405020303" pitchFamily="18" charset="0"/>
              </a:rPr>
              <a:t> je nyní ve vězení. </a:t>
            </a:r>
          </a:p>
          <a:p>
            <a:r>
              <a:rPr lang="cs-CZ" b="0" i="0" u="sng" dirty="0">
                <a:solidFill>
                  <a:srgbClr val="56585C"/>
                </a:solidFill>
                <a:effectLst/>
                <a:latin typeface="Georgia" panose="02040502050405020303" pitchFamily="18" charset="0"/>
              </a:rPr>
              <a:t>Mexiko:</a:t>
            </a:r>
            <a:r>
              <a:rPr lang="cs-CZ" b="0" i="0" u="none" dirty="0">
                <a:solidFill>
                  <a:srgbClr val="56585C"/>
                </a:solidFill>
                <a:effectLst/>
                <a:latin typeface="Georgia" panose="02040502050405020303" pitchFamily="18" charset="0"/>
              </a:rPr>
              <a:t> 17 mexických států</a:t>
            </a:r>
          </a:p>
          <a:p>
            <a:endParaRPr lang="cs-CZ" b="0" i="0" u="none" dirty="0">
              <a:solidFill>
                <a:srgbClr val="56585C"/>
              </a:solidFill>
              <a:effectLst/>
              <a:latin typeface="Georgia" panose="02040502050405020303" pitchFamily="18" charset="0"/>
            </a:endParaRPr>
          </a:p>
          <a:p>
            <a:r>
              <a:rPr lang="cs-CZ" b="1" i="0" u="none" dirty="0">
                <a:solidFill>
                  <a:srgbClr val="56585C"/>
                </a:solidFill>
                <a:effectLst/>
                <a:latin typeface="Georgia" panose="02040502050405020303" pitchFamily="18" charset="0"/>
              </a:rPr>
              <a:t>Členové: </a:t>
            </a:r>
          </a:p>
          <a:p>
            <a:r>
              <a:rPr lang="cs-CZ" b="0" u="none" dirty="0"/>
              <a:t>Většina členů je spolu spřízněna buď pokrevně (rodina) nebo sňatkem.</a:t>
            </a:r>
          </a:p>
          <a:p>
            <a:endParaRPr lang="cs-CZ" b="0" u="none" dirty="0"/>
          </a:p>
          <a:p>
            <a:r>
              <a:rPr lang="cs-CZ" b="0" u="none" dirty="0"/>
              <a:t>Kartel má silnou vazbu na mexickou politickou a ekonomickou elitu. </a:t>
            </a:r>
          </a:p>
          <a:p>
            <a:endParaRPr lang="cs-CZ" dirty="0"/>
          </a:p>
          <a:p>
            <a:r>
              <a:rPr lang="cs-CZ" dirty="0"/>
              <a:t>Zdroje:</a:t>
            </a:r>
          </a:p>
          <a:p>
            <a:r>
              <a:rPr lang="cs-CZ" dirty="0"/>
              <a:t>https://www.fondik.cz/zajimavosti-ze-sveta-financi/sinaloa-pribeh-nejbohatsiho-a-nejkrutejsiho-mexickeho-drogoveho-kartelu</a:t>
            </a:r>
          </a:p>
          <a:p>
            <a:r>
              <a:rPr lang="cs-CZ" dirty="0"/>
              <a:t>https://www.britannica.com/topic/Sinaloa-cartel</a:t>
            </a:r>
          </a:p>
          <a:p>
            <a:r>
              <a:rPr lang="cs-CZ" dirty="0"/>
              <a:t>https://insightcrime.org/mexico-organized-crime-news/sinaloa-cartel-profile/</a:t>
            </a:r>
          </a:p>
          <a:p>
            <a:r>
              <a:rPr lang="cs-CZ" dirty="0"/>
              <a:t>https://www.justice.gov/usao-wdtx/pr/assassin-mexican-cartel-sentenced-life-prison</a:t>
            </a:r>
          </a:p>
          <a:p>
            <a:endParaRPr lang="cs-CZ" dirty="0"/>
          </a:p>
          <a:p>
            <a:r>
              <a:rPr lang="cs-CZ" dirty="0"/>
              <a:t>Zdroj obrázku: https://www.google.com/search?q=Mario+Iglesias-Villegas+mugshot&amp;tbm=isch&amp;ved=2ahUKEwi95eDLk_r2AhVKnKQKHTDbADwQ2-cCegQIABAA&amp;oq=Mario+Iglesias-Villegas+mugshot&amp;gs_lcp=CgNpbWcQAzoHCCMQ7wMQJzoECAAQHlDmBFiMG2DpHGgAcAB4AIABUogBiAWSAQE5mAEAoAEBqgELZ3dzLXdpei1pbWfAAQE&amp;sclient=img&amp;ei=LsJKYr2WF8q4kgWwtoPgAw&amp;bih=569&amp;biw=1280&amp;hl=cs#imgrc=6FYg6Cnl5loGAM</a:t>
            </a:r>
          </a:p>
        </p:txBody>
      </p:sp>
      <p:sp>
        <p:nvSpPr>
          <p:cNvPr id="4" name="Zástupný symbol pro číslo snímku 3"/>
          <p:cNvSpPr>
            <a:spLocks noGrp="1"/>
          </p:cNvSpPr>
          <p:nvPr>
            <p:ph type="sldNum" sz="quarter" idx="5"/>
          </p:nvPr>
        </p:nvSpPr>
        <p:spPr/>
        <p:txBody>
          <a:bodyPr/>
          <a:lstStyle/>
          <a:p>
            <a:fld id="{7AD11CC3-906C-4BAE-833A-54991C791D00}" type="slidenum">
              <a:rPr lang="cs-CZ" smtClean="0"/>
              <a:t>9</a:t>
            </a:fld>
            <a:endParaRPr lang="cs-CZ"/>
          </a:p>
        </p:txBody>
      </p:sp>
    </p:spTree>
    <p:extLst>
      <p:ext uri="{BB962C8B-B14F-4D97-AF65-F5344CB8AC3E}">
        <p14:creationId xmlns:p14="http://schemas.microsoft.com/office/powerpoint/2010/main" val="109654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D44638-69E6-4127-A0C4-5DDE7C0260F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168B406-DFE4-480D-84D0-71271DD49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D2A7F02-ADA9-4D1C-8843-578A6B0A546C}"/>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Zástupný symbol pro zápatí 4">
            <a:extLst>
              <a:ext uri="{FF2B5EF4-FFF2-40B4-BE49-F238E27FC236}">
                <a16:creationId xmlns:a16="http://schemas.microsoft.com/office/drawing/2014/main" id="{316F82A7-F780-40B3-9113-501DAA64375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D7D1B5-FDAB-4F09-B3D7-D68DE5A801F3}"/>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983060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5BADA-7DE2-4715-A2E8-6A220E2EA20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CAD6D34-AE38-4927-AB9A-BA0313B2512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13DE05A-71C8-407B-A1F6-B40EA3D9A69A}"/>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Zástupný symbol pro zápatí 4">
            <a:extLst>
              <a:ext uri="{FF2B5EF4-FFF2-40B4-BE49-F238E27FC236}">
                <a16:creationId xmlns:a16="http://schemas.microsoft.com/office/drawing/2014/main" id="{A6569251-6387-46C7-B1A6-44C9244832E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937E914-3497-4D17-BBA6-2D5450B0FEE2}"/>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7083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74F1F56-514D-4DA3-9B78-3BA832E2362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C76B270-8778-43E2-A062-926FD9E575E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CA3E733-A766-420E-AB95-1BCC78E591F1}"/>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Zástupný symbol pro zápatí 4">
            <a:extLst>
              <a:ext uri="{FF2B5EF4-FFF2-40B4-BE49-F238E27FC236}">
                <a16:creationId xmlns:a16="http://schemas.microsoft.com/office/drawing/2014/main" id="{8D8091DF-7ACA-40C2-8563-DBDA07FF899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3219CC8-5096-4FA0-ACC5-32837BB05817}"/>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399891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01070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202570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1546578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B3734D7-11A5-4681-B442-2610778E597E}" type="datetimeFigureOut">
              <a:rPr lang="cs-CZ" smtClean="0"/>
              <a:t>08.04.2022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578267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B3734D7-11A5-4681-B442-2610778E597E}" type="datetimeFigureOut">
              <a:rPr lang="cs-CZ" smtClean="0"/>
              <a:t>08.04.2022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1679662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B3734D7-11A5-4681-B442-2610778E597E}" type="datetimeFigureOut">
              <a:rPr lang="cs-CZ" smtClean="0"/>
              <a:t>08.04.2022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177487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734D7-11A5-4681-B442-2610778E597E}" type="datetimeFigureOut">
              <a:rPr lang="cs-CZ" smtClean="0"/>
              <a:t>08.04.2022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65128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B3734D7-11A5-4681-B442-2610778E597E}" type="datetimeFigureOut">
              <a:rPr lang="cs-CZ" smtClean="0"/>
              <a:t>08.04.2022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421431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138A8-EEBD-4D0B-82B0-0191B270D24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83E0E17-122A-4ADF-BEFA-6D575C77605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8BAA0F3-90BC-4330-AADB-E0A08214F3C3}"/>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Zástupný symbol pro zápatí 4">
            <a:extLst>
              <a:ext uri="{FF2B5EF4-FFF2-40B4-BE49-F238E27FC236}">
                <a16:creationId xmlns:a16="http://schemas.microsoft.com/office/drawing/2014/main" id="{F4325E66-0C72-48B9-BBE9-389E6E814F6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4C150FB-AF6C-425F-80E6-B08B072D591C}"/>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3224973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B3734D7-11A5-4681-B442-2610778E597E}" type="datetimeFigureOut">
              <a:rPr lang="cs-CZ" smtClean="0"/>
              <a:t>08.04.2022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423645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005880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3331626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F9ACC8-56BA-4CEC-B41C-08C6161C8D5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AC69397-636A-4EF1-A088-15B755739E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DB33BFA-B817-4F3F-9008-18C417784653}"/>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5" name="Zástupný symbol pro zápatí 4">
            <a:extLst>
              <a:ext uri="{FF2B5EF4-FFF2-40B4-BE49-F238E27FC236}">
                <a16:creationId xmlns:a16="http://schemas.microsoft.com/office/drawing/2014/main" id="{50C4D150-FE0E-46F8-99CA-DA1CBBF9E1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0936555-CAF0-4420-BAAD-ED2F9AA4E15D}"/>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175415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FB4299-B9A4-4691-B72A-92F5D77F7D0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4FAFDD4-2497-4B69-B7AF-216A9AF553E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9734B05-28EC-4FD8-B346-BD1A212A6F0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FC1B5AD-FE0D-46D4-A9D9-52528730D2B7}"/>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6" name="Zástupný symbol pro zápatí 5">
            <a:extLst>
              <a:ext uri="{FF2B5EF4-FFF2-40B4-BE49-F238E27FC236}">
                <a16:creationId xmlns:a16="http://schemas.microsoft.com/office/drawing/2014/main" id="{99A23334-3CF2-47B9-805B-01E22CD3686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6EBA8E3-A0A8-486A-BFCE-2EAB73C99F5F}"/>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207257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F2060-1690-4381-AD38-CB26FB4C134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09FBD8D-4EA7-4ACA-808E-B4A3B5EFF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FFC3B6A-4799-4A3E-9AFB-B345806A497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9EE651C-B240-43BF-84A2-A4EA8F3478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B96C24F-4B18-484D-8EBA-6EB40DB0ED1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31A9392-950C-4C1D-B081-FAE94AFDF0E8}"/>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8" name="Zástupný symbol pro zápatí 7">
            <a:extLst>
              <a:ext uri="{FF2B5EF4-FFF2-40B4-BE49-F238E27FC236}">
                <a16:creationId xmlns:a16="http://schemas.microsoft.com/office/drawing/2014/main" id="{2CC8F423-9362-4D70-9535-6EDB54657D9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712B699-5FC4-4181-A9A3-8AD03AFEAF07}"/>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421508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5F84A-6372-477B-9857-CAC62758C32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8EE14D5-1E0B-4EA9-8DFE-FD41E2BDC64B}"/>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4" name="Zástupný symbol pro zápatí 3">
            <a:extLst>
              <a:ext uri="{FF2B5EF4-FFF2-40B4-BE49-F238E27FC236}">
                <a16:creationId xmlns:a16="http://schemas.microsoft.com/office/drawing/2014/main" id="{A62AFC60-DB1D-4DF8-8A80-3243D0B67A7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3A5D7E5-5D3B-4EE4-B643-744740B55989}"/>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5874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5D33ACA-EC80-4A5C-90EC-8D7F63B1FD61}"/>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3" name="Zástupný symbol pro zápatí 2">
            <a:extLst>
              <a:ext uri="{FF2B5EF4-FFF2-40B4-BE49-F238E27FC236}">
                <a16:creationId xmlns:a16="http://schemas.microsoft.com/office/drawing/2014/main" id="{D460B66D-F517-43BA-87A4-9526FDDA3AF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A131133-D4D0-4EA2-8C6D-149E1D2F1814}"/>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111875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466CE8-0744-45C0-84A2-2E7CD51E266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DA13152-1260-45CB-81C4-E17EAFDCE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E6A4304-405C-4CCC-A20B-A9620B366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EC22342-AB31-42FA-BAA8-E20821DD51A7}"/>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6" name="Zástupný symbol pro zápatí 5">
            <a:extLst>
              <a:ext uri="{FF2B5EF4-FFF2-40B4-BE49-F238E27FC236}">
                <a16:creationId xmlns:a16="http://schemas.microsoft.com/office/drawing/2014/main" id="{5014E9F2-2ADF-4844-B38F-020262A292D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D1153D1-682C-49F7-87FC-7DDA667772F8}"/>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38315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C35510-E614-4371-B492-4F1C7FEB13B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0BD266B-FE5A-4304-9248-B1AEC1B25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61A8163-9F9B-4449-851A-73E710F16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7CCD404-4ACC-4196-883D-33077051302F}"/>
              </a:ext>
            </a:extLst>
          </p:cNvPr>
          <p:cNvSpPr>
            <a:spLocks noGrp="1"/>
          </p:cNvSpPr>
          <p:nvPr>
            <p:ph type="dt" sz="half" idx="10"/>
          </p:nvPr>
        </p:nvSpPr>
        <p:spPr/>
        <p:txBody>
          <a:bodyPr/>
          <a:lstStyle/>
          <a:p>
            <a:fld id="{2B3734D7-11A5-4681-B442-2610778E597E}" type="datetimeFigureOut">
              <a:rPr lang="cs-CZ" smtClean="0"/>
              <a:t>08.04.2022</a:t>
            </a:fld>
            <a:endParaRPr lang="cs-CZ"/>
          </a:p>
        </p:txBody>
      </p:sp>
      <p:sp>
        <p:nvSpPr>
          <p:cNvPr id="6" name="Zástupný symbol pro zápatí 5">
            <a:extLst>
              <a:ext uri="{FF2B5EF4-FFF2-40B4-BE49-F238E27FC236}">
                <a16:creationId xmlns:a16="http://schemas.microsoft.com/office/drawing/2014/main" id="{D56906CA-F67F-47FF-A7A5-27D31D4ACD5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1E0E65D-C464-41BF-838C-8B2C14AEDC29}"/>
              </a:ext>
            </a:extLst>
          </p:cNvPr>
          <p:cNvSpPr>
            <a:spLocks noGrp="1"/>
          </p:cNvSpPr>
          <p:nvPr>
            <p:ph type="sldNum" sz="quarter" idx="12"/>
          </p:nvPr>
        </p:nvSpPr>
        <p:spPr/>
        <p:txBody>
          <a:bodyPr/>
          <a:lstStyle/>
          <a:p>
            <a:fld id="{DE7CC910-FCCD-4D8D-BD3B-7A78E528803B}" type="slidenum">
              <a:rPr lang="cs-CZ" smtClean="0"/>
              <a:t>‹#›</a:t>
            </a:fld>
            <a:endParaRPr lang="cs-CZ"/>
          </a:p>
        </p:txBody>
      </p:sp>
    </p:spTree>
    <p:extLst>
      <p:ext uri="{BB962C8B-B14F-4D97-AF65-F5344CB8AC3E}">
        <p14:creationId xmlns:p14="http://schemas.microsoft.com/office/powerpoint/2010/main" val="145123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61BBF2E-AF3A-4C08-9F83-29FD932627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096ED8D-2197-4327-98C6-6DCCF07B36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00FCDF5-D67C-4018-80B9-AF89C2C78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734D7-11A5-4681-B442-2610778E597E}" type="datetimeFigureOut">
              <a:rPr lang="cs-CZ" smtClean="0"/>
              <a:t>08.04.2022</a:t>
            </a:fld>
            <a:endParaRPr lang="cs-CZ"/>
          </a:p>
        </p:txBody>
      </p:sp>
      <p:sp>
        <p:nvSpPr>
          <p:cNvPr id="5" name="Zástupný symbol pro zápatí 4">
            <a:extLst>
              <a:ext uri="{FF2B5EF4-FFF2-40B4-BE49-F238E27FC236}">
                <a16:creationId xmlns:a16="http://schemas.microsoft.com/office/drawing/2014/main" id="{E9E55CDC-E2C1-4C21-BC16-4F2AE6D08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F6C2826-D16D-41AF-AF0A-8F92FF7DB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CC910-FCCD-4D8D-BD3B-7A78E528803B}" type="slidenum">
              <a:rPr lang="cs-CZ" smtClean="0"/>
              <a:t>‹#›</a:t>
            </a:fld>
            <a:endParaRPr lang="cs-CZ"/>
          </a:p>
        </p:txBody>
      </p:sp>
    </p:spTree>
    <p:extLst>
      <p:ext uri="{BB962C8B-B14F-4D97-AF65-F5344CB8AC3E}">
        <p14:creationId xmlns:p14="http://schemas.microsoft.com/office/powerpoint/2010/main" val="228565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734D7-11A5-4681-B442-2610778E597E}" type="datetimeFigureOut">
              <a:rPr lang="cs-CZ" smtClean="0"/>
              <a:t>08.04.2022</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CC910-FCCD-4D8D-BD3B-7A78E528803B}" type="slidenum">
              <a:rPr lang="cs-CZ" smtClean="0"/>
              <a:t>‹#›</a:t>
            </a:fld>
            <a:endParaRPr lang="cs-CZ"/>
          </a:p>
        </p:txBody>
      </p:sp>
    </p:spTree>
    <p:extLst>
      <p:ext uri="{BB962C8B-B14F-4D97-AF65-F5344CB8AC3E}">
        <p14:creationId xmlns:p14="http://schemas.microsoft.com/office/powerpoint/2010/main" val="1160926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jytUWbglw1U?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bQDsQU5PC2I?feature=oembed" TargetMode="Externa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png"/><Relationship Id="rId4" Type="http://schemas.openxmlformats.org/officeDocument/2006/relationships/customXml" Target="../ink/ink1.xml"/></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customXml" Target="../ink/ink8.xml"/><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130.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120.png"/><Relationship Id="rId4" Type="http://schemas.openxmlformats.org/officeDocument/2006/relationships/image" Target="../media/image90.png"/><Relationship Id="rId9" Type="http://schemas.openxmlformats.org/officeDocument/2006/relationships/customXml" Target="../ink/ink6.xml"/><Relationship Id="rId14" Type="http://schemas.openxmlformats.org/officeDocument/2006/relationships/image" Target="../media/image140.png"/></Relationships>
</file>

<file path=ppt/slides/_rels/slide28.xml.rels><?xml version="1.0" encoding="UTF-8" standalone="yes"?>
<Relationships xmlns="http://schemas.openxmlformats.org/package/2006/relationships"><Relationship Id="rId3" Type="http://schemas.openxmlformats.org/officeDocument/2006/relationships/hyperlink" Target="https://www.economist.com/graphic-detail/2021/11/22/how-many-people-have-been-killed-in-rodrigo-dutertes-war-on-drugs" TargetMode="External"/><Relationship Id="rId2" Type="http://schemas.openxmlformats.org/officeDocument/2006/relationships/hyperlink" Target="https://www.annualreviews.org/doi/10.1146/annurev-polisci-051017-103748" TargetMode="External"/><Relationship Id="rId1" Type="http://schemas.openxmlformats.org/officeDocument/2006/relationships/slideLayout" Target="../slideLayouts/slideLayout2.xml"/><Relationship Id="rId4" Type="http://schemas.openxmlformats.org/officeDocument/2006/relationships/hyperlink" Target="https://archiv.hn.cz/c1-66256520-v-kolumbii-vyrobili-rekordni-mnozstvi-kokainu-pomohla-tomu-mirova-dohoda-s-povstalc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4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Obrázek 5" descr="Obsah obrázku exteriér, země, osoba, pistole&#10;&#10;Popis byl vytvořen automaticky">
            <a:extLst>
              <a:ext uri="{FF2B5EF4-FFF2-40B4-BE49-F238E27FC236}">
                <a16:creationId xmlns:a16="http://schemas.microsoft.com/office/drawing/2014/main" id="{29BCC5AA-5033-4955-97FB-252BB4298CE8}"/>
              </a:ext>
            </a:extLst>
          </p:cNvPr>
          <p:cNvPicPr>
            <a:picLocks noChangeAspect="1"/>
          </p:cNvPicPr>
          <p:nvPr/>
        </p:nvPicPr>
        <p:blipFill rotWithShape="1">
          <a:blip r:embed="rId3"/>
          <a:srcRect l="13902" r="29847" b="-2"/>
          <a:stretch/>
        </p:blipFill>
        <p:spPr>
          <a:xfrm>
            <a:off x="6554765" y="172011"/>
            <a:ext cx="4203526" cy="4203526"/>
          </a:xfrm>
          <a:custGeom>
            <a:avLst/>
            <a:gdLst/>
            <a:ahLst/>
            <a:cxnLst/>
            <a:rect l="l" t="t" r="r" b="b"/>
            <a:pathLst>
              <a:path w="2813056" h="2813056">
                <a:moveTo>
                  <a:pt x="1406528" y="0"/>
                </a:moveTo>
                <a:cubicBezTo>
                  <a:pt x="2183332" y="0"/>
                  <a:pt x="2813056" y="629724"/>
                  <a:pt x="2813056" y="1406528"/>
                </a:cubicBezTo>
                <a:cubicBezTo>
                  <a:pt x="2813056" y="2183332"/>
                  <a:pt x="2183332" y="2813056"/>
                  <a:pt x="1406528" y="2813056"/>
                </a:cubicBezTo>
                <a:cubicBezTo>
                  <a:pt x="629724" y="2813056"/>
                  <a:pt x="0" y="2183332"/>
                  <a:pt x="0" y="1406528"/>
                </a:cubicBezTo>
                <a:cubicBezTo>
                  <a:pt x="0" y="629724"/>
                  <a:pt x="629724" y="0"/>
                  <a:pt x="1406528" y="0"/>
                </a:cubicBezTo>
                <a:close/>
              </a:path>
            </a:pathLst>
          </a:custGeom>
        </p:spPr>
      </p:pic>
      <p:sp>
        <p:nvSpPr>
          <p:cNvPr id="40" name="Oval 43">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5">
            <a:extLst>
              <a:ext uri="{FF2B5EF4-FFF2-40B4-BE49-F238E27FC236}">
                <a16:creationId xmlns:a16="http://schemas.microsoft.com/office/drawing/2014/main" id="{2B369A2E-99B1-4A2B-9343-957A6C165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0778" y="1131641"/>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254" y="1065353"/>
            <a:ext cx="5290997" cy="529099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14BBE5A-0C7F-40F9-BCA3-26443A5B75C5}"/>
              </a:ext>
            </a:extLst>
          </p:cNvPr>
          <p:cNvSpPr>
            <a:spLocks noGrp="1"/>
          </p:cNvSpPr>
          <p:nvPr>
            <p:ph type="ctrTitle"/>
          </p:nvPr>
        </p:nvSpPr>
        <p:spPr>
          <a:xfrm>
            <a:off x="1861854" y="1967403"/>
            <a:ext cx="4942982" cy="3766548"/>
          </a:xfrm>
        </p:spPr>
        <p:txBody>
          <a:bodyPr vert="horz" lIns="91440" tIns="45720" rIns="91440" bIns="45720" rtlCol="0" anchor="b">
            <a:normAutofit fontScale="90000"/>
          </a:bodyPr>
          <a:lstStyle/>
          <a:p>
            <a:r>
              <a:rPr lang="en-US" sz="54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Drogy</a:t>
            </a:r>
            <a:r>
              <a:rPr lang="en-US" sz="5400" b="1" dirty="0">
                <a:solidFill>
                  <a:schemeClr val="bg1"/>
                </a:solidFill>
                <a:effectLst>
                  <a:outerShdw blurRad="38100" dist="38100" dir="2700000" algn="tl">
                    <a:srgbClr val="000000">
                      <a:alpha val="43137"/>
                    </a:srgbClr>
                  </a:outerShdw>
                </a:effectLst>
                <a:latin typeface="Copperplate Gothic Bold" panose="020E0705020206020404" pitchFamily="34" charset="0"/>
              </a:rPr>
              <a:t> a </a:t>
            </a:r>
            <a:r>
              <a:rPr lang="en-US" sz="54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konflikty</a:t>
            </a:r>
            <a:r>
              <a:rPr lang="en-US" sz="5400" b="1" dirty="0">
                <a:solidFill>
                  <a:schemeClr val="bg1"/>
                </a:solidFill>
                <a:effectLst>
                  <a:outerShdw blurRad="38100" dist="38100" dir="2700000" algn="tl">
                    <a:srgbClr val="000000">
                      <a:alpha val="43137"/>
                    </a:srgbClr>
                  </a:outerShdw>
                </a:effectLst>
                <a:latin typeface="Copperplate Gothic Bold" panose="020E0705020206020404" pitchFamily="34" charset="0"/>
              </a:rPr>
              <a:t>: </a:t>
            </a:r>
            <a:r>
              <a:rPr lang="en-US" sz="54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Mexiko</a:t>
            </a:r>
            <a:r>
              <a:rPr lang="en-US" sz="5400" b="1" dirty="0">
                <a:solidFill>
                  <a:schemeClr val="bg1"/>
                </a:solidFill>
                <a:effectLst>
                  <a:outerShdw blurRad="38100" dist="38100" dir="2700000" algn="tl">
                    <a:srgbClr val="000000">
                      <a:alpha val="43137"/>
                    </a:srgbClr>
                  </a:outerShdw>
                </a:effectLst>
                <a:latin typeface="Copperplate Gothic Bold" panose="020E0705020206020404" pitchFamily="34" charset="0"/>
              </a:rPr>
              <a:t> a </a:t>
            </a:r>
            <a:r>
              <a:rPr lang="en-US" sz="5400" b="1" dirty="0" err="1">
                <a:solidFill>
                  <a:schemeClr val="bg1"/>
                </a:solidFill>
                <a:effectLst>
                  <a:outerShdw blurRad="38100" dist="38100" dir="2700000" algn="tl">
                    <a:srgbClr val="000000">
                      <a:alpha val="43137"/>
                    </a:srgbClr>
                  </a:outerShdw>
                </a:effectLst>
                <a:latin typeface="Copperplate Gothic Bold" panose="020E0705020206020404" pitchFamily="34" charset="0"/>
              </a:rPr>
              <a:t>Kolumbie</a:t>
            </a:r>
            <a:br>
              <a:rPr lang="cs-CZ" sz="5400" b="1" dirty="0">
                <a:solidFill>
                  <a:schemeClr val="bg1"/>
                </a:solidFill>
                <a:effectLst>
                  <a:outerShdw blurRad="38100" dist="38100" dir="2700000" algn="tl">
                    <a:srgbClr val="000000">
                      <a:alpha val="43137"/>
                    </a:srgbClr>
                  </a:outerShdw>
                </a:effectLst>
                <a:latin typeface="Copperplate Gothic Bold" panose="020E0705020206020404" pitchFamily="34" charset="0"/>
              </a:rPr>
            </a:br>
            <a:endParaRPr lang="en-US" sz="5400" b="1" dirty="0">
              <a:solidFill>
                <a:schemeClr val="bg1"/>
              </a:solidFill>
              <a:effectLst>
                <a:outerShdw blurRad="38100" dist="38100" dir="2700000" algn="tl">
                  <a:srgbClr val="000000">
                    <a:alpha val="43137"/>
                  </a:srgbClr>
                </a:outerShdw>
              </a:effectLst>
              <a:latin typeface="Copperplate Gothic Bold" panose="020E0705020206020404" pitchFamily="34" charset="0"/>
            </a:endParaRPr>
          </a:p>
        </p:txBody>
      </p:sp>
      <p:sp>
        <p:nvSpPr>
          <p:cNvPr id="3" name="Podnadpis 2">
            <a:extLst>
              <a:ext uri="{FF2B5EF4-FFF2-40B4-BE49-F238E27FC236}">
                <a16:creationId xmlns:a16="http://schemas.microsoft.com/office/drawing/2014/main" id="{8F034295-0B69-427B-B9E2-55082FE31A1D}"/>
              </a:ext>
            </a:extLst>
          </p:cNvPr>
          <p:cNvSpPr>
            <a:spLocks noGrp="1"/>
          </p:cNvSpPr>
          <p:nvPr>
            <p:ph type="subTitle" idx="1"/>
          </p:nvPr>
        </p:nvSpPr>
        <p:spPr>
          <a:xfrm>
            <a:off x="7209829" y="5491656"/>
            <a:ext cx="4639400" cy="1178048"/>
          </a:xfrm>
        </p:spPr>
        <p:txBody>
          <a:bodyPr vert="horz" lIns="91440" tIns="45720" rIns="91440" bIns="45720" rtlCol="0">
            <a:normAutofit/>
          </a:bodyPr>
          <a:lstStyle/>
          <a:p>
            <a:r>
              <a:rPr lang="en-US" sz="2000" dirty="0">
                <a:solidFill>
                  <a:schemeClr val="bg1"/>
                </a:solidFill>
                <a:effectLst>
                  <a:outerShdw blurRad="38100" dist="38100" dir="2700000" algn="tl">
                    <a:srgbClr val="000000">
                      <a:alpha val="43137"/>
                    </a:srgbClr>
                  </a:outerShdw>
                </a:effectLst>
              </a:rPr>
              <a:t>Lucie Hrubá</a:t>
            </a:r>
            <a:endParaRPr lang="cs-CZ" sz="2000" dirty="0">
              <a:solidFill>
                <a:schemeClr val="bg1"/>
              </a:solidFill>
              <a:effectLst>
                <a:outerShdw blurRad="38100" dist="38100" dir="2700000" algn="tl">
                  <a:srgbClr val="000000">
                    <a:alpha val="43137"/>
                  </a:srgbClr>
                </a:outerShdw>
              </a:effectLst>
            </a:endParaRPr>
          </a:p>
          <a:p>
            <a:r>
              <a:rPr lang="cs-CZ" sz="2000" dirty="0">
                <a:solidFill>
                  <a:schemeClr val="bg1"/>
                </a:solidFill>
                <a:effectLst>
                  <a:outerShdw blurRad="38100" dist="38100" dir="2700000" algn="tl">
                    <a:srgbClr val="000000">
                      <a:alpha val="43137"/>
                    </a:srgbClr>
                  </a:outerShdw>
                </a:effectLst>
              </a:rPr>
              <a:t>Vybrané bezpečnostní konflikty</a:t>
            </a:r>
          </a:p>
          <a:p>
            <a:r>
              <a:rPr lang="cs-CZ" sz="2000" dirty="0">
                <a:solidFill>
                  <a:schemeClr val="bg1"/>
                </a:solidFill>
                <a:effectLst>
                  <a:outerShdw blurRad="38100" dist="38100" dir="2700000" algn="tl">
                    <a:srgbClr val="000000">
                      <a:alpha val="43137"/>
                    </a:srgbClr>
                  </a:outerShdw>
                </a:effectLst>
              </a:rPr>
              <a:t>2022 – prezentuji 11.4</a:t>
            </a:r>
          </a:p>
          <a:p>
            <a:endParaRPr lang="en-US" sz="2000" dirty="0">
              <a:solidFill>
                <a:schemeClr val="bg1"/>
              </a:solidFill>
              <a:effectLst>
                <a:outerShdw blurRad="38100" dist="38100" dir="2700000" algn="tl">
                  <a:srgbClr val="000000">
                    <a:alpha val="43137"/>
                  </a:srgbClr>
                </a:outerShdw>
              </a:effectLst>
            </a:endParaRPr>
          </a:p>
        </p:txBody>
      </p:sp>
      <p:sp>
        <p:nvSpPr>
          <p:cNvPr id="43"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2" name="Graphic 212">
            <a:extLst>
              <a:ext uri="{FF2B5EF4-FFF2-40B4-BE49-F238E27FC236}">
                <a16:creationId xmlns:a16="http://schemas.microsoft.com/office/drawing/2014/main" id="{B3D7D008-0B6D-4161-BEDA-6AF6A03BC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E0339FE9-6931-4B68-8E22-6539BB608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rgbClr val="FFFFFF"/>
          </a:solidFill>
        </p:grpSpPr>
        <p:sp>
          <p:nvSpPr>
            <p:cNvPr id="55" name="Freeform: Shape 5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6" name="Freeform: Shape 55">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58" name="Group 57">
            <a:extLst>
              <a:ext uri="{FF2B5EF4-FFF2-40B4-BE49-F238E27FC236}">
                <a16:creationId xmlns:a16="http://schemas.microsoft.com/office/drawing/2014/main" id="{D0218489-E03B-4E4F-9ADA-EC579122A1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5353"/>
            <a:ext cx="1861854" cy="717514"/>
            <a:chOff x="0" y="1065353"/>
            <a:chExt cx="1861854" cy="717514"/>
          </a:xfrm>
          <a:solidFill>
            <a:schemeClr val="bg1"/>
          </a:solidFill>
        </p:grpSpPr>
        <p:sp>
          <p:nvSpPr>
            <p:cNvPr id="59" name="Freeform: Shape 58">
              <a:extLst>
                <a:ext uri="{FF2B5EF4-FFF2-40B4-BE49-F238E27FC236}">
                  <a16:creationId xmlns:a16="http://schemas.microsoft.com/office/drawing/2014/main" id="{D36F491E-9A40-46C5-BD55-356F15025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0EC201AA-621E-4837-A31C-D061443F7C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6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88320" y="4140693"/>
            <a:ext cx="1054466" cy="469689"/>
            <a:chOff x="9841624" y="4115729"/>
            <a:chExt cx="602169" cy="268223"/>
          </a:xfrm>
          <a:solidFill>
            <a:schemeClr val="bg1"/>
          </a:solidFill>
        </p:grpSpPr>
        <p:sp>
          <p:nvSpPr>
            <p:cNvPr id="63" name="Freeform: Shape 6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69" name="Oval 68">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6AA707BA-98B0-47C5-B34A-63D60A010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046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4474518-6916-4200-9791-CA1E960006AF}"/>
              </a:ext>
            </a:extLst>
          </p:cNvPr>
          <p:cNvSpPr>
            <a:spLocks noGrp="1"/>
          </p:cNvSpPr>
          <p:nvPr>
            <p:ph type="title"/>
          </p:nvPr>
        </p:nvSpPr>
        <p:spPr>
          <a:xfrm>
            <a:off x="5297762" y="329184"/>
            <a:ext cx="6251110" cy="1783080"/>
          </a:xfrm>
        </p:spPr>
        <p:txBody>
          <a:bodyPr anchor="b">
            <a:normAutofit/>
          </a:bodyPr>
          <a:lstStyle/>
          <a:p>
            <a:r>
              <a:rPr lang="cs-CZ" sz="5400" dirty="0"/>
              <a:t>Kartely: Los </a:t>
            </a:r>
            <a:r>
              <a:rPr lang="cs-CZ" sz="5400" dirty="0" err="1"/>
              <a:t>Zetas</a:t>
            </a:r>
            <a:endParaRPr lang="cs-CZ" sz="5400" dirty="0"/>
          </a:p>
        </p:txBody>
      </p:sp>
      <p:pic>
        <p:nvPicPr>
          <p:cNvPr id="5" name="Obrázek 4">
            <a:extLst>
              <a:ext uri="{FF2B5EF4-FFF2-40B4-BE49-F238E27FC236}">
                <a16:creationId xmlns:a16="http://schemas.microsoft.com/office/drawing/2014/main" id="{3BECC130-58DB-423D-9665-BB0E641A14AA}"/>
              </a:ext>
            </a:extLst>
          </p:cNvPr>
          <p:cNvPicPr>
            <a:picLocks noChangeAspect="1"/>
          </p:cNvPicPr>
          <p:nvPr/>
        </p:nvPicPr>
        <p:blipFill rotWithShape="1">
          <a:blip r:embed="rId3"/>
          <a:srcRect l="11712" r="16074"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19615DF-4D95-4110-B156-590FEEC171B2}"/>
              </a:ext>
            </a:extLst>
          </p:cNvPr>
          <p:cNvSpPr>
            <a:spLocks noGrp="1"/>
          </p:cNvSpPr>
          <p:nvPr>
            <p:ph idx="1"/>
          </p:nvPr>
        </p:nvSpPr>
        <p:spPr>
          <a:xfrm>
            <a:off x="4822105" y="2617888"/>
            <a:ext cx="7687055" cy="4036836"/>
          </a:xfrm>
        </p:spPr>
        <p:txBody>
          <a:bodyPr>
            <a:normAutofit fontScale="92500" lnSpcReduction="20000"/>
          </a:bodyPr>
          <a:lstStyle/>
          <a:p>
            <a:r>
              <a:rPr lang="cs-CZ" sz="2400" dirty="0"/>
              <a:t>Vznik: 1997 – od r. 2010 samostatná skupina</a:t>
            </a:r>
          </a:p>
          <a:p>
            <a:r>
              <a:rPr lang="cs-CZ" sz="2400" b="1" u="sng" dirty="0"/>
              <a:t>Aktivity:</a:t>
            </a:r>
            <a:r>
              <a:rPr lang="cs-CZ" sz="2400" dirty="0"/>
              <a:t> obchod s drogami, únosy lidí</a:t>
            </a:r>
          </a:p>
          <a:p>
            <a:r>
              <a:rPr lang="cs-CZ" sz="2400" b="1" u="sng" dirty="0"/>
              <a:t>Působení:</a:t>
            </a:r>
            <a:r>
              <a:rPr lang="cs-CZ" sz="2400" dirty="0"/>
              <a:t> Mexiko – základna v  </a:t>
            </a:r>
            <a:r>
              <a:rPr lang="cs-CZ" sz="2400" dirty="0" err="1"/>
              <a:t>Tamaulipas</a:t>
            </a:r>
            <a:r>
              <a:rPr lang="cs-CZ" sz="2400" dirty="0"/>
              <a:t>, Guatemala</a:t>
            </a:r>
            <a:endParaRPr lang="cs-CZ" sz="2400" b="1" u="sng" dirty="0"/>
          </a:p>
          <a:p>
            <a:r>
              <a:rPr lang="cs-CZ" sz="2400" b="1" u="sng" dirty="0"/>
              <a:t>Členové:</a:t>
            </a:r>
            <a:r>
              <a:rPr lang="cs-CZ" sz="2400" dirty="0"/>
              <a:t> pevná organizační struktura </a:t>
            </a:r>
            <a:endParaRPr lang="cs-CZ" sz="2400" b="1" u="sng" dirty="0"/>
          </a:p>
          <a:p>
            <a:r>
              <a:rPr lang="cs-CZ" sz="2400" b="1" u="sng" dirty="0"/>
              <a:t>Nepřátelé:</a:t>
            </a:r>
            <a:endParaRPr lang="cs-CZ" sz="2400" dirty="0"/>
          </a:p>
          <a:p>
            <a:pPr lvl="1"/>
            <a:r>
              <a:rPr lang="cs-CZ" dirty="0" err="1"/>
              <a:t>Sinaloa</a:t>
            </a:r>
            <a:r>
              <a:rPr lang="cs-CZ" dirty="0"/>
              <a:t> – nepřátelé od začátku</a:t>
            </a:r>
          </a:p>
          <a:p>
            <a:pPr lvl="1"/>
            <a:r>
              <a:rPr lang="cs-CZ" dirty="0"/>
              <a:t>Kartel v Zálivu – bývalý </a:t>
            </a:r>
            <a:r>
              <a:rPr lang="cs-CZ" i="1" dirty="0"/>
              <a:t>„zaměstnavatel“</a:t>
            </a:r>
          </a:p>
          <a:p>
            <a:pPr lvl="1"/>
            <a:r>
              <a:rPr lang="cs-CZ" dirty="0"/>
              <a:t>La </a:t>
            </a:r>
            <a:r>
              <a:rPr lang="cs-CZ" dirty="0" err="1"/>
              <a:t>Familia</a:t>
            </a:r>
            <a:r>
              <a:rPr lang="cs-CZ" dirty="0"/>
              <a:t> </a:t>
            </a:r>
            <a:r>
              <a:rPr lang="cs-CZ" dirty="0" err="1"/>
              <a:t>Michoacana</a:t>
            </a:r>
            <a:r>
              <a:rPr lang="cs-CZ" dirty="0"/>
              <a:t> – původní spojenec</a:t>
            </a:r>
          </a:p>
          <a:p>
            <a:endParaRPr lang="cs-CZ" sz="2400" b="1" u="sng" dirty="0"/>
          </a:p>
          <a:p>
            <a:r>
              <a:rPr lang="cs-CZ" sz="2400" b="1" u="sng" dirty="0"/>
              <a:t>Spojenci</a:t>
            </a:r>
            <a:r>
              <a:rPr lang="cs-CZ" sz="2400" dirty="0"/>
              <a:t>: </a:t>
            </a:r>
          </a:p>
          <a:p>
            <a:pPr lvl="1"/>
            <a:r>
              <a:rPr lang="cs-CZ" dirty="0"/>
              <a:t>Hizballáh, italská mafie </a:t>
            </a:r>
            <a:r>
              <a:rPr lang="cs-CZ" dirty="0" err="1"/>
              <a:t>Camorra</a:t>
            </a:r>
            <a:r>
              <a:rPr lang="cs-CZ" dirty="0"/>
              <a:t> a  </a:t>
            </a:r>
            <a:r>
              <a:rPr lang="cs-CZ" dirty="0" err="1"/>
              <a:t>Juarez</a:t>
            </a:r>
            <a:r>
              <a:rPr lang="cs-CZ" dirty="0"/>
              <a:t> </a:t>
            </a:r>
            <a:r>
              <a:rPr lang="cs-CZ" dirty="0" err="1"/>
              <a:t>Cartel</a:t>
            </a:r>
            <a:endParaRPr lang="cs-CZ" b="1" u="sng" dirty="0"/>
          </a:p>
          <a:p>
            <a:endParaRPr lang="cs-CZ" sz="1500" b="1" u="sng" dirty="0"/>
          </a:p>
          <a:p>
            <a:endParaRPr lang="cs-CZ" sz="1500" b="1" u="sng" dirty="0"/>
          </a:p>
          <a:p>
            <a:pPr marL="0" indent="0">
              <a:buNone/>
            </a:pPr>
            <a:endParaRPr lang="cs-CZ" sz="1500" b="1" u="sng" dirty="0"/>
          </a:p>
          <a:p>
            <a:endParaRPr lang="cs-CZ" sz="1500" dirty="0"/>
          </a:p>
        </p:txBody>
      </p:sp>
    </p:spTree>
    <p:extLst>
      <p:ext uri="{BB962C8B-B14F-4D97-AF65-F5344CB8AC3E}">
        <p14:creationId xmlns:p14="http://schemas.microsoft.com/office/powerpoint/2010/main" val="3643367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D8410F2-2130-4955-A419-C3A60C87259E}"/>
              </a:ext>
            </a:extLst>
          </p:cNvPr>
          <p:cNvSpPr>
            <a:spLocks noGrp="1"/>
          </p:cNvSpPr>
          <p:nvPr>
            <p:ph type="title"/>
          </p:nvPr>
        </p:nvSpPr>
        <p:spPr>
          <a:xfrm>
            <a:off x="572493" y="238539"/>
            <a:ext cx="11018520" cy="1434415"/>
          </a:xfrm>
        </p:spPr>
        <p:txBody>
          <a:bodyPr anchor="b">
            <a:normAutofit/>
          </a:bodyPr>
          <a:lstStyle/>
          <a:p>
            <a:r>
              <a:rPr lang="cs-CZ" sz="5400"/>
              <a:t>Kartely: Jalisco New Generation Cartel</a:t>
            </a:r>
          </a:p>
        </p:txBody>
      </p:sp>
      <p:sp>
        <p:nvSpPr>
          <p:cNvPr id="2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8AAD040B-BF06-4403-846F-CE5974ED48D5}"/>
              </a:ext>
            </a:extLst>
          </p:cNvPr>
          <p:cNvSpPr>
            <a:spLocks noGrp="1"/>
          </p:cNvSpPr>
          <p:nvPr>
            <p:ph idx="1"/>
          </p:nvPr>
        </p:nvSpPr>
        <p:spPr>
          <a:xfrm>
            <a:off x="293914" y="2071316"/>
            <a:ext cx="7381744" cy="4713532"/>
          </a:xfrm>
        </p:spPr>
        <p:txBody>
          <a:bodyPr anchor="t">
            <a:normAutofit lnSpcReduction="10000"/>
          </a:bodyPr>
          <a:lstStyle/>
          <a:p>
            <a:r>
              <a:rPr lang="cs-CZ" sz="2000" b="1" dirty="0"/>
              <a:t>Vznik: </a:t>
            </a:r>
            <a:r>
              <a:rPr lang="cs-CZ" sz="2000" dirty="0"/>
              <a:t>2010</a:t>
            </a:r>
            <a:endParaRPr lang="cs-CZ" sz="2000" b="1" dirty="0"/>
          </a:p>
          <a:p>
            <a:pPr lvl="1"/>
            <a:r>
              <a:rPr lang="cs-CZ" sz="2000" dirty="0"/>
              <a:t>původně pomocná skupina kartelu </a:t>
            </a:r>
            <a:r>
              <a:rPr lang="cs-CZ" sz="2000" dirty="0" err="1"/>
              <a:t>Sinaloa</a:t>
            </a:r>
            <a:endParaRPr lang="cs-CZ" sz="2000" b="1" dirty="0"/>
          </a:p>
          <a:p>
            <a:r>
              <a:rPr lang="cs-CZ" sz="2000" b="1" dirty="0"/>
              <a:t>Nepřátelé:</a:t>
            </a:r>
            <a:r>
              <a:rPr lang="cs-CZ" sz="2000" dirty="0"/>
              <a:t> Los </a:t>
            </a:r>
            <a:r>
              <a:rPr lang="cs-CZ" sz="2000" dirty="0" err="1"/>
              <a:t>Zetas</a:t>
            </a:r>
            <a:endParaRPr lang="cs-CZ" sz="2000" b="1" dirty="0"/>
          </a:p>
          <a:p>
            <a:r>
              <a:rPr lang="cs-CZ" sz="2000" u="sng" dirty="0"/>
              <a:t>Duben 2015</a:t>
            </a:r>
            <a:r>
              <a:rPr lang="cs-CZ" sz="2000" dirty="0"/>
              <a:t>- brutální útok na bezpečnostní složky a následující útoky</a:t>
            </a:r>
          </a:p>
          <a:p>
            <a:pPr marL="0" indent="0">
              <a:buNone/>
            </a:pPr>
            <a:endParaRPr lang="cs-CZ" sz="2000" u="sng" dirty="0"/>
          </a:p>
          <a:p>
            <a:r>
              <a:rPr lang="cs-CZ" sz="2000" b="1" dirty="0"/>
              <a:t>Propaganda</a:t>
            </a:r>
            <a:endParaRPr lang="cs-CZ" sz="2000" dirty="0"/>
          </a:p>
          <a:p>
            <a:pPr lvl="1"/>
            <a:r>
              <a:rPr lang="cs-CZ" sz="2000" dirty="0"/>
              <a:t>O CJNC je také známo, že apeluje na mexické občany idealistickou propagandou, dovolává se solidarity a slibuje, že zbaví své oblasti působení jiných zločineckých syndikátů, jako byli v minulosti </a:t>
            </a:r>
            <a:r>
              <a:rPr lang="cs-CZ" sz="2000" dirty="0" err="1"/>
              <a:t>Zetas</a:t>
            </a:r>
            <a:r>
              <a:rPr lang="cs-CZ" sz="2000" dirty="0"/>
              <a:t> a Templář</a:t>
            </a:r>
          </a:p>
          <a:p>
            <a:pPr marL="457200" lvl="1" indent="0">
              <a:buNone/>
            </a:pPr>
            <a:endParaRPr lang="cs-CZ" sz="2000" dirty="0"/>
          </a:p>
          <a:p>
            <a:r>
              <a:rPr lang="cs-CZ" sz="2000" b="1" dirty="0"/>
              <a:t>Výhledy</a:t>
            </a:r>
            <a:r>
              <a:rPr lang="cs-CZ" sz="2000" dirty="0"/>
              <a:t> – prozatím se jeví jako nejpravděpodobnější budoucí vývoj kartelu </a:t>
            </a:r>
            <a:r>
              <a:rPr lang="cs-CZ" sz="2000" u="sng" dirty="0"/>
              <a:t>expanze</a:t>
            </a:r>
          </a:p>
        </p:txBody>
      </p:sp>
      <p:pic>
        <p:nvPicPr>
          <p:cNvPr id="4" name="Obrázek 3">
            <a:extLst>
              <a:ext uri="{FF2B5EF4-FFF2-40B4-BE49-F238E27FC236}">
                <a16:creationId xmlns:a16="http://schemas.microsoft.com/office/drawing/2014/main" id="{68C69FFB-8A9C-42E4-BC67-1AD0A616C74D}"/>
              </a:ext>
            </a:extLst>
          </p:cNvPr>
          <p:cNvPicPr>
            <a:picLocks noChangeAspect="1"/>
          </p:cNvPicPr>
          <p:nvPr/>
        </p:nvPicPr>
        <p:blipFill rotWithShape="1">
          <a:blip r:embed="rId3"/>
          <a:srcRect l="17582" r="32152" b="2"/>
          <a:stretch/>
        </p:blipFill>
        <p:spPr>
          <a:xfrm>
            <a:off x="7675658" y="2093976"/>
            <a:ext cx="3941064" cy="4096512"/>
          </a:xfrm>
          <a:prstGeom prst="rect">
            <a:avLst/>
          </a:prstGeom>
        </p:spPr>
      </p:pic>
    </p:spTree>
    <p:extLst>
      <p:ext uri="{BB962C8B-B14F-4D97-AF65-F5344CB8AC3E}">
        <p14:creationId xmlns:p14="http://schemas.microsoft.com/office/powerpoint/2010/main" val="2352190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0840844-EEB1-4B95-A677-EF5425ECFF30}"/>
              </a:ext>
            </a:extLst>
          </p:cNvPr>
          <p:cNvSpPr>
            <a:spLocks noGrp="1"/>
          </p:cNvSpPr>
          <p:nvPr>
            <p:ph type="title"/>
          </p:nvPr>
        </p:nvSpPr>
        <p:spPr>
          <a:xfrm>
            <a:off x="6732755" y="218168"/>
            <a:ext cx="4840010" cy="1807305"/>
          </a:xfrm>
        </p:spPr>
        <p:txBody>
          <a:bodyPr>
            <a:normAutofit/>
          </a:bodyPr>
          <a:lstStyle/>
          <a:p>
            <a:pPr algn="ctr"/>
            <a:r>
              <a:rPr lang="cs-CZ" b="1" u="sng" dirty="0">
                <a:effectLst>
                  <a:outerShdw blurRad="38100" dist="38100" dir="2700000" algn="tl">
                    <a:srgbClr val="000000">
                      <a:alpha val="43137"/>
                    </a:srgbClr>
                  </a:outerShdw>
                </a:effectLst>
              </a:rPr>
              <a:t>Podstata bojů</a:t>
            </a:r>
          </a:p>
        </p:txBody>
      </p:sp>
      <p:pic>
        <p:nvPicPr>
          <p:cNvPr id="4" name="Obrázek 3">
            <a:extLst>
              <a:ext uri="{FF2B5EF4-FFF2-40B4-BE49-F238E27FC236}">
                <a16:creationId xmlns:a16="http://schemas.microsoft.com/office/drawing/2014/main" id="{5A9DAF6B-98DF-4BB9-AA89-EC5C01F7768B}"/>
              </a:ext>
            </a:extLst>
          </p:cNvPr>
          <p:cNvPicPr>
            <a:picLocks noChangeAspect="1"/>
          </p:cNvPicPr>
          <p:nvPr/>
        </p:nvPicPr>
        <p:blipFill rotWithShape="1">
          <a:blip r:embed="rId3"/>
          <a:srcRect l="14302" r="2616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Zástupný obsah 2">
            <a:extLst>
              <a:ext uri="{FF2B5EF4-FFF2-40B4-BE49-F238E27FC236}">
                <a16:creationId xmlns:a16="http://schemas.microsoft.com/office/drawing/2014/main" id="{D660A7CF-8946-4E76-8A08-284960FE6085}"/>
              </a:ext>
            </a:extLst>
          </p:cNvPr>
          <p:cNvSpPr>
            <a:spLocks noGrp="1"/>
          </p:cNvSpPr>
          <p:nvPr>
            <p:ph idx="1"/>
          </p:nvPr>
        </p:nvSpPr>
        <p:spPr>
          <a:xfrm>
            <a:off x="5961136" y="1739358"/>
            <a:ext cx="6383249" cy="5404757"/>
          </a:xfrm>
        </p:spPr>
        <p:txBody>
          <a:bodyPr>
            <a:normAutofit fontScale="85000" lnSpcReduction="20000"/>
          </a:bodyPr>
          <a:lstStyle/>
          <a:p>
            <a:r>
              <a:rPr lang="cs-CZ" dirty="0"/>
              <a:t>Kartely mezi sebou bojují především o území </a:t>
            </a:r>
          </a:p>
          <a:p>
            <a:pPr lvl="1"/>
            <a:r>
              <a:rPr lang="cs-CZ" sz="2800" dirty="0"/>
              <a:t>Nejdůležitější pro kartely je ovládat území s pašeráckými trasami</a:t>
            </a:r>
          </a:p>
          <a:p>
            <a:pPr lvl="1"/>
            <a:r>
              <a:rPr lang="cs-CZ" sz="2800" dirty="0"/>
              <a:t>Jedná se i o obytná území – čili do války jsou zapojeni i lidé žijící v daných oblastech</a:t>
            </a:r>
          </a:p>
          <a:p>
            <a:pPr marL="457200" lvl="1" indent="0">
              <a:buNone/>
            </a:pPr>
            <a:endParaRPr lang="cs-CZ" sz="2600" dirty="0"/>
          </a:p>
          <a:p>
            <a:r>
              <a:rPr lang="cs-CZ" dirty="0"/>
              <a:t>Zároveň proti kartelům bojuje stát</a:t>
            </a:r>
          </a:p>
          <a:p>
            <a:pPr lvl="1"/>
            <a:endParaRPr lang="cs-CZ" sz="2600" dirty="0"/>
          </a:p>
          <a:p>
            <a:r>
              <a:rPr lang="cs-CZ" dirty="0"/>
              <a:t>Boje trvají od r. 2006</a:t>
            </a:r>
          </a:p>
          <a:p>
            <a:pPr marL="0" indent="0">
              <a:buNone/>
            </a:pPr>
            <a:endParaRPr lang="cs-CZ" dirty="0"/>
          </a:p>
          <a:p>
            <a:r>
              <a:rPr lang="cs-CZ" dirty="0"/>
              <a:t>Dobytá území se vylidňují a vznikají – </a:t>
            </a:r>
            <a:r>
              <a:rPr lang="cs-CZ" i="1" dirty="0"/>
              <a:t>„města duchů“</a:t>
            </a:r>
          </a:p>
          <a:p>
            <a:pPr marL="0" indent="0">
              <a:buNone/>
            </a:pPr>
            <a:endParaRPr lang="cs-CZ" sz="2600" i="1" dirty="0"/>
          </a:p>
          <a:p>
            <a:r>
              <a:rPr lang="cs-CZ" b="1" dirty="0"/>
              <a:t>Lidové milice</a:t>
            </a:r>
            <a:r>
              <a:rPr lang="cs-CZ" dirty="0"/>
              <a:t> – vytvářeny v důsledku nedůvěry obyvatelstva v ochranu poskytovanou státem</a:t>
            </a:r>
          </a:p>
          <a:p>
            <a:endParaRPr lang="cs-CZ" sz="1600" b="1" dirty="0"/>
          </a:p>
        </p:txBody>
      </p:sp>
    </p:spTree>
    <p:extLst>
      <p:ext uri="{BB962C8B-B14F-4D97-AF65-F5344CB8AC3E}">
        <p14:creationId xmlns:p14="http://schemas.microsoft.com/office/powerpoint/2010/main" val="2674870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B84D2E-AD1B-4EB8-9AAD-38D5F3EBE7CC}"/>
              </a:ext>
            </a:extLst>
          </p:cNvPr>
          <p:cNvSpPr>
            <a:spLocks noGrp="1"/>
          </p:cNvSpPr>
          <p:nvPr>
            <p:ph type="title"/>
          </p:nvPr>
        </p:nvSpPr>
        <p:spPr>
          <a:xfrm>
            <a:off x="1148443" y="73296"/>
            <a:ext cx="9497786" cy="941161"/>
          </a:xfrm>
        </p:spPr>
        <p:txBody>
          <a:bodyPr/>
          <a:lstStyle/>
          <a:p>
            <a:pPr algn="ctr"/>
            <a:r>
              <a:rPr lang="cs-CZ" b="1" u="sng" dirty="0"/>
              <a:t>Důsledky drogové války</a:t>
            </a:r>
          </a:p>
        </p:txBody>
      </p:sp>
      <p:pic>
        <p:nvPicPr>
          <p:cNvPr id="4" name="Online médium 3" title="Cartel violence leaves a trail of ghost towns in Mexico">
            <a:hlinkClick r:id="" action="ppaction://media"/>
            <a:extLst>
              <a:ext uri="{FF2B5EF4-FFF2-40B4-BE49-F238E27FC236}">
                <a16:creationId xmlns:a16="http://schemas.microsoft.com/office/drawing/2014/main" id="{2D36DAA5-B373-41D4-B0CB-3DFE58FC09A1}"/>
              </a:ext>
            </a:extLst>
          </p:cNvPr>
          <p:cNvPicPr>
            <a:picLocks noGrp="1" noRot="1" noChangeAspect="1"/>
          </p:cNvPicPr>
          <p:nvPr>
            <p:ph idx="1"/>
            <a:videoFile r:link="rId1"/>
          </p:nvPr>
        </p:nvPicPr>
        <p:blipFill>
          <a:blip r:embed="rId4"/>
          <a:stretch>
            <a:fillRect/>
          </a:stretch>
        </p:blipFill>
        <p:spPr>
          <a:xfrm>
            <a:off x="856534" y="863707"/>
            <a:ext cx="10478932" cy="5920997"/>
          </a:xfrm>
          <a:prstGeom prst="rect">
            <a:avLst/>
          </a:prstGeom>
        </p:spPr>
      </p:pic>
    </p:spTree>
    <p:extLst>
      <p:ext uri="{BB962C8B-B14F-4D97-AF65-F5344CB8AC3E}">
        <p14:creationId xmlns:p14="http://schemas.microsoft.com/office/powerpoint/2010/main" val="138391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sah 4" descr="Obsah obrázku mapa&#10;&#10;Popis byl vytvořen automaticky">
            <a:extLst>
              <a:ext uri="{FF2B5EF4-FFF2-40B4-BE49-F238E27FC236}">
                <a16:creationId xmlns:a16="http://schemas.microsoft.com/office/drawing/2014/main" id="{A75A8AD7-2788-4C64-8483-110566C0D3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5098" y="299871"/>
            <a:ext cx="10981859" cy="6269644"/>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628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07BE095-9DA2-49D2-BDE3-B11CA876B3C8}"/>
              </a:ext>
            </a:extLst>
          </p:cNvPr>
          <p:cNvSpPr>
            <a:spLocks noGrp="1"/>
          </p:cNvSpPr>
          <p:nvPr>
            <p:ph type="title"/>
          </p:nvPr>
        </p:nvSpPr>
        <p:spPr>
          <a:xfrm>
            <a:off x="838200" y="365125"/>
            <a:ext cx="10515600" cy="1325563"/>
          </a:xfrm>
        </p:spPr>
        <p:txBody>
          <a:bodyPr>
            <a:normAutofit/>
          </a:bodyPr>
          <a:lstStyle/>
          <a:p>
            <a:r>
              <a:rPr lang="cs-CZ" sz="5000" b="1" u="sng">
                <a:effectLst>
                  <a:outerShdw blurRad="38100" dist="38100" dir="2700000" algn="tl">
                    <a:srgbClr val="000000">
                      <a:alpha val="43137"/>
                    </a:srgbClr>
                  </a:outerShdw>
                </a:effectLst>
              </a:rPr>
              <a:t>Fáze cyklu konfliktu v Mexiku - ESKALACE</a:t>
            </a:r>
          </a:p>
        </p:txBody>
      </p:sp>
      <p:sp>
        <p:nvSpPr>
          <p:cNvPr id="3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Zástupný obsah 2">
            <a:extLst>
              <a:ext uri="{FF2B5EF4-FFF2-40B4-BE49-F238E27FC236}">
                <a16:creationId xmlns:a16="http://schemas.microsoft.com/office/drawing/2014/main" id="{3F90DC67-7051-4386-B0D7-2BFACA7A5B4A}"/>
              </a:ext>
            </a:extLst>
          </p:cNvPr>
          <p:cNvSpPr>
            <a:spLocks noGrp="1"/>
          </p:cNvSpPr>
          <p:nvPr>
            <p:ph idx="1"/>
          </p:nvPr>
        </p:nvSpPr>
        <p:spPr>
          <a:xfrm>
            <a:off x="582385" y="1997309"/>
            <a:ext cx="11027229" cy="4563491"/>
          </a:xfrm>
        </p:spPr>
        <p:txBody>
          <a:bodyPr>
            <a:normAutofit lnSpcReduction="10000"/>
          </a:bodyPr>
          <a:lstStyle/>
          <a:p>
            <a:r>
              <a:rPr lang="cs-CZ" sz="2400" dirty="0"/>
              <a:t>Prezident </a:t>
            </a:r>
            <a:r>
              <a:rPr lang="cs-CZ" sz="2400" dirty="0" err="1"/>
              <a:t>Lopez</a:t>
            </a:r>
            <a:r>
              <a:rPr lang="cs-CZ" sz="2400" dirty="0"/>
              <a:t> </a:t>
            </a:r>
            <a:r>
              <a:rPr lang="cs-CZ" sz="2400" dirty="0" err="1"/>
              <a:t>Obrador</a:t>
            </a:r>
            <a:r>
              <a:rPr lang="cs-CZ" sz="2400" dirty="0"/>
              <a:t> se snaží situaci řešit jinak než byla dříve řešena</a:t>
            </a:r>
          </a:p>
          <a:p>
            <a:r>
              <a:rPr lang="cs-CZ" sz="2400" dirty="0"/>
              <a:t>Mladým nabízí sociální a ekonomické příležitosti</a:t>
            </a:r>
          </a:p>
          <a:p>
            <a:pPr lvl="1"/>
            <a:r>
              <a:rPr lang="cs-CZ" dirty="0"/>
              <a:t>Poměrně dobré řešení ALE je to velmi dlouhodobá politika</a:t>
            </a:r>
          </a:p>
          <a:p>
            <a:r>
              <a:rPr lang="cs-CZ" sz="2400" dirty="0"/>
              <a:t>V Mexiku kromě obchodu s drogami hojně bují </a:t>
            </a:r>
            <a:r>
              <a:rPr lang="cs-CZ" sz="2400" b="1" dirty="0"/>
              <a:t>další kriminální činnosti</a:t>
            </a:r>
          </a:p>
          <a:p>
            <a:pPr marL="0" indent="0">
              <a:buNone/>
            </a:pPr>
            <a:endParaRPr lang="cs-CZ" sz="2400" b="1" dirty="0"/>
          </a:p>
          <a:p>
            <a:r>
              <a:rPr lang="cs-CZ" sz="2400" dirty="0"/>
              <a:t>Situace v Mexiku </a:t>
            </a:r>
            <a:r>
              <a:rPr lang="cs-CZ" sz="2400" u="sng" dirty="0"/>
              <a:t>nenasvědčuje</a:t>
            </a:r>
            <a:r>
              <a:rPr lang="cs-CZ" sz="2400" dirty="0"/>
              <a:t> schylování se k uzavírání mírových smluv</a:t>
            </a:r>
          </a:p>
          <a:p>
            <a:r>
              <a:rPr lang="cs-CZ" sz="2400" dirty="0"/>
              <a:t>Meziroční </a:t>
            </a:r>
            <a:r>
              <a:rPr lang="cs-CZ" sz="2400" b="1" dirty="0"/>
              <a:t>nárůst vražd </a:t>
            </a:r>
            <a:r>
              <a:rPr lang="cs-CZ" sz="2400" dirty="0"/>
              <a:t>v zemi</a:t>
            </a:r>
          </a:p>
          <a:p>
            <a:r>
              <a:rPr lang="cs-CZ" sz="2400" dirty="0"/>
              <a:t>Růst počtu </a:t>
            </a:r>
            <a:r>
              <a:rPr lang="cs-CZ" sz="2400" b="1" dirty="0"/>
              <a:t>kriminálních skupin</a:t>
            </a:r>
          </a:p>
          <a:p>
            <a:r>
              <a:rPr lang="cs-CZ" sz="2400" b="1" dirty="0"/>
              <a:t>Nárůst migrace </a:t>
            </a:r>
            <a:r>
              <a:rPr lang="cs-CZ" sz="2400" dirty="0"/>
              <a:t>ze země</a:t>
            </a:r>
          </a:p>
          <a:p>
            <a:r>
              <a:rPr lang="cs-CZ" sz="2400" i="1" dirty="0"/>
              <a:t>„DEA prohrává válku už 48 let. Ta válka je prohraná. Sto tisíc lidí zemřelo v loňském roce na předávkování [v USA]. Selhalo to.“</a:t>
            </a:r>
          </a:p>
          <a:p>
            <a:endParaRPr lang="cs-CZ" sz="2000" dirty="0"/>
          </a:p>
          <a:p>
            <a:endParaRPr lang="cs-CZ" sz="2000" dirty="0"/>
          </a:p>
        </p:txBody>
      </p:sp>
    </p:spTree>
    <p:extLst>
      <p:ext uri="{BB962C8B-B14F-4D97-AF65-F5344CB8AC3E}">
        <p14:creationId xmlns:p14="http://schemas.microsoft.com/office/powerpoint/2010/main" val="279295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6133431-64AA-4711-8DB1-A8EDD7882AB8}"/>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3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Nadpis 1">
            <a:extLst>
              <a:ext uri="{FF2B5EF4-FFF2-40B4-BE49-F238E27FC236}">
                <a16:creationId xmlns:a16="http://schemas.microsoft.com/office/drawing/2014/main" id="{630B6B35-C21A-4699-97C3-4DD214D77B6B}"/>
              </a:ext>
            </a:extLst>
          </p:cNvPr>
          <p:cNvSpPr>
            <a:spLocks noGrp="1"/>
          </p:cNvSpPr>
          <p:nvPr>
            <p:ph type="ctrTitle"/>
          </p:nvPr>
        </p:nvSpPr>
        <p:spPr>
          <a:xfrm>
            <a:off x="7875062" y="3603304"/>
            <a:ext cx="4012137" cy="2062710"/>
          </a:xfrm>
        </p:spPr>
        <p:txBody>
          <a:bodyPr>
            <a:noAutofit/>
          </a:bodyPr>
          <a:lstStyle/>
          <a:p>
            <a:r>
              <a:rPr lang="cs-CZ" sz="8000" b="1" dirty="0">
                <a:effectLst>
                  <a:outerShdw blurRad="38100" dist="38100" dir="2700000" algn="tl">
                    <a:srgbClr val="000000">
                      <a:alpha val="43137"/>
                    </a:srgbClr>
                  </a:outerShdw>
                </a:effectLst>
              </a:rPr>
              <a:t>Kolumbie</a:t>
            </a:r>
            <a:br>
              <a:rPr lang="cs-CZ" sz="6600" b="1" dirty="0">
                <a:effectLst>
                  <a:outerShdw blurRad="38100" dist="38100" dir="2700000" algn="tl">
                    <a:srgbClr val="000000">
                      <a:alpha val="43137"/>
                    </a:srgbClr>
                  </a:outerShdw>
                </a:effectLst>
              </a:rPr>
            </a:br>
            <a:endParaRPr lang="cs-CZ" sz="6600" dirty="0"/>
          </a:p>
        </p:txBody>
      </p:sp>
      <p:cxnSp>
        <p:nvCxnSpPr>
          <p:cNvPr id="36" name="Straight Connector 3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049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729FA20-DE1B-433D-B11B-ADFDE006F5F6}"/>
              </a:ext>
            </a:extLst>
          </p:cNvPr>
          <p:cNvSpPr>
            <a:spLocks noGrp="1"/>
          </p:cNvSpPr>
          <p:nvPr>
            <p:ph type="title"/>
          </p:nvPr>
        </p:nvSpPr>
        <p:spPr>
          <a:xfrm>
            <a:off x="572493" y="238539"/>
            <a:ext cx="11018520" cy="1434415"/>
          </a:xfrm>
        </p:spPr>
        <p:txBody>
          <a:bodyPr anchor="b">
            <a:normAutofit/>
          </a:bodyPr>
          <a:lstStyle/>
          <a:p>
            <a:r>
              <a:rPr lang="cs-CZ" sz="5400"/>
              <a:t>Medeliín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B621FB8F-816A-4DD2-9B55-28148E1AEB22}"/>
              </a:ext>
            </a:extLst>
          </p:cNvPr>
          <p:cNvSpPr>
            <a:spLocks noGrp="1"/>
          </p:cNvSpPr>
          <p:nvPr>
            <p:ph idx="1"/>
          </p:nvPr>
        </p:nvSpPr>
        <p:spPr>
          <a:xfrm>
            <a:off x="238539" y="1911493"/>
            <a:ext cx="7047506" cy="4946507"/>
          </a:xfrm>
        </p:spPr>
        <p:txBody>
          <a:bodyPr anchor="t">
            <a:normAutofit fontScale="92500"/>
          </a:bodyPr>
          <a:lstStyle/>
          <a:p>
            <a:r>
              <a:rPr lang="cs-CZ" sz="2400" dirty="0"/>
              <a:t>První kartel obchodující s kokainem v Kolumbii</a:t>
            </a:r>
          </a:p>
          <a:p>
            <a:r>
              <a:rPr lang="cs-CZ" sz="2400" b="1" u="sng" dirty="0"/>
              <a:t>Aktivní roky</a:t>
            </a:r>
            <a:r>
              <a:rPr lang="cs-CZ" sz="2400" b="1" dirty="0"/>
              <a:t>: </a:t>
            </a:r>
            <a:r>
              <a:rPr lang="cs-CZ" sz="2400" dirty="0"/>
              <a:t>1981 – 1993</a:t>
            </a:r>
          </a:p>
          <a:p>
            <a:r>
              <a:rPr lang="cs-CZ" sz="2400" b="1" u="sng" dirty="0"/>
              <a:t>Sídlo</a:t>
            </a:r>
            <a:r>
              <a:rPr lang="cs-CZ" sz="2400" b="1" dirty="0"/>
              <a:t>: </a:t>
            </a:r>
            <a:r>
              <a:rPr lang="cs-CZ" sz="2400" dirty="0" err="1"/>
              <a:t>Medeliín</a:t>
            </a:r>
            <a:r>
              <a:rPr lang="cs-CZ" sz="2400" dirty="0"/>
              <a:t> (Kolumbie)</a:t>
            </a:r>
            <a:endParaRPr lang="cs-CZ" sz="2400" u="sng" dirty="0"/>
          </a:p>
          <a:p>
            <a:r>
              <a:rPr lang="cs-CZ" sz="2400" b="1" u="sng" dirty="0"/>
              <a:t>Území</a:t>
            </a:r>
            <a:r>
              <a:rPr lang="cs-CZ" sz="2400" dirty="0"/>
              <a:t>: </a:t>
            </a:r>
            <a:r>
              <a:rPr lang="es-ES" sz="2400" b="0" i="0" dirty="0">
                <a:effectLst/>
              </a:rPr>
              <a:t>Medellín, Miami, Los Angeles, Panama, Norman's Cay</a:t>
            </a:r>
            <a:endParaRPr lang="cs-CZ" sz="2400" b="1" dirty="0"/>
          </a:p>
          <a:p>
            <a:r>
              <a:rPr lang="cs-CZ" sz="2400" b="1" u="sng" dirty="0"/>
              <a:t>Spojenci:</a:t>
            </a:r>
            <a:r>
              <a:rPr lang="cs-CZ" sz="2400" dirty="0"/>
              <a:t> Los </a:t>
            </a:r>
            <a:r>
              <a:rPr lang="cs-CZ" sz="2400" dirty="0" err="1"/>
              <a:t>Priscos</a:t>
            </a:r>
            <a:r>
              <a:rPr lang="cs-CZ" sz="2400" dirty="0"/>
              <a:t> (zaniklý), </a:t>
            </a:r>
            <a:r>
              <a:rPr lang="cs-CZ" sz="2400" dirty="0" err="1"/>
              <a:t>Gallonský</a:t>
            </a:r>
            <a:r>
              <a:rPr lang="cs-CZ" sz="2400" dirty="0"/>
              <a:t> gang (zaniklý), Kartel Guadalajara (zaniklý), MAS (zaniklý), Los </a:t>
            </a:r>
            <a:r>
              <a:rPr lang="cs-CZ" sz="2400" dirty="0" err="1"/>
              <a:t>Extraditables</a:t>
            </a:r>
            <a:r>
              <a:rPr lang="cs-CZ" sz="2400" dirty="0"/>
              <a:t> (zaniklý), M-19 (dříve)</a:t>
            </a:r>
            <a:endParaRPr lang="cs-CZ" sz="2400" b="1" u="sng" dirty="0"/>
          </a:p>
          <a:p>
            <a:r>
              <a:rPr lang="cs-CZ" sz="2400" b="1" u="sng" dirty="0"/>
              <a:t>Aktivity</a:t>
            </a:r>
            <a:r>
              <a:rPr lang="cs-CZ" sz="2400" b="1" dirty="0"/>
              <a:t>: </a:t>
            </a:r>
            <a:r>
              <a:rPr lang="cs-CZ" sz="2400" dirty="0"/>
              <a:t>Výroba a obchodování s drogami, bombardování, únosy, vydírání, praní špinavých peněz a terorismus</a:t>
            </a:r>
          </a:p>
          <a:p>
            <a:r>
              <a:rPr lang="cs-CZ" sz="2400" b="1" u="sng" dirty="0"/>
              <a:t>Nepřátelé</a:t>
            </a:r>
            <a:r>
              <a:rPr lang="cs-CZ" sz="2400" b="1" dirty="0"/>
              <a:t>:</a:t>
            </a:r>
            <a:r>
              <a:rPr lang="cs-CZ" sz="2400" dirty="0"/>
              <a:t> </a:t>
            </a:r>
            <a:r>
              <a:rPr lang="cs-CZ" sz="2400" dirty="0" err="1"/>
              <a:t>Cali</a:t>
            </a:r>
            <a:r>
              <a:rPr lang="cs-CZ" sz="2400" dirty="0"/>
              <a:t>, Los </a:t>
            </a:r>
            <a:r>
              <a:rPr lang="cs-CZ" sz="2400" dirty="0" err="1"/>
              <a:t>Pepes</a:t>
            </a:r>
            <a:r>
              <a:rPr lang="cs-CZ" sz="2400" dirty="0"/>
              <a:t>, BC</a:t>
            </a:r>
          </a:p>
          <a:p>
            <a:pPr lvl="1"/>
            <a:r>
              <a:rPr lang="cs-CZ" dirty="0" err="1"/>
              <a:t>Cali</a:t>
            </a:r>
            <a:r>
              <a:rPr lang="cs-CZ" dirty="0"/>
              <a:t> – s </a:t>
            </a:r>
            <a:r>
              <a:rPr lang="cs-CZ" dirty="0" err="1"/>
              <a:t>Medeliínem</a:t>
            </a:r>
            <a:r>
              <a:rPr lang="cs-CZ" dirty="0"/>
              <a:t> uzavřeli dohodu o rozdělení území</a:t>
            </a:r>
          </a:p>
        </p:txBody>
      </p:sp>
      <p:pic>
        <p:nvPicPr>
          <p:cNvPr id="4" name="Obrázek 3">
            <a:extLst>
              <a:ext uri="{FF2B5EF4-FFF2-40B4-BE49-F238E27FC236}">
                <a16:creationId xmlns:a16="http://schemas.microsoft.com/office/drawing/2014/main" id="{E0F41810-6FA1-465B-B498-75F1A2304827}"/>
              </a:ext>
            </a:extLst>
          </p:cNvPr>
          <p:cNvPicPr>
            <a:picLocks noChangeAspect="1"/>
          </p:cNvPicPr>
          <p:nvPr/>
        </p:nvPicPr>
        <p:blipFill rotWithShape="1">
          <a:blip r:embed="rId3"/>
          <a:srcRect l="22548" r="5298"/>
          <a:stretch/>
        </p:blipFill>
        <p:spPr>
          <a:xfrm>
            <a:off x="7675658" y="2093976"/>
            <a:ext cx="3941064" cy="4096512"/>
          </a:xfrm>
          <a:prstGeom prst="rect">
            <a:avLst/>
          </a:prstGeom>
        </p:spPr>
      </p:pic>
    </p:spTree>
    <p:extLst>
      <p:ext uri="{BB962C8B-B14F-4D97-AF65-F5344CB8AC3E}">
        <p14:creationId xmlns:p14="http://schemas.microsoft.com/office/powerpoint/2010/main" val="41517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C0723C6-6B23-419E-B6BA-1B96D4FA138B}"/>
              </a:ext>
            </a:extLst>
          </p:cNvPr>
          <p:cNvSpPr>
            <a:spLocks noGrp="1"/>
          </p:cNvSpPr>
          <p:nvPr>
            <p:ph type="title"/>
          </p:nvPr>
        </p:nvSpPr>
        <p:spPr>
          <a:xfrm>
            <a:off x="5297762" y="329184"/>
            <a:ext cx="6251110" cy="1783080"/>
          </a:xfrm>
        </p:spPr>
        <p:txBody>
          <a:bodyPr anchor="b">
            <a:normAutofit/>
          </a:bodyPr>
          <a:lstStyle/>
          <a:p>
            <a:r>
              <a:rPr lang="cs-CZ" sz="5400" dirty="0"/>
              <a:t>Kartel </a:t>
            </a:r>
            <a:r>
              <a:rPr lang="cs-CZ" sz="5400" dirty="0" err="1"/>
              <a:t>Cali</a:t>
            </a:r>
            <a:endParaRPr lang="cs-CZ" sz="5400" dirty="0"/>
          </a:p>
        </p:txBody>
      </p:sp>
      <p:pic>
        <p:nvPicPr>
          <p:cNvPr id="4" name="Obrázek 3">
            <a:extLst>
              <a:ext uri="{FF2B5EF4-FFF2-40B4-BE49-F238E27FC236}">
                <a16:creationId xmlns:a16="http://schemas.microsoft.com/office/drawing/2014/main" id="{0E3C4906-8583-44AC-8AF8-F146733BEA9E}"/>
              </a:ext>
            </a:extLst>
          </p:cNvPr>
          <p:cNvPicPr>
            <a:picLocks noChangeAspect="1"/>
          </p:cNvPicPr>
          <p:nvPr/>
        </p:nvPicPr>
        <p:blipFill rotWithShape="1">
          <a:blip r:embed="rId3"/>
          <a:srcRect t="2355" b="577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52ABDE36-A2CF-41AC-A1DB-5F703BE93E4A}"/>
              </a:ext>
            </a:extLst>
          </p:cNvPr>
          <p:cNvSpPr>
            <a:spLocks noGrp="1"/>
          </p:cNvSpPr>
          <p:nvPr>
            <p:ph idx="1"/>
          </p:nvPr>
        </p:nvSpPr>
        <p:spPr>
          <a:xfrm>
            <a:off x="4833257" y="2655918"/>
            <a:ext cx="6715615" cy="4202082"/>
          </a:xfrm>
        </p:spPr>
        <p:txBody>
          <a:bodyPr>
            <a:normAutofit/>
          </a:bodyPr>
          <a:lstStyle/>
          <a:p>
            <a:r>
              <a:rPr lang="cs-CZ" sz="2000" b="1" u="sng" dirty="0"/>
              <a:t>Aktivní roky</a:t>
            </a:r>
            <a:r>
              <a:rPr lang="cs-CZ" sz="2000" dirty="0"/>
              <a:t>: </a:t>
            </a:r>
            <a:r>
              <a:rPr lang="cs-CZ" sz="2000" b="0" i="0" dirty="0">
                <a:effectLst/>
                <a:latin typeface="rubik"/>
              </a:rPr>
              <a:t>70. léta–1995</a:t>
            </a:r>
          </a:p>
          <a:p>
            <a:r>
              <a:rPr lang="cs-CZ" sz="2000" b="1" u="sng" dirty="0">
                <a:latin typeface="rubik"/>
              </a:rPr>
              <a:t>Zakladatelé:</a:t>
            </a:r>
            <a:r>
              <a:rPr lang="cs-CZ" sz="2000" dirty="0">
                <a:latin typeface="rubik"/>
              </a:rPr>
              <a:t> bratři </a:t>
            </a:r>
            <a:r>
              <a:rPr lang="cs-CZ" sz="2000" dirty="0" err="1">
                <a:latin typeface="rubik"/>
              </a:rPr>
              <a:t>Gilberto</a:t>
            </a:r>
            <a:r>
              <a:rPr lang="cs-CZ" sz="2000" dirty="0">
                <a:latin typeface="rubik"/>
              </a:rPr>
              <a:t> a Miguel </a:t>
            </a:r>
            <a:r>
              <a:rPr lang="cs-CZ" sz="2000" dirty="0" err="1">
                <a:latin typeface="rubik"/>
              </a:rPr>
              <a:t>Rodríguez</a:t>
            </a:r>
            <a:r>
              <a:rPr lang="cs-CZ" sz="2000" dirty="0">
                <a:latin typeface="rubik"/>
              </a:rPr>
              <a:t> </a:t>
            </a:r>
            <a:r>
              <a:rPr lang="cs-CZ" sz="2000" dirty="0" err="1">
                <a:latin typeface="rubik"/>
              </a:rPr>
              <a:t>Orejuelovi</a:t>
            </a:r>
            <a:r>
              <a:rPr lang="cs-CZ" sz="2000" dirty="0">
                <a:latin typeface="rubik"/>
              </a:rPr>
              <a:t> </a:t>
            </a:r>
            <a:endParaRPr lang="cs-CZ" sz="2000" b="1" i="0" u="sng" dirty="0">
              <a:effectLst/>
              <a:latin typeface="rubik"/>
            </a:endParaRPr>
          </a:p>
          <a:p>
            <a:r>
              <a:rPr lang="cs-CZ" sz="2000" b="1" u="sng" dirty="0">
                <a:latin typeface="rubik"/>
              </a:rPr>
              <a:t>Sídlo</a:t>
            </a:r>
            <a:r>
              <a:rPr lang="cs-CZ" sz="2000" b="1" dirty="0">
                <a:latin typeface="rubik"/>
              </a:rPr>
              <a:t>: </a:t>
            </a:r>
            <a:r>
              <a:rPr lang="cs-CZ" sz="2000" dirty="0">
                <a:latin typeface="rubik"/>
              </a:rPr>
              <a:t>Kolumbie</a:t>
            </a:r>
            <a:endParaRPr lang="cs-CZ" sz="2000" b="1" u="sng" dirty="0">
              <a:latin typeface="rubik"/>
            </a:endParaRPr>
          </a:p>
          <a:p>
            <a:r>
              <a:rPr lang="cs-CZ" sz="2000" b="1" i="0" u="sng" dirty="0">
                <a:effectLst/>
                <a:latin typeface="rubik"/>
              </a:rPr>
              <a:t>Území: </a:t>
            </a:r>
            <a:r>
              <a:rPr lang="cs-CZ" sz="2000" i="0" dirty="0">
                <a:effectLst/>
                <a:latin typeface="rubik"/>
              </a:rPr>
              <a:t>Jižní Amerika</a:t>
            </a:r>
            <a:r>
              <a:rPr lang="cs-CZ" sz="2000" i="1" dirty="0">
                <a:effectLst/>
                <a:latin typeface="rubik"/>
              </a:rPr>
              <a:t>,(Miami), </a:t>
            </a:r>
            <a:r>
              <a:rPr lang="cs-CZ" sz="2000" i="0" dirty="0">
                <a:effectLst/>
                <a:latin typeface="rubik"/>
              </a:rPr>
              <a:t>New York, Los Angeles</a:t>
            </a:r>
          </a:p>
          <a:p>
            <a:endParaRPr lang="cs-CZ" sz="2000" i="0" dirty="0">
              <a:effectLst/>
              <a:latin typeface="rubik"/>
            </a:endParaRPr>
          </a:p>
          <a:p>
            <a:r>
              <a:rPr lang="cs-CZ" sz="2000" b="1" u="sng" dirty="0">
                <a:latin typeface="rubik"/>
              </a:rPr>
              <a:t>Spojenci</a:t>
            </a:r>
            <a:r>
              <a:rPr lang="cs-CZ" sz="2000" dirty="0">
                <a:latin typeface="rubik"/>
              </a:rPr>
              <a:t>: Kartel </a:t>
            </a:r>
            <a:r>
              <a:rPr lang="cs-CZ" sz="2000" dirty="0" err="1">
                <a:latin typeface="rubik"/>
              </a:rPr>
              <a:t>Juárez</a:t>
            </a:r>
            <a:r>
              <a:rPr lang="cs-CZ" sz="2000" dirty="0">
                <a:latin typeface="rubik"/>
              </a:rPr>
              <a:t> , kartel Tijuana, kartel v zálivu, organizace </a:t>
            </a:r>
            <a:r>
              <a:rPr lang="cs-CZ" sz="2000" dirty="0" err="1">
                <a:latin typeface="rubik"/>
              </a:rPr>
              <a:t>Sicilia</a:t>
            </a:r>
            <a:r>
              <a:rPr lang="cs-CZ" sz="2000" dirty="0">
                <a:latin typeface="rubik"/>
              </a:rPr>
              <a:t> </a:t>
            </a:r>
            <a:r>
              <a:rPr lang="cs-CZ" sz="2000" dirty="0" err="1">
                <a:latin typeface="rubik"/>
              </a:rPr>
              <a:t>Falcon</a:t>
            </a:r>
            <a:r>
              <a:rPr lang="cs-CZ" sz="2000" dirty="0">
                <a:latin typeface="rubik"/>
              </a:rPr>
              <a:t>, kartel Guadalajara (dříve), Los </a:t>
            </a:r>
            <a:r>
              <a:rPr lang="cs-CZ" sz="2000" dirty="0" err="1">
                <a:latin typeface="rubik"/>
              </a:rPr>
              <a:t>Pepes</a:t>
            </a:r>
            <a:r>
              <a:rPr lang="cs-CZ" sz="2000" dirty="0">
                <a:latin typeface="rubik"/>
              </a:rPr>
              <a:t>, FARC</a:t>
            </a:r>
          </a:p>
          <a:p>
            <a:r>
              <a:rPr lang="cs-CZ" sz="2000" b="1" i="0" u="sng" dirty="0">
                <a:effectLst/>
                <a:latin typeface="rubik"/>
              </a:rPr>
              <a:t>Aktivity</a:t>
            </a:r>
            <a:r>
              <a:rPr lang="cs-CZ" sz="2000" b="1" i="0" dirty="0">
                <a:effectLst/>
                <a:latin typeface="rubik"/>
              </a:rPr>
              <a:t>: </a:t>
            </a:r>
            <a:r>
              <a:rPr lang="cs-CZ" sz="2000" i="0" dirty="0">
                <a:effectLst/>
                <a:latin typeface="rubik"/>
              </a:rPr>
              <a:t>Výroba a obchodování s kokainem, kokainem a marihuanou, únosy, vydírání, vydírání, praní špinavých peněz</a:t>
            </a:r>
          </a:p>
          <a:p>
            <a:r>
              <a:rPr lang="cs-CZ" sz="2000" b="1" u="sng" dirty="0">
                <a:latin typeface="rubik"/>
              </a:rPr>
              <a:t>Nepřátelé</a:t>
            </a:r>
            <a:r>
              <a:rPr lang="cs-CZ" sz="2000" b="1" dirty="0">
                <a:latin typeface="rubik"/>
              </a:rPr>
              <a:t>: </a:t>
            </a:r>
            <a:r>
              <a:rPr lang="cs-CZ" sz="2000" dirty="0" err="1">
                <a:latin typeface="rubik"/>
              </a:rPr>
              <a:t>Medellínský</a:t>
            </a:r>
            <a:r>
              <a:rPr lang="cs-CZ" sz="2000" dirty="0">
                <a:latin typeface="rubik"/>
              </a:rPr>
              <a:t> kartel, kartel </a:t>
            </a:r>
            <a:r>
              <a:rPr lang="cs-CZ" sz="2000" dirty="0" err="1">
                <a:latin typeface="rubik"/>
              </a:rPr>
              <a:t>Norte</a:t>
            </a:r>
            <a:r>
              <a:rPr lang="cs-CZ" sz="2000" dirty="0">
                <a:latin typeface="rubik"/>
              </a:rPr>
              <a:t> </a:t>
            </a:r>
            <a:r>
              <a:rPr lang="cs-CZ" sz="2000" dirty="0" err="1">
                <a:latin typeface="rubik"/>
              </a:rPr>
              <a:t>del</a:t>
            </a:r>
            <a:r>
              <a:rPr lang="cs-CZ" sz="2000" dirty="0">
                <a:latin typeface="rubik"/>
              </a:rPr>
              <a:t> </a:t>
            </a:r>
            <a:r>
              <a:rPr lang="cs-CZ" sz="2000" dirty="0" err="1">
                <a:latin typeface="rubik"/>
              </a:rPr>
              <a:t>Valle</a:t>
            </a:r>
            <a:endParaRPr lang="cs-CZ" sz="2000" b="1" dirty="0"/>
          </a:p>
        </p:txBody>
      </p:sp>
    </p:spTree>
    <p:extLst>
      <p:ext uri="{BB962C8B-B14F-4D97-AF65-F5344CB8AC3E}">
        <p14:creationId xmlns:p14="http://schemas.microsoft.com/office/powerpoint/2010/main" val="71157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2C7C47BD-4AD9-4A11-846F-BBD0DFBD6995}"/>
              </a:ext>
            </a:extLst>
          </p:cNvPr>
          <p:cNvSpPr>
            <a:spLocks noGrp="1"/>
          </p:cNvSpPr>
          <p:nvPr>
            <p:ph type="title"/>
          </p:nvPr>
        </p:nvSpPr>
        <p:spPr>
          <a:xfrm>
            <a:off x="838200" y="253397"/>
            <a:ext cx="10515600" cy="1273233"/>
          </a:xfrm>
        </p:spPr>
        <p:txBody>
          <a:bodyPr>
            <a:normAutofit/>
          </a:bodyPr>
          <a:lstStyle/>
          <a:p>
            <a:r>
              <a:rPr lang="cs-CZ" sz="4000" b="1" u="sng" dirty="0">
                <a:effectLst>
                  <a:outerShdw blurRad="38100" dist="38100" dir="2700000" algn="tl">
                    <a:srgbClr val="000000">
                      <a:alpha val="43137"/>
                    </a:srgbClr>
                  </a:outerShdw>
                </a:effectLst>
                <a:uFill>
                  <a:solidFill>
                    <a:schemeClr val="accent2"/>
                  </a:solidFill>
                </a:uFill>
              </a:rPr>
              <a:t>Kolumbie – časová osa konfliktu</a:t>
            </a:r>
          </a:p>
        </p:txBody>
      </p:sp>
      <p:sp>
        <p:nvSpPr>
          <p:cNvPr id="26"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Zástupný obsah 2">
            <a:extLst>
              <a:ext uri="{FF2B5EF4-FFF2-40B4-BE49-F238E27FC236}">
                <a16:creationId xmlns:a16="http://schemas.microsoft.com/office/drawing/2014/main" id="{76C78847-68F4-4B83-ABF7-D49BF01AC170}"/>
              </a:ext>
            </a:extLst>
          </p:cNvPr>
          <p:cNvSpPr>
            <a:spLocks noGrp="1"/>
          </p:cNvSpPr>
          <p:nvPr>
            <p:ph idx="1"/>
          </p:nvPr>
        </p:nvSpPr>
        <p:spPr>
          <a:xfrm>
            <a:off x="1" y="1890720"/>
            <a:ext cx="11917180" cy="4967279"/>
          </a:xfrm>
        </p:spPr>
        <p:txBody>
          <a:bodyPr>
            <a:normAutofit lnSpcReduction="10000"/>
          </a:bodyPr>
          <a:lstStyle/>
          <a:p>
            <a:r>
              <a:rPr lang="cs-CZ" sz="2000" b="1" u="sng" dirty="0">
                <a:solidFill>
                  <a:srgbClr val="ED7D31"/>
                </a:solidFill>
              </a:rPr>
              <a:t>1975</a:t>
            </a:r>
            <a:r>
              <a:rPr lang="cs-CZ" sz="2000" b="1" u="sng" dirty="0"/>
              <a:t> </a:t>
            </a:r>
            <a:r>
              <a:rPr lang="cs-CZ" sz="2000" dirty="0"/>
              <a:t>– počátek problému s drogami v Kolumbii: reinvestice zisku vedly k rychlému a masivnímu rozvoji obchodu</a:t>
            </a:r>
          </a:p>
          <a:p>
            <a:pPr lvl="1"/>
            <a:r>
              <a:rPr lang="cs-CZ" sz="2000" b="1" u="sng" dirty="0"/>
              <a:t>První kartely:</a:t>
            </a:r>
            <a:endParaRPr lang="cs-CZ" sz="2000" dirty="0"/>
          </a:p>
          <a:p>
            <a:pPr lvl="2"/>
            <a:r>
              <a:rPr lang="cs-CZ" dirty="0" err="1"/>
              <a:t>Medellín</a:t>
            </a:r>
            <a:r>
              <a:rPr lang="cs-CZ" dirty="0"/>
              <a:t> – Pablo </a:t>
            </a:r>
            <a:r>
              <a:rPr lang="cs-CZ" dirty="0" err="1"/>
              <a:t>Escobar</a:t>
            </a:r>
            <a:r>
              <a:rPr lang="cs-CZ" dirty="0"/>
              <a:t>; Los </a:t>
            </a:r>
            <a:r>
              <a:rPr lang="cs-CZ" dirty="0" err="1"/>
              <a:t>Extraditables</a:t>
            </a:r>
            <a:endParaRPr lang="cs-CZ" dirty="0"/>
          </a:p>
          <a:p>
            <a:pPr lvl="2"/>
            <a:r>
              <a:rPr lang="cs-CZ" dirty="0" err="1"/>
              <a:t>Cali</a:t>
            </a:r>
            <a:r>
              <a:rPr lang="cs-CZ" dirty="0"/>
              <a:t> </a:t>
            </a:r>
          </a:p>
          <a:p>
            <a:r>
              <a:rPr lang="cs-CZ" sz="2000" b="1" u="sng" dirty="0">
                <a:solidFill>
                  <a:srgbClr val="ED7D31"/>
                </a:solidFill>
              </a:rPr>
              <a:t>1984</a:t>
            </a:r>
            <a:r>
              <a:rPr lang="cs-CZ" sz="2000" dirty="0"/>
              <a:t> – zavražděn ministr spravedlnosti a polovina soudců NS</a:t>
            </a:r>
          </a:p>
          <a:p>
            <a:r>
              <a:rPr lang="cs-CZ" sz="2000" b="1" u="sng" dirty="0">
                <a:solidFill>
                  <a:srgbClr val="ED7D31"/>
                </a:solidFill>
              </a:rPr>
              <a:t>1989</a:t>
            </a:r>
            <a:r>
              <a:rPr lang="cs-CZ" sz="2000" dirty="0"/>
              <a:t> – nejnásilnější rok v brutální historii Kolumbie</a:t>
            </a:r>
          </a:p>
          <a:p>
            <a:pPr marL="0" indent="0">
              <a:buNone/>
            </a:pPr>
            <a:endParaRPr lang="cs-CZ" sz="2000" dirty="0"/>
          </a:p>
          <a:p>
            <a:r>
              <a:rPr lang="cs-CZ" sz="2000" b="1" u="sng" dirty="0">
                <a:solidFill>
                  <a:srgbClr val="ED7D31"/>
                </a:solidFill>
              </a:rPr>
              <a:t>1990</a:t>
            </a:r>
            <a:r>
              <a:rPr lang="cs-CZ" sz="2000" dirty="0"/>
              <a:t> – prezidentem zvolen César </a:t>
            </a:r>
            <a:r>
              <a:rPr lang="cs-CZ" sz="2000" dirty="0" err="1"/>
              <a:t>Gaviria</a:t>
            </a:r>
            <a:r>
              <a:rPr lang="cs-CZ" sz="2000" dirty="0"/>
              <a:t> </a:t>
            </a:r>
            <a:r>
              <a:rPr lang="cs-CZ" sz="2000" dirty="0" err="1"/>
              <a:t>Trujillo</a:t>
            </a:r>
            <a:endParaRPr lang="cs-CZ" sz="2000" dirty="0"/>
          </a:p>
          <a:p>
            <a:r>
              <a:rPr lang="cs-CZ" sz="2000" b="1" u="sng" dirty="0">
                <a:solidFill>
                  <a:srgbClr val="ED7D31"/>
                </a:solidFill>
              </a:rPr>
              <a:t>2002</a:t>
            </a:r>
            <a:r>
              <a:rPr lang="cs-CZ" sz="2000" dirty="0"/>
              <a:t> - Nezávislý </a:t>
            </a:r>
            <a:r>
              <a:rPr lang="cs-CZ" sz="2000" dirty="0" err="1"/>
              <a:t>Álvaro</a:t>
            </a:r>
            <a:r>
              <a:rPr lang="cs-CZ" sz="2000" dirty="0"/>
              <a:t> </a:t>
            </a:r>
            <a:r>
              <a:rPr lang="cs-CZ" sz="2000" dirty="0" err="1"/>
              <a:t>Uribe</a:t>
            </a:r>
            <a:r>
              <a:rPr lang="cs-CZ" sz="2000" dirty="0"/>
              <a:t> </a:t>
            </a:r>
            <a:r>
              <a:rPr lang="cs-CZ" sz="2000" dirty="0" err="1"/>
              <a:t>Vélez</a:t>
            </a:r>
            <a:endParaRPr lang="cs-CZ" sz="2000" dirty="0"/>
          </a:p>
          <a:p>
            <a:pPr marL="0" indent="0">
              <a:buNone/>
            </a:pPr>
            <a:endParaRPr lang="cs-CZ" sz="2000" dirty="0"/>
          </a:p>
          <a:p>
            <a:r>
              <a:rPr lang="cs-CZ" sz="2000" b="1" u="sng" dirty="0">
                <a:solidFill>
                  <a:srgbClr val="ED7D31"/>
                </a:solidFill>
              </a:rPr>
              <a:t>2003</a:t>
            </a:r>
            <a:r>
              <a:rPr lang="cs-CZ" sz="2000" dirty="0"/>
              <a:t> – 1. Mírová dohoda</a:t>
            </a:r>
          </a:p>
          <a:p>
            <a:r>
              <a:rPr lang="cs-CZ" sz="2000" b="1" u="sng" dirty="0">
                <a:solidFill>
                  <a:srgbClr val="ED7D31"/>
                </a:solidFill>
              </a:rPr>
              <a:t>2016</a:t>
            </a:r>
            <a:r>
              <a:rPr lang="cs-CZ" sz="2000" u="sng" dirty="0">
                <a:solidFill>
                  <a:srgbClr val="ED7D31"/>
                </a:solidFill>
              </a:rPr>
              <a:t> </a:t>
            </a:r>
            <a:r>
              <a:rPr lang="cs-CZ" sz="2000" dirty="0"/>
              <a:t> - Mírová dohoda v Havaně</a:t>
            </a:r>
          </a:p>
          <a:p>
            <a:r>
              <a:rPr lang="cs-CZ" sz="2000" b="1" u="sng" dirty="0">
                <a:solidFill>
                  <a:srgbClr val="ED7D31"/>
                </a:solidFill>
              </a:rPr>
              <a:t>2017</a:t>
            </a:r>
            <a:r>
              <a:rPr lang="cs-CZ" sz="2000" dirty="0"/>
              <a:t> – Demilitarizace v zemi s pomocí pozorovací mise OSN</a:t>
            </a:r>
          </a:p>
          <a:p>
            <a:r>
              <a:rPr lang="cs-CZ" sz="2000" b="1" u="sng" dirty="0">
                <a:solidFill>
                  <a:srgbClr val="ED7D31"/>
                </a:solidFill>
              </a:rPr>
              <a:t>2021</a:t>
            </a:r>
            <a:r>
              <a:rPr lang="cs-CZ" sz="2000" dirty="0"/>
              <a:t> – situace ohledně drog se zdá být stabilizovanou</a:t>
            </a:r>
            <a:endParaRPr lang="cs-CZ" sz="2000" u="sng" dirty="0"/>
          </a:p>
          <a:p>
            <a:endParaRPr lang="cs-CZ" sz="1400" b="1" u="sng" dirty="0"/>
          </a:p>
          <a:p>
            <a:endParaRPr lang="cs-CZ" sz="1400" b="1" u="sng" dirty="0"/>
          </a:p>
          <a:p>
            <a:endParaRPr lang="cs-CZ" sz="1400" dirty="0"/>
          </a:p>
        </p:txBody>
      </p:sp>
    </p:spTree>
    <p:extLst>
      <p:ext uri="{BB962C8B-B14F-4D97-AF65-F5344CB8AC3E}">
        <p14:creationId xmlns:p14="http://schemas.microsoft.com/office/powerpoint/2010/main" val="137371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9DCC10-A65D-46B2-AC80-45D67DCFB0FF}"/>
              </a:ext>
            </a:extLst>
          </p:cNvPr>
          <p:cNvSpPr>
            <a:spLocks noGrp="1"/>
          </p:cNvSpPr>
          <p:nvPr>
            <p:ph type="title"/>
          </p:nvPr>
        </p:nvSpPr>
        <p:spPr>
          <a:xfrm>
            <a:off x="4965430" y="629268"/>
            <a:ext cx="6586491" cy="1286160"/>
          </a:xfrm>
        </p:spPr>
        <p:txBody>
          <a:bodyPr anchor="b">
            <a:normAutofit/>
          </a:bodyPr>
          <a:lstStyle/>
          <a:p>
            <a:r>
              <a:rPr lang="cs-CZ" sz="4100" b="1">
                <a:effectLst>
                  <a:outerShdw blurRad="38100" dist="38100" dir="2700000" algn="tl">
                    <a:srgbClr val="000000">
                      <a:alpha val="43137"/>
                    </a:srgbClr>
                  </a:outerShdw>
                </a:effectLst>
              </a:rPr>
              <a:t>5 základních dimenzí vztahu DROGY a VÁLKA</a:t>
            </a:r>
          </a:p>
        </p:txBody>
      </p:sp>
      <p:sp>
        <p:nvSpPr>
          <p:cNvPr id="3" name="Zástupný obsah 2">
            <a:extLst>
              <a:ext uri="{FF2B5EF4-FFF2-40B4-BE49-F238E27FC236}">
                <a16:creationId xmlns:a16="http://schemas.microsoft.com/office/drawing/2014/main" id="{B63A5A20-629F-46C9-A48F-0A131B3AB324}"/>
              </a:ext>
            </a:extLst>
          </p:cNvPr>
          <p:cNvSpPr>
            <a:spLocks noGrp="1"/>
          </p:cNvSpPr>
          <p:nvPr>
            <p:ph idx="1"/>
          </p:nvPr>
        </p:nvSpPr>
        <p:spPr>
          <a:xfrm>
            <a:off x="4965430" y="2314808"/>
            <a:ext cx="6802499" cy="4267197"/>
          </a:xfrm>
        </p:spPr>
        <p:txBody>
          <a:bodyPr>
            <a:normAutofit lnSpcReduction="10000"/>
          </a:bodyPr>
          <a:lstStyle/>
          <a:p>
            <a:r>
              <a:rPr lang="cs-CZ" sz="1800" dirty="0">
                <a:effectLst>
                  <a:outerShdw blurRad="38100" dist="38100" dir="2700000" algn="tl">
                    <a:srgbClr val="000000">
                      <a:alpha val="43137"/>
                    </a:srgbClr>
                  </a:outerShdw>
                </a:effectLst>
              </a:rPr>
              <a:t>Válka na drogách</a:t>
            </a:r>
          </a:p>
          <a:p>
            <a:pPr lvl="1"/>
            <a:r>
              <a:rPr lang="cs-CZ" sz="1800" dirty="0"/>
              <a:t>konzumace drog bojovníky a civilisty během války</a:t>
            </a:r>
          </a:p>
          <a:p>
            <a:pPr marL="457200" lvl="1" indent="0">
              <a:buNone/>
            </a:pPr>
            <a:endParaRPr lang="cs-CZ" sz="1800" dirty="0"/>
          </a:p>
          <a:p>
            <a:r>
              <a:rPr lang="cs-CZ" sz="1800" dirty="0">
                <a:effectLst>
                  <a:outerShdw blurRad="38100" dist="38100" dir="2700000" algn="tl">
                    <a:srgbClr val="000000">
                      <a:alpha val="43137"/>
                    </a:srgbClr>
                  </a:outerShdw>
                </a:effectLst>
              </a:rPr>
              <a:t>Válka prostřednictvím drog</a:t>
            </a:r>
          </a:p>
          <a:p>
            <a:pPr lvl="1"/>
            <a:r>
              <a:rPr lang="cs-CZ" sz="1800" dirty="0"/>
              <a:t>použití drog k financování války nebo k oslabení nepřítele</a:t>
            </a:r>
          </a:p>
          <a:p>
            <a:pPr marL="457200" lvl="1" indent="0">
              <a:buNone/>
            </a:pPr>
            <a:endParaRPr lang="cs-CZ" sz="1800" dirty="0"/>
          </a:p>
          <a:p>
            <a:r>
              <a:rPr lang="cs-CZ" sz="1800" dirty="0">
                <a:effectLst>
                  <a:outerShdw blurRad="38100" dist="38100" dir="2700000" algn="tl">
                    <a:srgbClr val="000000">
                      <a:alpha val="43137"/>
                    </a:srgbClr>
                  </a:outerShdw>
                </a:effectLst>
              </a:rPr>
              <a:t>Válka o drogy</a:t>
            </a:r>
          </a:p>
          <a:p>
            <a:pPr lvl="1"/>
            <a:r>
              <a:rPr lang="pl-PL" sz="1800" dirty="0"/>
              <a:t>válka o kontrolu nebo přístup na drogové trhy</a:t>
            </a:r>
          </a:p>
          <a:p>
            <a:pPr marL="457200" lvl="1" indent="0">
              <a:buNone/>
            </a:pPr>
            <a:endParaRPr lang="cs-CZ" sz="1800" dirty="0"/>
          </a:p>
          <a:p>
            <a:r>
              <a:rPr lang="cs-CZ" sz="1800" dirty="0">
                <a:effectLst>
                  <a:outerShdw blurRad="38100" dist="38100" dir="2700000" algn="tl">
                    <a:srgbClr val="000000">
                      <a:alpha val="43137"/>
                    </a:srgbClr>
                  </a:outerShdw>
                </a:effectLst>
              </a:rPr>
              <a:t>Válka proti drogám</a:t>
            </a:r>
          </a:p>
          <a:p>
            <a:pPr marL="0" indent="0">
              <a:buNone/>
            </a:pPr>
            <a:endParaRPr lang="cs-CZ" sz="1800" dirty="0"/>
          </a:p>
          <a:p>
            <a:r>
              <a:rPr lang="cs-CZ" sz="1800" dirty="0">
                <a:effectLst>
                  <a:outerShdw blurRad="38100" dist="38100" dir="2700000" algn="tl">
                    <a:srgbClr val="000000">
                      <a:alpha val="43137"/>
                    </a:srgbClr>
                  </a:outerShdw>
                </a:effectLst>
              </a:rPr>
              <a:t>Drogy po válce</a:t>
            </a:r>
          </a:p>
          <a:p>
            <a:pPr lvl="1"/>
            <a:r>
              <a:rPr lang="cs-CZ" sz="1800" dirty="0"/>
              <a:t>různé drogy, které se po válce vynoří jako vítězové nebo poražení</a:t>
            </a:r>
          </a:p>
        </p:txBody>
      </p:sp>
      <p:pic>
        <p:nvPicPr>
          <p:cNvPr id="5" name="Obrázek 4">
            <a:extLst>
              <a:ext uri="{FF2B5EF4-FFF2-40B4-BE49-F238E27FC236}">
                <a16:creationId xmlns:a16="http://schemas.microsoft.com/office/drawing/2014/main" id="{8202B0E3-C60D-4034-9D99-6893A60AC4B7}"/>
              </a:ext>
            </a:extLst>
          </p:cNvPr>
          <p:cNvPicPr>
            <a:picLocks noChangeAspect="1"/>
          </p:cNvPicPr>
          <p:nvPr/>
        </p:nvPicPr>
        <p:blipFill rotWithShape="1">
          <a:blip r:embed="rId3"/>
          <a:srcRect l="16507" r="1589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7E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75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8CB3421-2A48-49FA-B2A0-1066B490BB23}"/>
              </a:ext>
            </a:extLst>
          </p:cNvPr>
          <p:cNvSpPr>
            <a:spLocks noGrp="1"/>
          </p:cNvSpPr>
          <p:nvPr>
            <p:ph type="title"/>
          </p:nvPr>
        </p:nvSpPr>
        <p:spPr>
          <a:xfrm>
            <a:off x="572493" y="238539"/>
            <a:ext cx="11018520" cy="1434415"/>
          </a:xfrm>
        </p:spPr>
        <p:txBody>
          <a:bodyPr anchor="b">
            <a:normAutofit/>
          </a:bodyPr>
          <a:lstStyle/>
          <a:p>
            <a:r>
              <a:rPr lang="cs-CZ" sz="5400"/>
              <a:t>FARC</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A0FB241-045A-4D0F-931C-2B02FBC50DC6}"/>
              </a:ext>
            </a:extLst>
          </p:cNvPr>
          <p:cNvSpPr>
            <a:spLocks noGrp="1"/>
          </p:cNvSpPr>
          <p:nvPr>
            <p:ph idx="1"/>
          </p:nvPr>
        </p:nvSpPr>
        <p:spPr>
          <a:xfrm>
            <a:off x="572493" y="2071316"/>
            <a:ext cx="6713552" cy="4119172"/>
          </a:xfrm>
        </p:spPr>
        <p:txBody>
          <a:bodyPr anchor="t">
            <a:normAutofit/>
          </a:bodyPr>
          <a:lstStyle/>
          <a:p>
            <a:r>
              <a:rPr lang="cs-CZ" sz="1700" b="1" u="sng"/>
              <a:t>Aktivní roky</a:t>
            </a:r>
            <a:r>
              <a:rPr lang="cs-CZ" sz="1700"/>
              <a:t>: 1964–2017</a:t>
            </a:r>
          </a:p>
          <a:p>
            <a:r>
              <a:rPr lang="cs-CZ" sz="1700"/>
              <a:t>Ultralevicová povstalecká skupina</a:t>
            </a:r>
          </a:p>
          <a:p>
            <a:pPr lvl="1"/>
            <a:r>
              <a:rPr lang="cs-CZ" sz="1700"/>
              <a:t>Nejprve fungovala jako vojenská frakce kolumbijské komunistické strany</a:t>
            </a:r>
          </a:p>
          <a:p>
            <a:r>
              <a:rPr lang="pt-BR" sz="1700"/>
              <a:t>Založil ji Manuel Marulanda Vélez v roce 1964</a:t>
            </a:r>
            <a:endParaRPr lang="cs-CZ" sz="1700"/>
          </a:p>
          <a:p>
            <a:r>
              <a:rPr lang="cs-CZ" sz="1700" b="1"/>
              <a:t>Aktivity:</a:t>
            </a:r>
            <a:endParaRPr lang="cs-CZ" sz="1700"/>
          </a:p>
          <a:p>
            <a:pPr lvl="1"/>
            <a:r>
              <a:rPr lang="cs-CZ" sz="1700"/>
              <a:t>Únosy za účelem získání finančních prostředků</a:t>
            </a:r>
          </a:p>
          <a:p>
            <a:pPr lvl="1"/>
            <a:r>
              <a:rPr lang="cs-CZ" sz="1700"/>
              <a:t>Vraždy za účelem odstrašené obyvatel (odrazení od spolupráce s vládou)</a:t>
            </a:r>
          </a:p>
          <a:p>
            <a:pPr lvl="1"/>
            <a:r>
              <a:rPr lang="cs-CZ" sz="1700"/>
              <a:t>80. léta: OBCHOD S DROGAMI – spíše jako vedlejší činnost, kterou financovali své aktivity</a:t>
            </a:r>
          </a:p>
          <a:p>
            <a:r>
              <a:rPr lang="cs-CZ" sz="1700"/>
              <a:t>FARC čítala cca 9 000 členů a ovládala asi 30 % území</a:t>
            </a:r>
          </a:p>
          <a:p>
            <a:r>
              <a:rPr lang="cs-CZ" sz="1700"/>
              <a:t>2016: Mírová dohoda v Havaně – následně konec činnosti</a:t>
            </a:r>
          </a:p>
          <a:p>
            <a:pPr lvl="1"/>
            <a:endParaRPr lang="cs-CZ" sz="1700"/>
          </a:p>
          <a:p>
            <a:endParaRPr lang="cs-CZ" sz="1700"/>
          </a:p>
        </p:txBody>
      </p:sp>
      <p:pic>
        <p:nvPicPr>
          <p:cNvPr id="4" name="Obrázek 3">
            <a:extLst>
              <a:ext uri="{FF2B5EF4-FFF2-40B4-BE49-F238E27FC236}">
                <a16:creationId xmlns:a16="http://schemas.microsoft.com/office/drawing/2014/main" id="{A029A8F2-99CC-4271-A158-8634B3868471}"/>
              </a:ext>
            </a:extLst>
          </p:cNvPr>
          <p:cNvPicPr>
            <a:picLocks noChangeAspect="1"/>
          </p:cNvPicPr>
          <p:nvPr/>
        </p:nvPicPr>
        <p:blipFill rotWithShape="1">
          <a:blip r:embed="rId3"/>
          <a:srcRect l="40003" r="5883" b="2"/>
          <a:stretch/>
        </p:blipFill>
        <p:spPr>
          <a:xfrm>
            <a:off x="7675658" y="2093976"/>
            <a:ext cx="3941064" cy="4096512"/>
          </a:xfrm>
          <a:prstGeom prst="rect">
            <a:avLst/>
          </a:prstGeom>
        </p:spPr>
      </p:pic>
    </p:spTree>
    <p:extLst>
      <p:ext uri="{BB962C8B-B14F-4D97-AF65-F5344CB8AC3E}">
        <p14:creationId xmlns:p14="http://schemas.microsoft.com/office/powerpoint/2010/main" val="1897037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5C4B63C-BEF1-4666-920B-0696455CE31A}"/>
              </a:ext>
            </a:extLst>
          </p:cNvPr>
          <p:cNvSpPr>
            <a:spLocks noGrp="1"/>
          </p:cNvSpPr>
          <p:nvPr>
            <p:ph type="title"/>
          </p:nvPr>
        </p:nvSpPr>
        <p:spPr>
          <a:xfrm>
            <a:off x="572493" y="238539"/>
            <a:ext cx="11018520" cy="1434415"/>
          </a:xfrm>
        </p:spPr>
        <p:txBody>
          <a:bodyPr anchor="b">
            <a:normAutofit/>
          </a:bodyPr>
          <a:lstStyle/>
          <a:p>
            <a:r>
              <a:rPr lang="cs-CZ" sz="5400"/>
              <a:t>2016: Mírová dohoda v Havaně</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AEE849A-8334-4656-89BF-29878761CBB4}"/>
              </a:ext>
            </a:extLst>
          </p:cNvPr>
          <p:cNvSpPr>
            <a:spLocks noGrp="1"/>
          </p:cNvSpPr>
          <p:nvPr>
            <p:ph idx="1"/>
          </p:nvPr>
        </p:nvSpPr>
        <p:spPr>
          <a:xfrm>
            <a:off x="135239" y="2071316"/>
            <a:ext cx="7577789" cy="4786684"/>
          </a:xfrm>
        </p:spPr>
        <p:txBody>
          <a:bodyPr anchor="t">
            <a:normAutofit/>
          </a:bodyPr>
          <a:lstStyle/>
          <a:p>
            <a:r>
              <a:rPr lang="cs-CZ" sz="1800" dirty="0"/>
              <a:t>Uzavřena mezi vládou a levicovými povstalci z Revolučních ozbrojených sil Kolumbie (FARC) roku 2016</a:t>
            </a:r>
          </a:p>
          <a:p>
            <a:r>
              <a:rPr lang="cs-CZ" sz="1800" dirty="0"/>
              <a:t>Vývoj:</a:t>
            </a:r>
          </a:p>
          <a:p>
            <a:pPr lvl="1"/>
            <a:r>
              <a:rPr lang="cs-CZ" sz="1800" b="1" dirty="0"/>
              <a:t>2013</a:t>
            </a:r>
            <a:r>
              <a:rPr lang="cs-CZ" sz="1800" dirty="0"/>
              <a:t> – FARC rozšiřuje tým vyjednavačů; protesty na podporu mírového vyjednávání; FARC přebírá odpovědnost za své činy a nabízí odškodnění; v prosinci FARC oznamuje jednostranné příměří platící od ledna 2014</a:t>
            </a:r>
          </a:p>
          <a:p>
            <a:pPr marL="457200" lvl="1" indent="0">
              <a:buNone/>
            </a:pPr>
            <a:endParaRPr lang="cs-CZ" sz="1800" dirty="0"/>
          </a:p>
          <a:p>
            <a:pPr lvl="1"/>
            <a:r>
              <a:rPr lang="cs-CZ" sz="1800" b="1" dirty="0"/>
              <a:t>2014</a:t>
            </a:r>
            <a:r>
              <a:rPr lang="cs-CZ" sz="1800" dirty="0"/>
              <a:t> -</a:t>
            </a:r>
            <a:r>
              <a:rPr lang="cs-CZ" sz="1800" b="0" i="0" dirty="0">
                <a:effectLst/>
              </a:rPr>
              <a:t>Národní mírová rada instalována na podporu post-konfliktní výstavby v regionech. Jednání přerušena po tom co FARC uneslo generála</a:t>
            </a:r>
          </a:p>
          <a:p>
            <a:pPr marL="457200" lvl="1" indent="0">
              <a:buNone/>
            </a:pPr>
            <a:endParaRPr lang="cs-CZ" sz="1800" b="0" i="0" dirty="0">
              <a:effectLst/>
            </a:endParaRPr>
          </a:p>
          <a:p>
            <a:pPr lvl="1"/>
            <a:r>
              <a:rPr lang="cs-CZ" sz="1800" b="1" dirty="0"/>
              <a:t>2015</a:t>
            </a:r>
            <a:r>
              <a:rPr lang="cs-CZ" sz="1800" dirty="0"/>
              <a:t> – Dohoda o odminování;  nové jednostranné příměří; dohoda na uzavření míru následující rok</a:t>
            </a:r>
          </a:p>
          <a:p>
            <a:pPr marL="457200" lvl="1" indent="0">
              <a:buNone/>
            </a:pPr>
            <a:endParaRPr lang="cs-CZ" sz="1800" dirty="0"/>
          </a:p>
          <a:p>
            <a:pPr lvl="1"/>
            <a:r>
              <a:rPr lang="cs-CZ" sz="1800" b="1" dirty="0"/>
              <a:t>2016</a:t>
            </a:r>
            <a:r>
              <a:rPr lang="cs-CZ" sz="1800" dirty="0"/>
              <a:t> -  </a:t>
            </a:r>
            <a:r>
              <a:rPr lang="cs-CZ" sz="1800" u="sng" dirty="0"/>
              <a:t>Kolumbijská vláda a FARC dosáhly dohody o bilaterálním a definitivním příměří</a:t>
            </a:r>
            <a:endParaRPr lang="cs-CZ" sz="1800" b="1" u="sng" dirty="0"/>
          </a:p>
        </p:txBody>
      </p:sp>
      <p:pic>
        <p:nvPicPr>
          <p:cNvPr id="4" name="Obrázek 3">
            <a:extLst>
              <a:ext uri="{FF2B5EF4-FFF2-40B4-BE49-F238E27FC236}">
                <a16:creationId xmlns:a16="http://schemas.microsoft.com/office/drawing/2014/main" id="{19DADC9F-8F87-4BEC-A77F-4F744CD0E7EB}"/>
              </a:ext>
            </a:extLst>
          </p:cNvPr>
          <p:cNvPicPr>
            <a:picLocks noChangeAspect="1"/>
          </p:cNvPicPr>
          <p:nvPr/>
        </p:nvPicPr>
        <p:blipFill rotWithShape="1">
          <a:blip r:embed="rId3"/>
          <a:srcRect l="30659" r="29655" b="-1"/>
          <a:stretch/>
        </p:blipFill>
        <p:spPr>
          <a:xfrm>
            <a:off x="7980458" y="2093976"/>
            <a:ext cx="3941064" cy="4096512"/>
          </a:xfrm>
          <a:prstGeom prst="rect">
            <a:avLst/>
          </a:prstGeom>
        </p:spPr>
      </p:pic>
    </p:spTree>
    <p:extLst>
      <p:ext uri="{BB962C8B-B14F-4D97-AF65-F5344CB8AC3E}">
        <p14:creationId xmlns:p14="http://schemas.microsoft.com/office/powerpoint/2010/main" val="3218007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8A1370-DBB7-489F-ADA4-D6F4BAEB1FEC}"/>
              </a:ext>
            </a:extLst>
          </p:cNvPr>
          <p:cNvSpPr>
            <a:spLocks noGrp="1"/>
          </p:cNvSpPr>
          <p:nvPr>
            <p:ph type="title"/>
          </p:nvPr>
        </p:nvSpPr>
        <p:spPr>
          <a:xfrm>
            <a:off x="0" y="365125"/>
            <a:ext cx="12191999" cy="1325563"/>
          </a:xfrm>
        </p:spPr>
        <p:txBody>
          <a:bodyPr>
            <a:normAutofit/>
          </a:bodyPr>
          <a:lstStyle/>
          <a:p>
            <a:pPr algn="ctr"/>
            <a:r>
              <a:rPr lang="cs-CZ" sz="4000" b="1" u="sng" dirty="0">
                <a:effectLst>
                  <a:outerShdw blurRad="38100" dist="38100" dir="2700000" algn="tl">
                    <a:srgbClr val="000000">
                      <a:alpha val="43137"/>
                    </a:srgbClr>
                  </a:outerShdw>
                </a:effectLst>
              </a:rPr>
              <a:t>Fáze cyklu konfliktu: POSTKONFLIKTNÍ REKONSTRUKCE</a:t>
            </a:r>
          </a:p>
        </p:txBody>
      </p:sp>
      <p:sp>
        <p:nvSpPr>
          <p:cNvPr id="3" name="Zástupný obsah 2">
            <a:extLst>
              <a:ext uri="{FF2B5EF4-FFF2-40B4-BE49-F238E27FC236}">
                <a16:creationId xmlns:a16="http://schemas.microsoft.com/office/drawing/2014/main" id="{26870BF3-365A-445A-B452-BE52A837CF47}"/>
              </a:ext>
            </a:extLst>
          </p:cNvPr>
          <p:cNvSpPr>
            <a:spLocks noGrp="1"/>
          </p:cNvSpPr>
          <p:nvPr>
            <p:ph idx="1"/>
          </p:nvPr>
        </p:nvSpPr>
        <p:spPr/>
        <p:txBody>
          <a:bodyPr/>
          <a:lstStyle/>
          <a:p>
            <a:endParaRPr lang="cs-CZ" dirty="0"/>
          </a:p>
          <a:p>
            <a:endParaRPr lang="cs-CZ" dirty="0"/>
          </a:p>
        </p:txBody>
      </p:sp>
      <p:sp>
        <p:nvSpPr>
          <p:cNvPr id="4" name="TextovéPole 3">
            <a:extLst>
              <a:ext uri="{FF2B5EF4-FFF2-40B4-BE49-F238E27FC236}">
                <a16:creationId xmlns:a16="http://schemas.microsoft.com/office/drawing/2014/main" id="{D088493E-C35D-4E19-850A-FDEF60C8CFA9}"/>
              </a:ext>
            </a:extLst>
          </p:cNvPr>
          <p:cNvSpPr txBox="1"/>
          <p:nvPr/>
        </p:nvSpPr>
        <p:spPr>
          <a:xfrm>
            <a:off x="-1" y="1690688"/>
            <a:ext cx="11524343" cy="5170646"/>
          </a:xfrm>
          <a:prstGeom prst="rect">
            <a:avLst/>
          </a:prstGeom>
          <a:noFill/>
        </p:spPr>
        <p:txBody>
          <a:bodyPr wrap="square" rtlCol="0">
            <a:spAutoFit/>
          </a:bodyPr>
          <a:lstStyle/>
          <a:p>
            <a:pPr marL="342900" indent="-342900">
              <a:buFont typeface="Arial" panose="020B0604020202020204" pitchFamily="34" charset="0"/>
              <a:buChar char="•"/>
            </a:pPr>
            <a:r>
              <a:rPr lang="cs-CZ" sz="2400" u="sng" dirty="0"/>
              <a:t>Mírové vyjednávání v Kolumbii je ve zkratce založeno na několika principech</a:t>
            </a:r>
            <a:r>
              <a:rPr lang="cs-CZ" sz="2400" dirty="0"/>
              <a:t>:</a:t>
            </a:r>
          </a:p>
          <a:p>
            <a:pPr marL="742950" lvl="1" indent="-285750">
              <a:buFont typeface="Arial" panose="020B0604020202020204" pitchFamily="34" charset="0"/>
              <a:buChar char="•"/>
            </a:pPr>
            <a:r>
              <a:rPr lang="cs-CZ" sz="2400" dirty="0"/>
              <a:t>podpora venkovského rozvoje a pozemkové reformy</a:t>
            </a:r>
          </a:p>
          <a:p>
            <a:pPr marL="742950" lvl="1" indent="-285750">
              <a:buFont typeface="Arial" panose="020B0604020202020204" pitchFamily="34" charset="0"/>
              <a:buChar char="•"/>
            </a:pPr>
            <a:r>
              <a:rPr lang="cs-CZ" sz="2400" dirty="0"/>
              <a:t>politická participace FARC</a:t>
            </a:r>
          </a:p>
          <a:p>
            <a:pPr marL="742950" lvl="1" indent="-285750">
              <a:buFont typeface="Arial" panose="020B0604020202020204" pitchFamily="34" charset="0"/>
              <a:buChar char="•"/>
            </a:pPr>
            <a:r>
              <a:rPr lang="cs-CZ" sz="2400" dirty="0"/>
              <a:t>začlenění příslušníků FARC do civilního života</a:t>
            </a:r>
          </a:p>
          <a:p>
            <a:pPr marL="742950" lvl="1" indent="-285750">
              <a:buFont typeface="Arial" panose="020B0604020202020204" pitchFamily="34" charset="0"/>
              <a:buChar char="•"/>
            </a:pPr>
            <a:r>
              <a:rPr lang="cs-CZ" sz="2400" dirty="0"/>
              <a:t>vymýcení nelegálního pěstování drog a obchodu s nimi</a:t>
            </a:r>
          </a:p>
          <a:p>
            <a:pPr marL="742950" lvl="1" indent="-285750">
              <a:buFont typeface="Arial" panose="020B0604020202020204" pitchFamily="34" charset="0"/>
              <a:buChar char="•"/>
            </a:pPr>
            <a:r>
              <a:rPr lang="cs-CZ" sz="2400" dirty="0"/>
              <a:t>nadnárodní spravedlnost a reparace</a:t>
            </a:r>
          </a:p>
          <a:p>
            <a:pPr marL="1200150" lvl="2" indent="-285750">
              <a:buFont typeface="Arial" panose="020B0604020202020204" pitchFamily="34" charset="0"/>
              <a:buChar char="•"/>
            </a:pPr>
            <a:r>
              <a:rPr lang="cs-CZ" sz="2400" dirty="0"/>
              <a:t>Pouze na závažné zločiny (genocida, sexuální násilí, </a:t>
            </a:r>
          </a:p>
          <a:p>
            <a:pPr lvl="2"/>
            <a:r>
              <a:rPr lang="cs-CZ" sz="2400" dirty="0"/>
              <a:t>mučení a mimosoudní popravy) – ostatní nebude potrestáno</a:t>
            </a:r>
          </a:p>
          <a:p>
            <a:pPr marL="742950" lvl="1" indent="-285750">
              <a:buFont typeface="Arial" panose="020B0604020202020204" pitchFamily="34" charset="0"/>
              <a:buChar char="•"/>
            </a:pPr>
            <a:r>
              <a:rPr lang="cs-CZ" sz="2400" dirty="0"/>
              <a:t>postupné odzbrojení příslušníků FARC </a:t>
            </a:r>
          </a:p>
          <a:p>
            <a:pPr marL="742950" lvl="1" indent="-285750">
              <a:buFont typeface="Arial" panose="020B0604020202020204" pitchFamily="34" charset="0"/>
              <a:buChar char="•"/>
            </a:pPr>
            <a:r>
              <a:rPr lang="cs-CZ" sz="2400" dirty="0"/>
              <a:t>implementace mírové dohody včetně ratifikace a ověření</a:t>
            </a:r>
            <a:r>
              <a:rPr lang="cs-CZ" sz="2000" b="1" dirty="0"/>
              <a:t>.</a:t>
            </a:r>
          </a:p>
          <a:p>
            <a:pPr lvl="1"/>
            <a:endParaRPr lang="cs-CZ" b="1" dirty="0"/>
          </a:p>
          <a:p>
            <a:endParaRPr lang="cs-CZ" sz="2400" u="sng" dirty="0">
              <a:effectLst>
                <a:outerShdw blurRad="38100" dist="38100" dir="2700000" algn="tl">
                  <a:srgbClr val="000000">
                    <a:alpha val="43137"/>
                  </a:srgbClr>
                </a:outerShdw>
              </a:effectLst>
            </a:endParaRPr>
          </a:p>
          <a:p>
            <a:pPr marL="285750" indent="-285750" algn="ctr">
              <a:buFont typeface="Arial" panose="020B0604020202020204" pitchFamily="34" charset="0"/>
              <a:buChar char="•"/>
            </a:pPr>
            <a:r>
              <a:rPr lang="cs-CZ" sz="2400" u="sng" dirty="0">
                <a:effectLst>
                  <a:outerShdw blurRad="38100" dist="38100" dir="2700000" algn="tl">
                    <a:srgbClr val="000000">
                      <a:alpha val="43137"/>
                    </a:srgbClr>
                  </a:outerShdw>
                </a:effectLst>
              </a:rPr>
              <a:t>Mírová dohoda však bude pravděpodobně pouze prvním krokem v celkové post-konfliktní rekonstrukci.</a:t>
            </a:r>
          </a:p>
        </p:txBody>
      </p:sp>
      <p:pic>
        <p:nvPicPr>
          <p:cNvPr id="5" name="Obrázek 4">
            <a:extLst>
              <a:ext uri="{FF2B5EF4-FFF2-40B4-BE49-F238E27FC236}">
                <a16:creationId xmlns:a16="http://schemas.microsoft.com/office/drawing/2014/main" id="{F2FE9538-A323-4CE1-B595-6D562F14C835}"/>
              </a:ext>
            </a:extLst>
          </p:cNvPr>
          <p:cNvPicPr>
            <a:picLocks noChangeAspect="1"/>
          </p:cNvPicPr>
          <p:nvPr/>
        </p:nvPicPr>
        <p:blipFill>
          <a:blip r:embed="rId3"/>
          <a:stretch>
            <a:fillRect/>
          </a:stretch>
        </p:blipFill>
        <p:spPr>
          <a:xfrm>
            <a:off x="8291286" y="2163684"/>
            <a:ext cx="3900714" cy="2903643"/>
          </a:xfrm>
          <a:prstGeom prst="ellipse">
            <a:avLst/>
          </a:prstGeom>
          <a:ln>
            <a:noFill/>
          </a:ln>
          <a:effectLst>
            <a:softEdge rad="112500"/>
          </a:effectLst>
        </p:spPr>
      </p:pic>
    </p:spTree>
    <p:extLst>
      <p:ext uri="{BB962C8B-B14F-4D97-AF65-F5344CB8AC3E}">
        <p14:creationId xmlns:p14="http://schemas.microsoft.com/office/powerpoint/2010/main" val="2692854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9B34DB6-E20E-477F-974A-C16A744914E3}"/>
              </a:ext>
            </a:extLst>
          </p:cNvPr>
          <p:cNvSpPr>
            <a:spLocks noGrp="1"/>
          </p:cNvSpPr>
          <p:nvPr>
            <p:ph type="title"/>
          </p:nvPr>
        </p:nvSpPr>
        <p:spPr>
          <a:xfrm>
            <a:off x="572493" y="238539"/>
            <a:ext cx="11018520" cy="1434415"/>
          </a:xfrm>
        </p:spPr>
        <p:txBody>
          <a:bodyPr anchor="b">
            <a:normAutofit/>
          </a:bodyPr>
          <a:lstStyle/>
          <a:p>
            <a:r>
              <a:rPr lang="cs-CZ" sz="5400"/>
              <a:t>Současná situace</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121137BE-412C-4D65-846B-B9C2B44620C9}"/>
              </a:ext>
            </a:extLst>
          </p:cNvPr>
          <p:cNvSpPr>
            <a:spLocks noGrp="1"/>
          </p:cNvSpPr>
          <p:nvPr>
            <p:ph idx="1"/>
          </p:nvPr>
        </p:nvSpPr>
        <p:spPr>
          <a:xfrm>
            <a:off x="282208" y="2266792"/>
            <a:ext cx="6713552" cy="4119172"/>
          </a:xfrm>
        </p:spPr>
        <p:txBody>
          <a:bodyPr anchor="t">
            <a:normAutofit lnSpcReduction="10000"/>
          </a:bodyPr>
          <a:lstStyle/>
          <a:p>
            <a:r>
              <a:rPr lang="cs-CZ" sz="2400" dirty="0"/>
              <a:t>Po pěti letech stále v zemi panují agresivní protidrogové taktiky a vládní sliby nejsou dodržovány</a:t>
            </a:r>
          </a:p>
          <a:p>
            <a:pPr marL="0" indent="0">
              <a:buNone/>
            </a:pPr>
            <a:endParaRPr lang="cs-CZ" sz="2400" dirty="0"/>
          </a:p>
          <a:p>
            <a:r>
              <a:rPr lang="cs-CZ" sz="2400" dirty="0"/>
              <a:t>Obyvatelé a vůdci komunit se v bezzákonných regionech produkujících kokainu stále shromažďují (př. </a:t>
            </a:r>
            <a:r>
              <a:rPr lang="cs-CZ" sz="2400" dirty="0" err="1"/>
              <a:t>Catatumbo</a:t>
            </a:r>
            <a:r>
              <a:rPr lang="cs-CZ" sz="2400" dirty="0"/>
              <a:t>)</a:t>
            </a:r>
          </a:p>
          <a:p>
            <a:pPr lvl="1"/>
            <a:r>
              <a:rPr lang="cs-CZ" dirty="0"/>
              <a:t>Zde jsou vzpomínky na vraždy civilistů ze strany armády živé</a:t>
            </a:r>
          </a:p>
          <a:p>
            <a:pPr lvl="1"/>
            <a:r>
              <a:rPr lang="cs-CZ" dirty="0"/>
              <a:t>Ptají se, proč se školy, pracovní místa a kliniky slíbené v rámci dohody z roku 2016 neuskutečnily.</a:t>
            </a:r>
          </a:p>
          <a:p>
            <a:endParaRPr lang="cs-CZ" sz="2200" dirty="0"/>
          </a:p>
          <a:p>
            <a:pPr lvl="1"/>
            <a:endParaRPr lang="cs-CZ" sz="2200" dirty="0"/>
          </a:p>
          <a:p>
            <a:pPr lvl="1"/>
            <a:endParaRPr lang="cs-CZ" sz="2200" dirty="0"/>
          </a:p>
          <a:p>
            <a:endParaRPr lang="cs-CZ" sz="2200" dirty="0"/>
          </a:p>
        </p:txBody>
      </p:sp>
      <p:pic>
        <p:nvPicPr>
          <p:cNvPr id="4" name="Obrázek 3">
            <a:extLst>
              <a:ext uri="{FF2B5EF4-FFF2-40B4-BE49-F238E27FC236}">
                <a16:creationId xmlns:a16="http://schemas.microsoft.com/office/drawing/2014/main" id="{4B92306F-1B8B-4DD4-919B-6BBBDA2EFFCC}"/>
              </a:ext>
            </a:extLst>
          </p:cNvPr>
          <p:cNvPicPr>
            <a:picLocks noChangeAspect="1"/>
          </p:cNvPicPr>
          <p:nvPr/>
        </p:nvPicPr>
        <p:blipFill rotWithShape="1">
          <a:blip r:embed="rId3"/>
          <a:srcRect t="11826" r="1" b="9437"/>
          <a:stretch/>
        </p:blipFill>
        <p:spPr>
          <a:xfrm>
            <a:off x="7277969" y="1860479"/>
            <a:ext cx="4631824" cy="4814518"/>
          </a:xfrm>
          <a:prstGeom prst="rect">
            <a:avLst/>
          </a:prstGeom>
        </p:spPr>
      </p:pic>
    </p:spTree>
    <p:extLst>
      <p:ext uri="{BB962C8B-B14F-4D97-AF65-F5344CB8AC3E}">
        <p14:creationId xmlns:p14="http://schemas.microsoft.com/office/powerpoint/2010/main" val="5571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674788-345B-4026-A569-23B2566E8429}"/>
              </a:ext>
            </a:extLst>
          </p:cNvPr>
          <p:cNvSpPr>
            <a:spLocks noGrp="1"/>
          </p:cNvSpPr>
          <p:nvPr>
            <p:ph type="title"/>
          </p:nvPr>
        </p:nvSpPr>
        <p:spPr>
          <a:xfrm>
            <a:off x="589560" y="856180"/>
            <a:ext cx="4560584" cy="1128068"/>
          </a:xfrm>
        </p:spPr>
        <p:txBody>
          <a:bodyPr anchor="ctr">
            <a:normAutofit/>
          </a:bodyPr>
          <a:lstStyle/>
          <a:p>
            <a:r>
              <a:rPr lang="cs-CZ" sz="4000"/>
              <a:t>Současná situace II.</a:t>
            </a:r>
          </a:p>
        </p:txBody>
      </p:sp>
      <p:grpSp>
        <p:nvGrpSpPr>
          <p:cNvPr id="32"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FBEB2BEE-B942-4BCA-A7E5-64D773ADF125}"/>
              </a:ext>
            </a:extLst>
          </p:cNvPr>
          <p:cNvSpPr>
            <a:spLocks noGrp="1"/>
          </p:cNvSpPr>
          <p:nvPr>
            <p:ph idx="1"/>
          </p:nvPr>
        </p:nvSpPr>
        <p:spPr>
          <a:xfrm>
            <a:off x="590719" y="2330505"/>
            <a:ext cx="4559425" cy="3979585"/>
          </a:xfrm>
        </p:spPr>
        <p:txBody>
          <a:bodyPr anchor="ctr">
            <a:normAutofit/>
          </a:bodyPr>
          <a:lstStyle/>
          <a:p>
            <a:r>
              <a:rPr lang="cs-CZ" sz="2000"/>
              <a:t>V Catatumbo však zákon ukládají zločinecké ozbrojené skupiny, nikoli policie</a:t>
            </a:r>
          </a:p>
          <a:p>
            <a:r>
              <a:rPr lang="cs-CZ" sz="2000"/>
              <a:t>Když se objeví vládní síly, je to obvykle, říkají obyvatelé, pro protidrogové operace řízené armádou. </a:t>
            </a:r>
          </a:p>
          <a:p>
            <a:r>
              <a:rPr lang="cs-CZ" sz="2000"/>
              <a:t>Ozbrojené skupiny bojují otevřeně o kontrolu, čímž jsou v části Catatumbo nedostupné pro většinu humanitárních skupin a vládních služeb</a:t>
            </a:r>
          </a:p>
          <a:p>
            <a:endParaRPr lang="cs-CZ" sz="2000"/>
          </a:p>
        </p:txBody>
      </p:sp>
      <p:sp>
        <p:nvSpPr>
          <p:cNvPr id="35"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B2A82387-9D3C-4960-A73A-974DF3E347EE}"/>
              </a:ext>
            </a:extLst>
          </p:cNvPr>
          <p:cNvPicPr>
            <a:picLocks noChangeAspect="1"/>
          </p:cNvPicPr>
          <p:nvPr/>
        </p:nvPicPr>
        <p:blipFill rotWithShape="1">
          <a:blip r:embed="rId3"/>
          <a:srcRect l="12331" r="18995"/>
          <a:stretch/>
        </p:blipFill>
        <p:spPr>
          <a:xfrm>
            <a:off x="5977788" y="799352"/>
            <a:ext cx="5425410" cy="5259296"/>
          </a:xfrm>
          <a:prstGeom prst="rect">
            <a:avLst/>
          </a:prstGeom>
        </p:spPr>
      </p:pic>
    </p:spTree>
    <p:extLst>
      <p:ext uri="{BB962C8B-B14F-4D97-AF65-F5344CB8AC3E}">
        <p14:creationId xmlns:p14="http://schemas.microsoft.com/office/powerpoint/2010/main" val="3153387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86ACD6-75F5-4290-AC96-87D7D605EB29}"/>
              </a:ext>
            </a:extLst>
          </p:cNvPr>
          <p:cNvSpPr>
            <a:spLocks noGrp="1"/>
          </p:cNvSpPr>
          <p:nvPr>
            <p:ph type="title"/>
          </p:nvPr>
        </p:nvSpPr>
        <p:spPr/>
        <p:txBody>
          <a:bodyPr/>
          <a:lstStyle/>
          <a:p>
            <a:endParaRPr lang="cs-CZ"/>
          </a:p>
        </p:txBody>
      </p:sp>
      <p:pic>
        <p:nvPicPr>
          <p:cNvPr id="4" name="Online médium 3" title="How TikTok is changing Colombia’s view of cocaine production - BBC News">
            <a:hlinkClick r:id="" action="ppaction://media"/>
            <a:extLst>
              <a:ext uri="{FF2B5EF4-FFF2-40B4-BE49-F238E27FC236}">
                <a16:creationId xmlns:a16="http://schemas.microsoft.com/office/drawing/2014/main" id="{054139B5-E04E-4327-B47B-F4B8CFAC95A1}"/>
              </a:ext>
            </a:extLst>
          </p:cNvPr>
          <p:cNvPicPr>
            <a:picLocks noGrp="1" noRot="1" noChangeAspect="1"/>
          </p:cNvPicPr>
          <p:nvPr>
            <p:ph idx="1"/>
            <a:videoFile r:link="rId1"/>
          </p:nvPr>
        </p:nvPicPr>
        <p:blipFill>
          <a:blip r:embed="rId4"/>
          <a:stretch>
            <a:fillRect/>
          </a:stretch>
        </p:blipFill>
        <p:spPr>
          <a:xfrm>
            <a:off x="0" y="0"/>
            <a:ext cx="12085320" cy="6828668"/>
          </a:xfrm>
          <a:prstGeom prst="rect">
            <a:avLst/>
          </a:prstGeom>
        </p:spPr>
      </p:pic>
    </p:spTree>
    <p:extLst>
      <p:ext uri="{BB962C8B-B14F-4D97-AF65-F5344CB8AC3E}">
        <p14:creationId xmlns:p14="http://schemas.microsoft.com/office/powerpoint/2010/main" val="35764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C1A73A2-E66B-44E5-A5F2-337DA575DDAE}"/>
              </a:ext>
            </a:extLst>
          </p:cNvPr>
          <p:cNvSpPr>
            <a:spLocks noGrp="1"/>
          </p:cNvSpPr>
          <p:nvPr>
            <p:ph idx="1"/>
          </p:nvPr>
        </p:nvSpPr>
        <p:spPr>
          <a:xfrm>
            <a:off x="5699760" y="609600"/>
            <a:ext cx="6492240" cy="6065520"/>
          </a:xfrm>
        </p:spPr>
        <p:txBody>
          <a:bodyPr>
            <a:normAutofit/>
          </a:bodyPr>
          <a:lstStyle/>
          <a:p>
            <a:endParaRPr lang="cs-CZ" dirty="0"/>
          </a:p>
          <a:p>
            <a:pPr marL="0" indent="0">
              <a:buNone/>
            </a:pPr>
            <a:endParaRPr lang="cs-CZ" dirty="0"/>
          </a:p>
          <a:p>
            <a:endParaRPr lang="cs-CZ" dirty="0"/>
          </a:p>
        </p:txBody>
      </p:sp>
      <p:sp>
        <p:nvSpPr>
          <p:cNvPr id="6" name="Řečová bublina: oválný bublinový popisek 5">
            <a:extLst>
              <a:ext uri="{FF2B5EF4-FFF2-40B4-BE49-F238E27FC236}">
                <a16:creationId xmlns:a16="http://schemas.microsoft.com/office/drawing/2014/main" id="{F7A790C6-C184-432A-AB2C-3C41643C29EA}"/>
              </a:ext>
            </a:extLst>
          </p:cNvPr>
          <p:cNvSpPr/>
          <p:nvPr/>
        </p:nvSpPr>
        <p:spPr>
          <a:xfrm rot="1622217">
            <a:off x="7728287" y="218352"/>
            <a:ext cx="4450860" cy="3800592"/>
          </a:xfrm>
          <a:prstGeom prst="wedgeEllipseCallout">
            <a:avLst/>
          </a:prstGeom>
          <a:solidFill>
            <a:srgbClr val="EA7CAB">
              <a:alpha val="69804"/>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92FDA736-1420-49FA-8EC4-B38926E59F32}"/>
              </a:ext>
            </a:extLst>
          </p:cNvPr>
          <p:cNvSpPr txBox="1"/>
          <p:nvPr/>
        </p:nvSpPr>
        <p:spPr>
          <a:xfrm>
            <a:off x="7994105" y="1060793"/>
            <a:ext cx="3759372" cy="2246769"/>
          </a:xfrm>
          <a:prstGeom prst="rect">
            <a:avLst/>
          </a:prstGeom>
          <a:noFill/>
        </p:spPr>
        <p:txBody>
          <a:bodyPr wrap="square" rtlCol="0">
            <a:spAutoFit/>
          </a:bodyPr>
          <a:lstStyle/>
          <a:p>
            <a:pPr algn="ctr"/>
            <a:r>
              <a:rPr lang="cs-CZ" sz="2800" b="1" i="1" dirty="0"/>
              <a:t>„Jaké jsou podle vás způsoby, kterými vlády mohou bojovat proti produkci a obchodu s drogami?“</a:t>
            </a:r>
          </a:p>
        </p:txBody>
      </p:sp>
      <p:sp>
        <p:nvSpPr>
          <p:cNvPr id="8" name="Řečová bublina: oválný bublinový popisek 7">
            <a:extLst>
              <a:ext uri="{FF2B5EF4-FFF2-40B4-BE49-F238E27FC236}">
                <a16:creationId xmlns:a16="http://schemas.microsoft.com/office/drawing/2014/main" id="{D19DEF51-884B-4EA1-AB3B-F65106357DA6}"/>
              </a:ext>
            </a:extLst>
          </p:cNvPr>
          <p:cNvSpPr/>
          <p:nvPr/>
        </p:nvSpPr>
        <p:spPr>
          <a:xfrm rot="20208744" flipH="1">
            <a:off x="48206" y="126841"/>
            <a:ext cx="4625514" cy="3854048"/>
          </a:xfrm>
          <a:prstGeom prst="wedgeEllipseCallout">
            <a:avLst/>
          </a:prstGeom>
          <a:solidFill>
            <a:srgbClr val="B1DEE9">
              <a:alpha val="69804"/>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TextovéPole 8">
            <a:extLst>
              <a:ext uri="{FF2B5EF4-FFF2-40B4-BE49-F238E27FC236}">
                <a16:creationId xmlns:a16="http://schemas.microsoft.com/office/drawing/2014/main" id="{1D8CAFF1-26AF-46CE-AB03-F1A0B4F1FF48}"/>
              </a:ext>
            </a:extLst>
          </p:cNvPr>
          <p:cNvSpPr txBox="1"/>
          <p:nvPr/>
        </p:nvSpPr>
        <p:spPr>
          <a:xfrm>
            <a:off x="593123" y="1060793"/>
            <a:ext cx="3535680" cy="2246769"/>
          </a:xfrm>
          <a:prstGeom prst="rect">
            <a:avLst/>
          </a:prstGeom>
          <a:noFill/>
        </p:spPr>
        <p:txBody>
          <a:bodyPr wrap="square" rtlCol="0">
            <a:spAutoFit/>
          </a:bodyPr>
          <a:lstStyle/>
          <a:p>
            <a:pPr algn="ctr"/>
            <a:r>
              <a:rPr lang="cs-CZ" sz="2800" b="1" i="1" dirty="0"/>
              <a:t>„Domníváte se, že by legalizace a regulace obchodu spíše vedla k zlepšení situace či nikoliv? Proč?“</a:t>
            </a:r>
          </a:p>
        </p:txBody>
      </p:sp>
      <p:pic>
        <p:nvPicPr>
          <p:cNvPr id="10" name="Obrázek 9">
            <a:extLst>
              <a:ext uri="{FF2B5EF4-FFF2-40B4-BE49-F238E27FC236}">
                <a16:creationId xmlns:a16="http://schemas.microsoft.com/office/drawing/2014/main" id="{36BA9971-B4B1-40FE-89FC-80D2BD7A5373}"/>
              </a:ext>
            </a:extLst>
          </p:cNvPr>
          <p:cNvPicPr>
            <a:picLocks noChangeAspect="1"/>
          </p:cNvPicPr>
          <p:nvPr/>
        </p:nvPicPr>
        <p:blipFill>
          <a:blip r:embed="rId3"/>
          <a:stretch>
            <a:fillRect/>
          </a:stretch>
        </p:blipFill>
        <p:spPr>
          <a:xfrm>
            <a:off x="4088233" y="2901018"/>
            <a:ext cx="4115912" cy="3804582"/>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Rukopis 1">
                <a:extLst>
                  <a:ext uri="{FF2B5EF4-FFF2-40B4-BE49-F238E27FC236}">
                    <a16:creationId xmlns:a16="http://schemas.microsoft.com/office/drawing/2014/main" id="{08E5A8D3-8D2A-4471-983F-80C2A78BDD1E}"/>
                  </a:ext>
                </a:extLst>
              </p14:cNvPr>
              <p14:cNvContentPartPr/>
              <p14:nvPr/>
            </p14:nvContentPartPr>
            <p14:xfrm>
              <a:off x="2679405" y="4528842"/>
              <a:ext cx="360" cy="360"/>
            </p14:xfrm>
          </p:contentPart>
        </mc:Choice>
        <mc:Fallback xmlns="">
          <p:pic>
            <p:nvPicPr>
              <p:cNvPr id="2" name="Rukopis 1">
                <a:extLst>
                  <a:ext uri="{FF2B5EF4-FFF2-40B4-BE49-F238E27FC236}">
                    <a16:creationId xmlns:a16="http://schemas.microsoft.com/office/drawing/2014/main" id="{08E5A8D3-8D2A-4471-983F-80C2A78BDD1E}"/>
                  </a:ext>
                </a:extLst>
              </p:cNvPr>
              <p:cNvPicPr/>
              <p:nvPr/>
            </p:nvPicPr>
            <p:blipFill>
              <a:blip r:embed="rId5"/>
              <a:stretch>
                <a:fillRect/>
              </a:stretch>
            </p:blipFill>
            <p:spPr>
              <a:xfrm>
                <a:off x="2616405" y="4150842"/>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Rukopis 3">
                <a:extLst>
                  <a:ext uri="{FF2B5EF4-FFF2-40B4-BE49-F238E27FC236}">
                    <a16:creationId xmlns:a16="http://schemas.microsoft.com/office/drawing/2014/main" id="{6E98CF28-76E7-42BC-A3D9-58302AE738A7}"/>
                  </a:ext>
                </a:extLst>
              </p14:cNvPr>
              <p14:cNvContentPartPr/>
              <p14:nvPr/>
            </p14:nvContentPartPr>
            <p14:xfrm>
              <a:off x="6166725" y="1764402"/>
              <a:ext cx="360" cy="360"/>
            </p14:xfrm>
          </p:contentPart>
        </mc:Choice>
        <mc:Fallback xmlns="">
          <p:pic>
            <p:nvPicPr>
              <p:cNvPr id="4" name="Rukopis 3">
                <a:extLst>
                  <a:ext uri="{FF2B5EF4-FFF2-40B4-BE49-F238E27FC236}">
                    <a16:creationId xmlns:a16="http://schemas.microsoft.com/office/drawing/2014/main" id="{6E98CF28-76E7-42BC-A3D9-58302AE738A7}"/>
                  </a:ext>
                </a:extLst>
              </p:cNvPr>
              <p:cNvPicPr/>
              <p:nvPr/>
            </p:nvPicPr>
            <p:blipFill>
              <a:blip r:embed="rId7"/>
              <a:stretch>
                <a:fillRect/>
              </a:stretch>
            </p:blipFill>
            <p:spPr>
              <a:xfrm>
                <a:off x="6103725" y="1386762"/>
                <a:ext cx="126000" cy="756000"/>
              </a:xfrm>
              <a:prstGeom prst="rect">
                <a:avLst/>
              </a:prstGeom>
            </p:spPr>
          </p:pic>
        </mc:Fallback>
      </mc:AlternateContent>
    </p:spTree>
    <p:extLst>
      <p:ext uri="{BB962C8B-B14F-4D97-AF65-F5344CB8AC3E}">
        <p14:creationId xmlns:p14="http://schemas.microsoft.com/office/powerpoint/2010/main" val="419030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yvrcholení psa v okně">
            <a:extLst>
              <a:ext uri="{FF2B5EF4-FFF2-40B4-BE49-F238E27FC236}">
                <a16:creationId xmlns:a16="http://schemas.microsoft.com/office/drawing/2014/main" id="{CE1E63BC-B326-4AFA-8EB7-5BF6D6FC4523}"/>
              </a:ext>
            </a:extLst>
          </p:cNvPr>
          <p:cNvPicPr>
            <a:picLocks noChangeAspect="1"/>
          </p:cNvPicPr>
          <p:nvPr/>
        </p:nvPicPr>
        <p:blipFill rotWithShape="1">
          <a:blip r:embed="rId2"/>
          <a:srcRect l="187" t="9091" r="23111"/>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50351502-EEDC-43DB-A981-C0785C4C7D2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cs-CZ" sz="4800" b="1" dirty="0"/>
              <a:t>Závěr.</a:t>
            </a:r>
            <a:endParaRPr lang="en-US" sz="4800" b="1" dirty="0"/>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Rukopis 2">
                <a:extLst>
                  <a:ext uri="{FF2B5EF4-FFF2-40B4-BE49-F238E27FC236}">
                    <a16:creationId xmlns:a16="http://schemas.microsoft.com/office/drawing/2014/main" id="{81476B21-2343-4B5B-8EC6-57845B1E577F}"/>
                  </a:ext>
                </a:extLst>
              </p14:cNvPr>
              <p14:cNvContentPartPr/>
              <p14:nvPr/>
            </p14:nvContentPartPr>
            <p14:xfrm>
              <a:off x="3083325" y="2126394"/>
              <a:ext cx="360" cy="360"/>
            </p14:xfrm>
          </p:contentPart>
        </mc:Choice>
        <mc:Fallback xmlns="">
          <p:pic>
            <p:nvPicPr>
              <p:cNvPr id="3" name="Rukopis 2">
                <a:extLst>
                  <a:ext uri="{FF2B5EF4-FFF2-40B4-BE49-F238E27FC236}">
                    <a16:creationId xmlns:a16="http://schemas.microsoft.com/office/drawing/2014/main" id="{81476B21-2343-4B5B-8EC6-57845B1E577F}"/>
                  </a:ext>
                </a:extLst>
              </p:cNvPr>
              <p:cNvPicPr/>
              <p:nvPr/>
            </p:nvPicPr>
            <p:blipFill>
              <a:blip r:embed="rId4"/>
              <a:stretch>
                <a:fillRect/>
              </a:stretch>
            </p:blipFill>
            <p:spPr>
              <a:xfrm>
                <a:off x="3020325" y="1748394"/>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Rukopis 6">
                <a:extLst>
                  <a:ext uri="{FF2B5EF4-FFF2-40B4-BE49-F238E27FC236}">
                    <a16:creationId xmlns:a16="http://schemas.microsoft.com/office/drawing/2014/main" id="{0E12AD10-8606-4A0F-B653-2090273D36A5}"/>
                  </a:ext>
                </a:extLst>
              </p14:cNvPr>
              <p14:cNvContentPartPr/>
              <p14:nvPr/>
            </p14:nvContentPartPr>
            <p14:xfrm>
              <a:off x="-59835" y="264809"/>
              <a:ext cx="1654200" cy="1002960"/>
            </p14:xfrm>
          </p:contentPart>
        </mc:Choice>
        <mc:Fallback xmlns="">
          <p:pic>
            <p:nvPicPr>
              <p:cNvPr id="7" name="Rukopis 6">
                <a:extLst>
                  <a:ext uri="{FF2B5EF4-FFF2-40B4-BE49-F238E27FC236}">
                    <a16:creationId xmlns:a16="http://schemas.microsoft.com/office/drawing/2014/main" id="{0E12AD10-8606-4A0F-B653-2090273D36A5}"/>
                  </a:ext>
                </a:extLst>
              </p:cNvPr>
              <p:cNvPicPr/>
              <p:nvPr/>
            </p:nvPicPr>
            <p:blipFill>
              <a:blip r:embed="rId6"/>
              <a:stretch>
                <a:fillRect/>
              </a:stretch>
            </p:blipFill>
            <p:spPr>
              <a:xfrm>
                <a:off x="-122835" y="-112831"/>
                <a:ext cx="1779840" cy="1758600"/>
              </a:xfrm>
              <a:prstGeom prst="rect">
                <a:avLst/>
              </a:prstGeom>
            </p:spPr>
          </p:pic>
        </mc:Fallback>
      </mc:AlternateContent>
      <p:grpSp>
        <p:nvGrpSpPr>
          <p:cNvPr id="10" name="Skupina 9">
            <a:extLst>
              <a:ext uri="{FF2B5EF4-FFF2-40B4-BE49-F238E27FC236}">
                <a16:creationId xmlns:a16="http://schemas.microsoft.com/office/drawing/2014/main" id="{8AF964D1-7490-4531-8884-ED54AF3FD7EA}"/>
              </a:ext>
            </a:extLst>
          </p:cNvPr>
          <p:cNvGrpSpPr/>
          <p:nvPr/>
        </p:nvGrpSpPr>
        <p:grpSpPr>
          <a:xfrm>
            <a:off x="-314715" y="146394"/>
            <a:ext cx="2248560" cy="1184040"/>
            <a:chOff x="-314715" y="146394"/>
            <a:chExt cx="2248560" cy="1184040"/>
          </a:xfrm>
        </p:grpSpPr>
        <mc:AlternateContent xmlns:mc="http://schemas.openxmlformats.org/markup-compatibility/2006" xmlns:p14="http://schemas.microsoft.com/office/powerpoint/2010/main" xmlns:aink="http://schemas.microsoft.com/office/drawing/2016/ink">
          <mc:Choice Requires="p14 aink">
            <p:contentPart p14:bwMode="auto" r:id="rId7">
              <p14:nvContentPartPr>
                <p14:cNvPr id="4" name="Rukopis 3">
                  <a:extLst>
                    <a:ext uri="{FF2B5EF4-FFF2-40B4-BE49-F238E27FC236}">
                      <a16:creationId xmlns:a16="http://schemas.microsoft.com/office/drawing/2014/main" id="{FB7E0EBF-0D59-4591-8BD3-27B5B8296554}"/>
                    </a:ext>
                  </a:extLst>
                </p14:cNvPr>
                <p14:cNvContentPartPr/>
                <p14:nvPr/>
              </p14:nvContentPartPr>
              <p14:xfrm>
                <a:off x="352725" y="146394"/>
                <a:ext cx="1581120" cy="1184040"/>
              </p14:xfrm>
            </p:contentPart>
          </mc:Choice>
          <mc:Fallback xmlns="">
            <p:pic>
              <p:nvPicPr>
                <p:cNvPr id="4" name="Rukopis 3">
                  <a:extLst>
                    <a:ext uri="{FF2B5EF4-FFF2-40B4-BE49-F238E27FC236}">
                      <a16:creationId xmlns:a16="http://schemas.microsoft.com/office/drawing/2014/main" id="{FB7E0EBF-0D59-4591-8BD3-27B5B8296554}"/>
                    </a:ext>
                  </a:extLst>
                </p:cNvPr>
                <p:cNvPicPr/>
                <p:nvPr/>
              </p:nvPicPr>
              <p:blipFill>
                <a:blip r:embed="rId8"/>
                <a:stretch>
                  <a:fillRect/>
                </a:stretch>
              </p:blipFill>
              <p:spPr>
                <a:xfrm>
                  <a:off x="289725" y="-231606"/>
                  <a:ext cx="1706760" cy="193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6" name="Rukopis 5">
                  <a:extLst>
                    <a:ext uri="{FF2B5EF4-FFF2-40B4-BE49-F238E27FC236}">
                      <a16:creationId xmlns:a16="http://schemas.microsoft.com/office/drawing/2014/main" id="{E1A7CB06-D559-4EC9-BE90-5AED7DF4E1E9}"/>
                    </a:ext>
                  </a:extLst>
                </p14:cNvPr>
                <p14:cNvContentPartPr/>
                <p14:nvPr/>
              </p14:nvContentPartPr>
              <p14:xfrm>
                <a:off x="1052565" y="850169"/>
                <a:ext cx="360" cy="360"/>
              </p14:xfrm>
            </p:contentPart>
          </mc:Choice>
          <mc:Fallback xmlns="">
            <p:pic>
              <p:nvPicPr>
                <p:cNvPr id="6" name="Rukopis 5">
                  <a:extLst>
                    <a:ext uri="{FF2B5EF4-FFF2-40B4-BE49-F238E27FC236}">
                      <a16:creationId xmlns:a16="http://schemas.microsoft.com/office/drawing/2014/main" id="{E1A7CB06-D559-4EC9-BE90-5AED7DF4E1E9}"/>
                    </a:ext>
                  </a:extLst>
                </p:cNvPr>
                <p:cNvPicPr/>
                <p:nvPr/>
              </p:nvPicPr>
              <p:blipFill>
                <a:blip r:embed="rId10"/>
                <a:stretch>
                  <a:fillRect/>
                </a:stretch>
              </p:blipFill>
              <p:spPr>
                <a:xfrm>
                  <a:off x="989565" y="472169"/>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Rukopis 8">
                  <a:extLst>
                    <a:ext uri="{FF2B5EF4-FFF2-40B4-BE49-F238E27FC236}">
                      <a16:creationId xmlns:a16="http://schemas.microsoft.com/office/drawing/2014/main" id="{1AE7288B-9B95-4807-8B13-E645A0B560E3}"/>
                    </a:ext>
                  </a:extLst>
                </p14:cNvPr>
                <p14:cNvContentPartPr/>
                <p14:nvPr/>
              </p14:nvContentPartPr>
              <p14:xfrm>
                <a:off x="-314715" y="314489"/>
                <a:ext cx="2101680" cy="961200"/>
              </p14:xfrm>
            </p:contentPart>
          </mc:Choice>
          <mc:Fallback xmlns="">
            <p:pic>
              <p:nvPicPr>
                <p:cNvPr id="9" name="Rukopis 8">
                  <a:extLst>
                    <a:ext uri="{FF2B5EF4-FFF2-40B4-BE49-F238E27FC236}">
                      <a16:creationId xmlns:a16="http://schemas.microsoft.com/office/drawing/2014/main" id="{1AE7288B-9B95-4807-8B13-E645A0B560E3}"/>
                    </a:ext>
                  </a:extLst>
                </p:cNvPr>
                <p:cNvPicPr/>
                <p:nvPr/>
              </p:nvPicPr>
              <p:blipFill>
                <a:blip r:embed="rId12"/>
                <a:stretch>
                  <a:fillRect/>
                </a:stretch>
              </p:blipFill>
              <p:spPr>
                <a:xfrm>
                  <a:off x="-377355" y="-63151"/>
                  <a:ext cx="2227320" cy="17168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1" name="Rukopis 10">
                <a:extLst>
                  <a:ext uri="{FF2B5EF4-FFF2-40B4-BE49-F238E27FC236}">
                    <a16:creationId xmlns:a16="http://schemas.microsoft.com/office/drawing/2014/main" id="{BA7A80A2-A7B4-454F-8F83-3AD9E158EA99}"/>
                  </a:ext>
                </a:extLst>
              </p14:cNvPr>
              <p14:cNvContentPartPr/>
              <p14:nvPr/>
            </p14:nvContentPartPr>
            <p14:xfrm>
              <a:off x="-585435" y="2168489"/>
              <a:ext cx="360" cy="360"/>
            </p14:xfrm>
          </p:contentPart>
        </mc:Choice>
        <mc:Fallback xmlns="">
          <p:pic>
            <p:nvPicPr>
              <p:cNvPr id="11" name="Rukopis 10">
                <a:extLst>
                  <a:ext uri="{FF2B5EF4-FFF2-40B4-BE49-F238E27FC236}">
                    <a16:creationId xmlns:a16="http://schemas.microsoft.com/office/drawing/2014/main" id="{BA7A80A2-A7B4-454F-8F83-3AD9E158EA99}"/>
                  </a:ext>
                </a:extLst>
              </p:cNvPr>
              <p:cNvPicPr/>
              <p:nvPr/>
            </p:nvPicPr>
            <p:blipFill>
              <a:blip r:embed="rId14"/>
              <a:stretch>
                <a:fillRect/>
              </a:stretch>
            </p:blipFill>
            <p:spPr>
              <a:xfrm>
                <a:off x="-648075" y="1790849"/>
                <a:ext cx="126000" cy="756000"/>
              </a:xfrm>
              <a:prstGeom prst="rect">
                <a:avLst/>
              </a:prstGeom>
            </p:spPr>
          </p:pic>
        </mc:Fallback>
      </mc:AlternateContent>
    </p:spTree>
    <p:extLst>
      <p:ext uri="{BB962C8B-B14F-4D97-AF65-F5344CB8AC3E}">
        <p14:creationId xmlns:p14="http://schemas.microsoft.com/office/powerpoint/2010/main" val="4239306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900D7-E33F-4D51-93F0-0E05A50D8370}"/>
              </a:ext>
            </a:extLst>
          </p:cNvPr>
          <p:cNvSpPr>
            <a:spLocks noGrp="1"/>
          </p:cNvSpPr>
          <p:nvPr>
            <p:ph type="title"/>
          </p:nvPr>
        </p:nvSpPr>
        <p:spPr/>
        <p:txBody>
          <a:bodyPr/>
          <a:lstStyle/>
          <a:p>
            <a:r>
              <a:rPr lang="cs-CZ" dirty="0"/>
              <a:t>Zdroje: </a:t>
            </a:r>
          </a:p>
        </p:txBody>
      </p:sp>
      <p:sp>
        <p:nvSpPr>
          <p:cNvPr id="3" name="Zástupný obsah 2">
            <a:extLst>
              <a:ext uri="{FF2B5EF4-FFF2-40B4-BE49-F238E27FC236}">
                <a16:creationId xmlns:a16="http://schemas.microsoft.com/office/drawing/2014/main" id="{62B5EE86-D516-4521-A53D-66F3A6EA8A5C}"/>
              </a:ext>
            </a:extLst>
          </p:cNvPr>
          <p:cNvSpPr>
            <a:spLocks noGrp="1"/>
          </p:cNvSpPr>
          <p:nvPr>
            <p:ph idx="1"/>
          </p:nvPr>
        </p:nvSpPr>
        <p:spPr/>
        <p:txBody>
          <a:bodyPr/>
          <a:lstStyle/>
          <a:p>
            <a:r>
              <a:rPr lang="cs-CZ" dirty="0">
                <a:hlinkClick r:id="rId2"/>
              </a:rPr>
              <a:t>https://www.annualreviews.org/doi/10.1146/annurev-polisci-051017-103748</a:t>
            </a:r>
            <a:r>
              <a:rPr lang="cs-CZ" dirty="0"/>
              <a:t> </a:t>
            </a:r>
            <a:endParaRPr lang="cs-CZ" dirty="0">
              <a:hlinkClick r:id="rId3"/>
            </a:endParaRPr>
          </a:p>
          <a:p>
            <a:r>
              <a:rPr lang="cs-CZ" dirty="0">
                <a:hlinkClick r:id="rId3"/>
              </a:rPr>
              <a:t>https://www.economist.com/graphic-detail/2021/11/22/how-many-people-have-been-killed-in-rodrigo-dutertes-war-on-drugs</a:t>
            </a:r>
            <a:r>
              <a:rPr lang="cs-CZ" dirty="0"/>
              <a:t> </a:t>
            </a:r>
          </a:p>
          <a:p>
            <a:r>
              <a:rPr lang="cs-CZ" b="0" i="0" dirty="0">
                <a:solidFill>
                  <a:srgbClr val="000000"/>
                </a:solidFill>
                <a:effectLst/>
                <a:latin typeface="Tabac G2"/>
                <a:hlinkClick r:id="rId4"/>
              </a:rPr>
              <a:t>https://archiv.hn.cz/c1-66256520-v-kolumbii-vyrobili-rekordni-mnozstvi-kokainu-pomohla-tomu-mirova-dohoda-s-povstalci</a:t>
            </a:r>
            <a:r>
              <a:rPr lang="cs-CZ" b="0" i="0" dirty="0">
                <a:solidFill>
                  <a:srgbClr val="000000"/>
                </a:solidFill>
                <a:effectLst/>
                <a:latin typeface="Tabac G2"/>
              </a:rPr>
              <a:t> </a:t>
            </a:r>
          </a:p>
          <a:p>
            <a:r>
              <a:rPr lang="cs-CZ" dirty="0">
                <a:hlinkClick r:id="rId3"/>
              </a:rPr>
              <a:t>https://www.economist.com/graphic-detail/2021/11/22/how-many-people-have-been-killed-in-rodrigo-dutertes-war-on-drugs</a:t>
            </a:r>
            <a:r>
              <a:rPr lang="cs-CZ" dirty="0">
                <a:solidFill>
                  <a:srgbClr val="000000"/>
                </a:solidFill>
                <a:latin typeface="Tabac G2"/>
              </a:rPr>
              <a:t> </a:t>
            </a:r>
            <a:endParaRPr lang="cs-CZ" dirty="0"/>
          </a:p>
        </p:txBody>
      </p:sp>
    </p:spTree>
    <p:extLst>
      <p:ext uri="{BB962C8B-B14F-4D97-AF65-F5344CB8AC3E}">
        <p14:creationId xmlns:p14="http://schemas.microsoft.com/office/powerpoint/2010/main" val="221224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930FFA7-517F-4DDC-AE7C-5F52BD40C2C8}"/>
              </a:ext>
            </a:extLst>
          </p:cNvPr>
          <p:cNvSpPr>
            <a:spLocks noGrp="1"/>
          </p:cNvSpPr>
          <p:nvPr>
            <p:ph type="title"/>
          </p:nvPr>
        </p:nvSpPr>
        <p:spPr>
          <a:xfrm>
            <a:off x="640080" y="325369"/>
            <a:ext cx="4368602" cy="1956841"/>
          </a:xfrm>
        </p:spPr>
        <p:txBody>
          <a:bodyPr anchor="b">
            <a:normAutofit/>
          </a:bodyPr>
          <a:lstStyle/>
          <a:p>
            <a:r>
              <a:rPr lang="cs-CZ" sz="5400" dirty="0">
                <a:effectLst>
                  <a:outerShdw blurRad="38100" dist="38100" dir="2700000" algn="tl">
                    <a:srgbClr val="000000">
                      <a:alpha val="43137"/>
                    </a:srgbClr>
                  </a:outerShdw>
                </a:effectLst>
              </a:rPr>
              <a:t>Válka proti drogám</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8F8F317D-220E-426C-8ACF-D00DF79818A5}"/>
              </a:ext>
            </a:extLst>
          </p:cNvPr>
          <p:cNvSpPr>
            <a:spLocks noGrp="1"/>
          </p:cNvSpPr>
          <p:nvPr>
            <p:ph idx="1"/>
          </p:nvPr>
        </p:nvSpPr>
        <p:spPr>
          <a:xfrm>
            <a:off x="387285" y="2910066"/>
            <a:ext cx="4537132" cy="3757476"/>
          </a:xfrm>
        </p:spPr>
        <p:txBody>
          <a:bodyPr>
            <a:normAutofit fontScale="92500" lnSpcReduction="20000"/>
          </a:bodyPr>
          <a:lstStyle/>
          <a:p>
            <a:r>
              <a:rPr lang="cs-CZ" sz="2200" dirty="0"/>
              <a:t>Termín používaný převážně v USA od 70. let minulého století</a:t>
            </a:r>
          </a:p>
          <a:p>
            <a:r>
              <a:rPr lang="cs-CZ" sz="2200" dirty="0"/>
              <a:t>Úsilí bojovat proti ilegálnímu užívání drog </a:t>
            </a:r>
          </a:p>
          <a:p>
            <a:pPr marL="0" indent="0">
              <a:buNone/>
            </a:pPr>
            <a:endParaRPr lang="cs-CZ" sz="2200" dirty="0"/>
          </a:p>
          <a:p>
            <a:r>
              <a:rPr lang="cs-CZ" sz="2200" dirty="0"/>
              <a:t>Nástroje: </a:t>
            </a:r>
          </a:p>
          <a:p>
            <a:pPr lvl="1"/>
            <a:r>
              <a:rPr lang="cs-CZ" sz="2200" dirty="0"/>
              <a:t>Výrazné zvýšení trestů</a:t>
            </a:r>
          </a:p>
          <a:p>
            <a:pPr lvl="1"/>
            <a:r>
              <a:rPr lang="cs-CZ" sz="2200" dirty="0"/>
              <a:t>Přísnější vymáhání trestů a stíhání pachatelů</a:t>
            </a:r>
          </a:p>
          <a:p>
            <a:pPr lvl="1"/>
            <a:r>
              <a:rPr lang="cs-CZ" sz="2200" dirty="0"/>
              <a:t>Věznění viníků</a:t>
            </a:r>
          </a:p>
          <a:p>
            <a:pPr lvl="1"/>
            <a:endParaRPr lang="cs-CZ" sz="2200" dirty="0"/>
          </a:p>
          <a:p>
            <a:r>
              <a:rPr lang="cs-CZ" sz="2200" dirty="0"/>
              <a:t>Cíl:</a:t>
            </a:r>
          </a:p>
          <a:p>
            <a:pPr lvl="1"/>
            <a:r>
              <a:rPr lang="cs-CZ" sz="2200" dirty="0"/>
              <a:t>Omezit nelegální obchod s Drogami</a:t>
            </a:r>
          </a:p>
          <a:p>
            <a:pPr lvl="1"/>
            <a:endParaRPr lang="cs-CZ" sz="1400" dirty="0"/>
          </a:p>
          <a:p>
            <a:pPr lvl="1"/>
            <a:endParaRPr lang="cs-CZ" sz="1400" dirty="0"/>
          </a:p>
        </p:txBody>
      </p:sp>
      <p:pic>
        <p:nvPicPr>
          <p:cNvPr id="4" name="Obrázek 3" descr="Obsah obrázku text&#10;&#10;Popis byl vytvořen automaticky">
            <a:extLst>
              <a:ext uri="{FF2B5EF4-FFF2-40B4-BE49-F238E27FC236}">
                <a16:creationId xmlns:a16="http://schemas.microsoft.com/office/drawing/2014/main" id="{B5FC0851-FE2F-4B81-94AE-38EDAECAA760}"/>
              </a:ext>
            </a:extLst>
          </p:cNvPr>
          <p:cNvPicPr>
            <a:picLocks noChangeAspect="1"/>
          </p:cNvPicPr>
          <p:nvPr/>
        </p:nvPicPr>
        <p:blipFill rotWithShape="1">
          <a:blip r:embed="rId3"/>
          <a:srcRect l="20428" r="132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0219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 name="Rectangle 10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0A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E5952A7F-4B39-46EB-9AFD-6A6284FD2A74}"/>
              </a:ext>
            </a:extLst>
          </p:cNvPr>
          <p:cNvSpPr>
            <a:spLocks noGrp="1"/>
          </p:cNvSpPr>
          <p:nvPr>
            <p:ph type="title"/>
          </p:nvPr>
        </p:nvSpPr>
        <p:spPr>
          <a:xfrm>
            <a:off x="524256" y="516804"/>
            <a:ext cx="6594189" cy="1625210"/>
          </a:xfrm>
          <a:prstGeom prst="ellipse">
            <a:avLst/>
          </a:prstGeom>
        </p:spPr>
        <p:txBody>
          <a:bodyPr>
            <a:normAutofit/>
          </a:bodyPr>
          <a:lstStyle/>
          <a:p>
            <a:r>
              <a:rPr lang="cs-CZ" sz="3700" b="1" dirty="0">
                <a:solidFill>
                  <a:srgbClr val="FFFFFF"/>
                </a:solidFill>
              </a:rPr>
              <a:t>Přehled konfliktů týkajících se drog</a:t>
            </a:r>
          </a:p>
        </p:txBody>
      </p:sp>
      <p:sp>
        <p:nvSpPr>
          <p:cNvPr id="124" name="Rectangle 103">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a:extLst>
              <a:ext uri="{FF2B5EF4-FFF2-40B4-BE49-F238E27FC236}">
                <a16:creationId xmlns:a16="http://schemas.microsoft.com/office/drawing/2014/main" id="{E533879D-B46C-4BB2-A750-36F56083199A}"/>
              </a:ext>
            </a:extLst>
          </p:cNvPr>
          <p:cNvPicPr>
            <a:picLocks noChangeAspect="1"/>
          </p:cNvPicPr>
          <p:nvPr/>
        </p:nvPicPr>
        <p:blipFill>
          <a:blip r:embed="rId3"/>
          <a:stretch>
            <a:fillRect/>
          </a:stretch>
        </p:blipFill>
        <p:spPr>
          <a:xfrm>
            <a:off x="0" y="2403951"/>
            <a:ext cx="7693130" cy="4327387"/>
          </a:xfrm>
          <a:prstGeom prst="rect">
            <a:avLst/>
          </a:prstGeom>
        </p:spPr>
      </p:pic>
      <p:sp>
        <p:nvSpPr>
          <p:cNvPr id="125" name="Rectangle 10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Zástupný obsah 2">
            <a:extLst>
              <a:ext uri="{FF2B5EF4-FFF2-40B4-BE49-F238E27FC236}">
                <a16:creationId xmlns:a16="http://schemas.microsoft.com/office/drawing/2014/main" id="{89351672-1024-4B56-A36D-6141F83E75A9}"/>
              </a:ext>
            </a:extLst>
          </p:cNvPr>
          <p:cNvSpPr>
            <a:spLocks noGrp="1"/>
          </p:cNvSpPr>
          <p:nvPr>
            <p:ph idx="1"/>
          </p:nvPr>
        </p:nvSpPr>
        <p:spPr>
          <a:xfrm>
            <a:off x="7841932" y="1995712"/>
            <a:ext cx="3996756" cy="4976037"/>
          </a:xfrm>
        </p:spPr>
        <p:txBody>
          <a:bodyPr anchor="ctr">
            <a:normAutofit fontScale="92500" lnSpcReduction="20000"/>
          </a:bodyPr>
          <a:lstStyle/>
          <a:p>
            <a:endParaRPr lang="cs-CZ" sz="1700" dirty="0">
              <a:solidFill>
                <a:srgbClr val="FFFFFF"/>
              </a:solidFill>
            </a:endParaRPr>
          </a:p>
          <a:p>
            <a:pPr marL="0" indent="0">
              <a:buNone/>
            </a:pPr>
            <a:endParaRPr lang="cs-CZ" sz="2400" dirty="0">
              <a:solidFill>
                <a:srgbClr val="FFFFFF"/>
              </a:solidFill>
            </a:endParaRPr>
          </a:p>
          <a:p>
            <a:endParaRPr lang="cs-CZ" sz="2400" dirty="0">
              <a:solidFill>
                <a:srgbClr val="FFFFFF"/>
              </a:solidFill>
            </a:endParaRPr>
          </a:p>
          <a:p>
            <a:r>
              <a:rPr lang="cs-CZ" sz="2600" b="1" dirty="0">
                <a:solidFill>
                  <a:srgbClr val="FFFFFF"/>
                </a:solidFill>
              </a:rPr>
              <a:t>Občanská válka v Kolumbii </a:t>
            </a:r>
          </a:p>
          <a:p>
            <a:pPr lvl="1">
              <a:spcAft>
                <a:spcPts val="3000"/>
              </a:spcAft>
            </a:pPr>
            <a:r>
              <a:rPr lang="cs-CZ" dirty="0">
                <a:solidFill>
                  <a:srgbClr val="FFFFFF"/>
                </a:solidFill>
              </a:rPr>
              <a:t>1964 – trvá</a:t>
            </a:r>
            <a:endParaRPr lang="cs-CZ" sz="2400" dirty="0">
              <a:solidFill>
                <a:srgbClr val="FFFFFF"/>
              </a:solidFill>
            </a:endParaRPr>
          </a:p>
          <a:p>
            <a:r>
              <a:rPr lang="cs-CZ" sz="2600" b="1" dirty="0">
                <a:solidFill>
                  <a:srgbClr val="FFFFFF"/>
                </a:solidFill>
              </a:rPr>
              <a:t>Mexická drogová válka </a:t>
            </a:r>
          </a:p>
          <a:p>
            <a:pPr lvl="1">
              <a:spcAft>
                <a:spcPts val="3000"/>
              </a:spcAft>
            </a:pPr>
            <a:r>
              <a:rPr lang="cs-CZ" dirty="0">
                <a:solidFill>
                  <a:srgbClr val="FFFFFF"/>
                </a:solidFill>
              </a:rPr>
              <a:t>2006 – trvá</a:t>
            </a:r>
            <a:endParaRPr lang="cs-CZ" sz="2400" dirty="0">
              <a:solidFill>
                <a:srgbClr val="FFFFFF"/>
              </a:solidFill>
            </a:endParaRPr>
          </a:p>
          <a:p>
            <a:r>
              <a:rPr lang="cs-CZ" sz="2400" dirty="0">
                <a:solidFill>
                  <a:srgbClr val="FFFFFF"/>
                </a:solidFill>
                <a:effectLst>
                  <a:outerShdw blurRad="38100" dist="38100" dir="2700000" algn="tl">
                    <a:srgbClr val="000000">
                      <a:alpha val="43137"/>
                    </a:srgbClr>
                  </a:outerShdw>
                </a:effectLst>
              </a:rPr>
              <a:t>Drogová válka v Miami </a:t>
            </a:r>
          </a:p>
          <a:p>
            <a:pPr lvl="1">
              <a:spcAft>
                <a:spcPts val="3000"/>
              </a:spcAft>
            </a:pPr>
            <a:r>
              <a:rPr lang="cs-CZ" dirty="0">
                <a:solidFill>
                  <a:srgbClr val="FFFFFF"/>
                </a:solidFill>
              </a:rPr>
              <a:t>70. – 80. léta 20. století</a:t>
            </a:r>
            <a:endParaRPr lang="cs-CZ" sz="2400" dirty="0">
              <a:solidFill>
                <a:srgbClr val="FFFFFF"/>
              </a:solidFill>
            </a:endParaRPr>
          </a:p>
          <a:p>
            <a:r>
              <a:rPr lang="cs-CZ" sz="2400" dirty="0">
                <a:solidFill>
                  <a:srgbClr val="FFFFFF"/>
                </a:solidFill>
                <a:effectLst>
                  <a:outerShdw blurRad="38100" dist="38100" dir="2700000" algn="tl">
                    <a:srgbClr val="000000">
                      <a:alpha val="43137"/>
                    </a:srgbClr>
                  </a:outerShdw>
                </a:effectLst>
              </a:rPr>
              <a:t>Filipínská drogová válka</a:t>
            </a:r>
          </a:p>
          <a:p>
            <a:pPr lvl="1"/>
            <a:r>
              <a:rPr lang="cs-CZ" dirty="0">
                <a:solidFill>
                  <a:srgbClr val="FFFFFF"/>
                </a:solidFill>
              </a:rPr>
              <a:t>2016 - současnost</a:t>
            </a:r>
          </a:p>
          <a:p>
            <a:pPr lvl="1"/>
            <a:endParaRPr lang="cs-CZ" sz="1700" dirty="0">
              <a:solidFill>
                <a:srgbClr val="FFFFFF"/>
              </a:solidFill>
            </a:endParaRPr>
          </a:p>
          <a:p>
            <a:endParaRPr lang="cs-CZ" sz="1700" dirty="0">
              <a:solidFill>
                <a:srgbClr val="FFFFFF"/>
              </a:solidFill>
            </a:endParaRPr>
          </a:p>
          <a:p>
            <a:pPr lvl="1"/>
            <a:endParaRPr lang="cs-CZ" sz="1700" dirty="0">
              <a:solidFill>
                <a:srgbClr val="FFFFFF"/>
              </a:solidFill>
            </a:endParaRPr>
          </a:p>
          <a:p>
            <a:endParaRPr lang="cs-CZ" sz="1700" dirty="0">
              <a:solidFill>
                <a:srgbClr val="FFFFFF"/>
              </a:solidFill>
            </a:endParaRPr>
          </a:p>
          <a:p>
            <a:pPr marL="457200" lvl="1" indent="0">
              <a:buNone/>
            </a:pPr>
            <a:endParaRPr lang="cs-CZ" sz="1700" dirty="0">
              <a:solidFill>
                <a:srgbClr val="FFFFFF"/>
              </a:solidFill>
            </a:endParaRPr>
          </a:p>
          <a:p>
            <a:pPr marL="0" indent="0">
              <a:buNone/>
            </a:pPr>
            <a:endParaRPr lang="cs-CZ" sz="1700" dirty="0">
              <a:solidFill>
                <a:srgbClr val="FFFFFF"/>
              </a:solidFill>
            </a:endParaRPr>
          </a:p>
          <a:p>
            <a:endParaRPr lang="cs-CZ" sz="1700" dirty="0">
              <a:solidFill>
                <a:srgbClr val="FFFFFF"/>
              </a:solidFill>
            </a:endParaRPr>
          </a:p>
        </p:txBody>
      </p:sp>
      <p:pic>
        <p:nvPicPr>
          <p:cNvPr id="16" name="Grafický objekt 15" descr="Kruh se šipkou doleva obrys">
            <a:extLst>
              <a:ext uri="{FF2B5EF4-FFF2-40B4-BE49-F238E27FC236}">
                <a16:creationId xmlns:a16="http://schemas.microsoft.com/office/drawing/2014/main" id="{B42F9207-EB84-401D-98E8-D85F17B364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300679" y="757594"/>
            <a:ext cx="914400" cy="914400"/>
          </a:xfrm>
          <a:prstGeom prst="rect">
            <a:avLst/>
          </a:prstGeom>
        </p:spPr>
      </p:pic>
      <p:sp>
        <p:nvSpPr>
          <p:cNvPr id="18" name="Ovál 17">
            <a:extLst>
              <a:ext uri="{FF2B5EF4-FFF2-40B4-BE49-F238E27FC236}">
                <a16:creationId xmlns:a16="http://schemas.microsoft.com/office/drawing/2014/main" id="{ED2CA8E8-6115-4DCC-AC13-17DC6B1A54B0}"/>
              </a:ext>
            </a:extLst>
          </p:cNvPr>
          <p:cNvSpPr/>
          <p:nvPr/>
        </p:nvSpPr>
        <p:spPr>
          <a:xfrm>
            <a:off x="677210" y="3221181"/>
            <a:ext cx="609600" cy="4156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20581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obsah 3" descr="Obsah obrázku text&#10;&#10;Popis byl vytvořen automaticky">
            <a:extLst>
              <a:ext uri="{FF2B5EF4-FFF2-40B4-BE49-F238E27FC236}">
                <a16:creationId xmlns:a16="http://schemas.microsoft.com/office/drawing/2014/main" id="{BDCEA5FC-F1DD-412D-8A8B-8B278CB54115}"/>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4E710D6-840C-4F44-9F2A-7B2877850B74}"/>
              </a:ext>
            </a:extLst>
          </p:cNvPr>
          <p:cNvSpPr>
            <a:spLocks noGrp="1"/>
          </p:cNvSpPr>
          <p:nvPr>
            <p:ph type="title"/>
          </p:nvPr>
        </p:nvSpPr>
        <p:spPr>
          <a:xfrm>
            <a:off x="0" y="5505925"/>
            <a:ext cx="11210925" cy="744836"/>
          </a:xfrm>
        </p:spPr>
        <p:txBody>
          <a:bodyPr vert="horz" lIns="91440" tIns="45720" rIns="91440" bIns="45720" rtlCol="0" anchor="ctr">
            <a:normAutofit fontScale="90000"/>
          </a:bodyPr>
          <a:lstStyle/>
          <a:p>
            <a:pPr algn="ctr"/>
            <a:r>
              <a:rPr lang="en-US" sz="5300" b="1" dirty="0">
                <a:solidFill>
                  <a:schemeClr val="tx1">
                    <a:lumMod val="85000"/>
                    <a:lumOff val="15000"/>
                  </a:schemeClr>
                </a:solidFill>
                <a:effectLst>
                  <a:outerShdw blurRad="38100" dist="38100" dir="2700000" algn="tl">
                    <a:srgbClr val="000000">
                      <a:alpha val="43137"/>
                    </a:srgbClr>
                  </a:outerShdw>
                </a:effectLst>
              </a:rPr>
              <a:t>MEXIKO </a:t>
            </a:r>
            <a:br>
              <a:rPr lang="en-US" sz="2300" dirty="0">
                <a:solidFill>
                  <a:schemeClr val="tx1">
                    <a:lumMod val="85000"/>
                    <a:lumOff val="15000"/>
                  </a:schemeClr>
                </a:solidFill>
              </a:rPr>
            </a:br>
            <a:endParaRPr lang="en-US" sz="23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66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AB3B593-DA63-4876-9239-D28C7E48E88A}"/>
              </a:ext>
            </a:extLst>
          </p:cNvPr>
          <p:cNvSpPr>
            <a:spLocks noGrp="1"/>
          </p:cNvSpPr>
          <p:nvPr>
            <p:ph type="title"/>
          </p:nvPr>
        </p:nvSpPr>
        <p:spPr>
          <a:xfrm>
            <a:off x="572493" y="238539"/>
            <a:ext cx="11018520" cy="1434415"/>
          </a:xfrm>
        </p:spPr>
        <p:txBody>
          <a:bodyPr anchor="b">
            <a:normAutofit/>
          </a:bodyPr>
          <a:lstStyle/>
          <a:p>
            <a:r>
              <a:rPr lang="cs-CZ" sz="4600" dirty="0"/>
              <a:t>Mexiko – historie – kdy, jak a proč se v Mexiku objevily tyto konflikty</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1283894A-415C-4883-A481-959630B310A9}"/>
              </a:ext>
            </a:extLst>
          </p:cNvPr>
          <p:cNvSpPr>
            <a:spLocks noGrp="1"/>
          </p:cNvSpPr>
          <p:nvPr>
            <p:ph idx="1"/>
          </p:nvPr>
        </p:nvSpPr>
        <p:spPr>
          <a:xfrm>
            <a:off x="119269" y="1736502"/>
            <a:ext cx="7132320" cy="5084827"/>
          </a:xfrm>
        </p:spPr>
        <p:txBody>
          <a:bodyPr anchor="t">
            <a:normAutofit/>
          </a:bodyPr>
          <a:lstStyle/>
          <a:p>
            <a:pPr marL="0" indent="0">
              <a:buNone/>
            </a:pPr>
            <a:endParaRPr lang="cs-CZ" sz="2200" b="1" dirty="0"/>
          </a:p>
          <a:p>
            <a:r>
              <a:rPr lang="cs-CZ" sz="2200" b="1" dirty="0"/>
              <a:t>1980</a:t>
            </a:r>
            <a:r>
              <a:rPr lang="cs-CZ" sz="2200" dirty="0"/>
              <a:t> – pokles ceny ropy</a:t>
            </a:r>
          </a:p>
          <a:p>
            <a:pPr lvl="1"/>
            <a:r>
              <a:rPr lang="cs-CZ" sz="2200" dirty="0"/>
              <a:t>V kombinaci s vysokou strukturální nezaměstnaností      (na straně nabídky i poptávky práce)</a:t>
            </a:r>
          </a:p>
          <a:p>
            <a:pPr lvl="1"/>
            <a:r>
              <a:rPr lang="cs-CZ" sz="2200" dirty="0"/>
              <a:t>Vznik: </a:t>
            </a:r>
            <a:r>
              <a:rPr lang="cs-CZ" sz="2200" u="sng" dirty="0"/>
              <a:t>Guadalajara </a:t>
            </a:r>
            <a:r>
              <a:rPr lang="cs-CZ" sz="2200" u="sng" dirty="0" err="1"/>
              <a:t>Cartel</a:t>
            </a:r>
            <a:endParaRPr lang="cs-CZ" sz="2200" u="sng" dirty="0"/>
          </a:p>
          <a:p>
            <a:pPr marL="457200" lvl="1" indent="0">
              <a:buNone/>
            </a:pPr>
            <a:endParaRPr lang="cs-CZ" sz="2200" u="sng" dirty="0"/>
          </a:p>
          <a:p>
            <a:r>
              <a:rPr lang="cs-CZ" sz="2200" b="1" dirty="0"/>
              <a:t>1989</a:t>
            </a:r>
            <a:r>
              <a:rPr lang="cs-CZ" sz="2200" dirty="0"/>
              <a:t> – rozpad kartelu </a:t>
            </a:r>
            <a:r>
              <a:rPr lang="cs-CZ" sz="2200" b="1" dirty="0"/>
              <a:t>„GC“</a:t>
            </a:r>
          </a:p>
          <a:p>
            <a:pPr lvl="1"/>
            <a:r>
              <a:rPr lang="cs-CZ" sz="1800" dirty="0"/>
              <a:t>Budoucí </a:t>
            </a:r>
            <a:r>
              <a:rPr lang="cs-CZ" sz="1800" dirty="0" err="1"/>
              <a:t>Sinaloa</a:t>
            </a:r>
            <a:r>
              <a:rPr lang="cs-CZ" sz="1800" dirty="0"/>
              <a:t> OCG</a:t>
            </a:r>
          </a:p>
          <a:p>
            <a:pPr lvl="1"/>
            <a:r>
              <a:rPr lang="cs-CZ" sz="1800" dirty="0"/>
              <a:t>Budoucí </a:t>
            </a:r>
            <a:r>
              <a:rPr lang="cs-CZ" sz="1800" dirty="0" err="1"/>
              <a:t>Arellano</a:t>
            </a:r>
            <a:r>
              <a:rPr lang="cs-CZ" sz="1800" dirty="0"/>
              <a:t> </a:t>
            </a:r>
            <a:r>
              <a:rPr lang="cs-CZ" sz="1800" dirty="0" err="1"/>
              <a:t>Félix</a:t>
            </a:r>
            <a:r>
              <a:rPr lang="cs-CZ" sz="1800" dirty="0"/>
              <a:t> (AFO)</a:t>
            </a:r>
          </a:p>
          <a:p>
            <a:pPr marL="457200" lvl="1" indent="0">
              <a:buNone/>
            </a:pPr>
            <a:endParaRPr lang="cs-CZ" sz="1800" u="sng" dirty="0"/>
          </a:p>
          <a:p>
            <a:r>
              <a:rPr lang="cs-CZ" sz="2200" b="1" dirty="0"/>
              <a:t>2006</a:t>
            </a:r>
            <a:r>
              <a:rPr lang="cs-CZ" sz="2200" dirty="0"/>
              <a:t> –vyhlášena válka proti drogám: v součinnosti s USA</a:t>
            </a:r>
          </a:p>
          <a:p>
            <a:r>
              <a:rPr lang="cs-CZ" sz="2200" dirty="0"/>
              <a:t>Hl. drogy: Kokain, </a:t>
            </a:r>
            <a:r>
              <a:rPr lang="cs-CZ" sz="2200" dirty="0" err="1"/>
              <a:t>fentanyl</a:t>
            </a:r>
            <a:r>
              <a:rPr lang="cs-CZ" sz="2200" dirty="0"/>
              <a:t>, heroin, marihuana a metanfetamin</a:t>
            </a:r>
          </a:p>
          <a:p>
            <a:endParaRPr lang="cs-CZ" sz="2200" dirty="0"/>
          </a:p>
        </p:txBody>
      </p:sp>
      <p:pic>
        <p:nvPicPr>
          <p:cNvPr id="4" name="Obrázek 3" descr="Obsah obrázku strop, interiér, lidé, tmavé&#10;&#10;Popis byl vytvořen automaticky">
            <a:extLst>
              <a:ext uri="{FF2B5EF4-FFF2-40B4-BE49-F238E27FC236}">
                <a16:creationId xmlns:a16="http://schemas.microsoft.com/office/drawing/2014/main" id="{8C86D78F-9DD8-4124-A3FB-A864D28D78F7}"/>
              </a:ext>
            </a:extLst>
          </p:cNvPr>
          <p:cNvPicPr>
            <a:picLocks noChangeAspect="1"/>
          </p:cNvPicPr>
          <p:nvPr/>
        </p:nvPicPr>
        <p:blipFill rotWithShape="1">
          <a:blip r:embed="rId3"/>
          <a:srcRect l="25437" r="24054" b="-1"/>
          <a:stretch/>
        </p:blipFill>
        <p:spPr>
          <a:xfrm>
            <a:off x="7675658" y="2093976"/>
            <a:ext cx="3941064" cy="4096512"/>
          </a:xfrm>
          <a:prstGeom prst="rect">
            <a:avLst/>
          </a:prstGeom>
        </p:spPr>
      </p:pic>
    </p:spTree>
    <p:extLst>
      <p:ext uri="{BB962C8B-B14F-4D97-AF65-F5344CB8AC3E}">
        <p14:creationId xmlns:p14="http://schemas.microsoft.com/office/powerpoint/2010/main" val="956765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7B7C40A-7435-46F3-9204-31CE18E9B652}"/>
              </a:ext>
            </a:extLst>
          </p:cNvPr>
          <p:cNvSpPr>
            <a:spLocks noGrp="1"/>
          </p:cNvSpPr>
          <p:nvPr>
            <p:ph type="title"/>
          </p:nvPr>
        </p:nvSpPr>
        <p:spPr>
          <a:xfrm>
            <a:off x="838200" y="365125"/>
            <a:ext cx="10515600" cy="1325563"/>
          </a:xfrm>
        </p:spPr>
        <p:txBody>
          <a:bodyPr>
            <a:normAutofit/>
          </a:bodyPr>
          <a:lstStyle/>
          <a:p>
            <a:r>
              <a:rPr lang="cs-CZ" sz="5400" b="1" u="sng"/>
              <a:t>Časová osa konfliktu</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8AD0695-84FC-40C8-A5B6-9D2EA99E01D4}"/>
              </a:ext>
            </a:extLst>
          </p:cNvPr>
          <p:cNvSpPr>
            <a:spLocks noGrp="1"/>
          </p:cNvSpPr>
          <p:nvPr>
            <p:ph idx="1"/>
          </p:nvPr>
        </p:nvSpPr>
        <p:spPr>
          <a:xfrm>
            <a:off x="261257" y="1929384"/>
            <a:ext cx="11927695" cy="4665398"/>
          </a:xfrm>
        </p:spPr>
        <p:txBody>
          <a:bodyPr>
            <a:normAutofit fontScale="92500" lnSpcReduction="20000"/>
          </a:bodyPr>
          <a:lstStyle/>
          <a:p>
            <a:pPr>
              <a:spcAft>
                <a:spcPts val="200"/>
              </a:spcAft>
            </a:pPr>
            <a:r>
              <a:rPr lang="cs-CZ" b="1" u="sng" dirty="0"/>
              <a:t>1971</a:t>
            </a:r>
            <a:r>
              <a:rPr lang="cs-CZ" dirty="0"/>
              <a:t> – USA vyjádřily obavu z eskalujícího konfliktu v Mexiku</a:t>
            </a:r>
          </a:p>
          <a:p>
            <a:pPr>
              <a:spcAft>
                <a:spcPts val="200"/>
              </a:spcAft>
            </a:pPr>
            <a:r>
              <a:rPr lang="cs-CZ" b="1" u="sng" dirty="0"/>
              <a:t>1974 </a:t>
            </a:r>
            <a:r>
              <a:rPr lang="cs-CZ" dirty="0"/>
              <a:t> - Mexiko přitvrzuje </a:t>
            </a:r>
          </a:p>
          <a:p>
            <a:pPr>
              <a:spcAft>
                <a:spcPts val="200"/>
              </a:spcAft>
            </a:pPr>
            <a:r>
              <a:rPr lang="cs-CZ" b="1" u="sng" dirty="0"/>
              <a:t>1990</a:t>
            </a:r>
            <a:r>
              <a:rPr lang="cs-CZ" u="sng" dirty="0"/>
              <a:t> </a:t>
            </a:r>
            <a:r>
              <a:rPr lang="cs-CZ" dirty="0"/>
              <a:t>– Kartely se stávají mocnými</a:t>
            </a:r>
          </a:p>
          <a:p>
            <a:pPr>
              <a:spcAft>
                <a:spcPts val="200"/>
              </a:spcAft>
            </a:pPr>
            <a:r>
              <a:rPr lang="cs-CZ" b="1" u="sng" dirty="0"/>
              <a:t>2000</a:t>
            </a:r>
            <a:r>
              <a:rPr lang="cs-CZ" dirty="0"/>
              <a:t> – Mezi dominantní kartely vstupuje Los </a:t>
            </a:r>
            <a:r>
              <a:rPr lang="cs-CZ" dirty="0" err="1"/>
              <a:t>Zetas</a:t>
            </a:r>
            <a:endParaRPr lang="cs-CZ" b="1" u="sng" dirty="0"/>
          </a:p>
          <a:p>
            <a:pPr>
              <a:spcAft>
                <a:spcPts val="200"/>
              </a:spcAft>
            </a:pPr>
            <a:r>
              <a:rPr lang="cs-CZ" b="1" u="sng" dirty="0"/>
              <a:t>2006</a:t>
            </a:r>
            <a:r>
              <a:rPr lang="cs-CZ" dirty="0"/>
              <a:t> – Nový prezident – militarizace konfliktu</a:t>
            </a:r>
          </a:p>
          <a:p>
            <a:pPr lvl="1">
              <a:spcAft>
                <a:spcPts val="200"/>
              </a:spcAft>
            </a:pPr>
            <a:r>
              <a:rPr lang="cs-CZ" sz="2800" dirty="0"/>
              <a:t>eskalace: gangy zabili 2300 lidí/rok</a:t>
            </a:r>
          </a:p>
          <a:p>
            <a:pPr>
              <a:spcAft>
                <a:spcPts val="200"/>
              </a:spcAft>
            </a:pPr>
            <a:r>
              <a:rPr lang="cs-CZ" b="1" u="sng" dirty="0"/>
              <a:t>2007</a:t>
            </a:r>
            <a:r>
              <a:rPr lang="cs-CZ" u="sng" dirty="0"/>
              <a:t> </a:t>
            </a:r>
            <a:r>
              <a:rPr lang="cs-CZ" dirty="0"/>
              <a:t>– Vydání vůdce kartelu ze Zálivu </a:t>
            </a:r>
            <a:r>
              <a:rPr lang="cs-CZ" dirty="0" err="1"/>
              <a:t>Cardenase</a:t>
            </a:r>
            <a:r>
              <a:rPr lang="cs-CZ" dirty="0"/>
              <a:t> do USA</a:t>
            </a:r>
          </a:p>
          <a:p>
            <a:pPr>
              <a:spcAft>
                <a:spcPts val="200"/>
              </a:spcAft>
            </a:pPr>
            <a:r>
              <a:rPr lang="cs-CZ" b="1" u="sng" dirty="0"/>
              <a:t>2008</a:t>
            </a:r>
            <a:r>
              <a:rPr lang="cs-CZ" dirty="0"/>
              <a:t> – Krvavý střet kartelů: </a:t>
            </a:r>
            <a:r>
              <a:rPr lang="cs-CZ" dirty="0" err="1"/>
              <a:t>Sinaloa</a:t>
            </a:r>
            <a:r>
              <a:rPr lang="cs-CZ" dirty="0"/>
              <a:t> X </a:t>
            </a:r>
            <a:r>
              <a:rPr lang="cs-CZ" dirty="0" err="1"/>
              <a:t>Juarez</a:t>
            </a:r>
            <a:r>
              <a:rPr lang="cs-CZ" dirty="0"/>
              <a:t> (smrt 6300 lidí/rok)</a:t>
            </a:r>
          </a:p>
          <a:p>
            <a:pPr>
              <a:spcAft>
                <a:spcPts val="200"/>
              </a:spcAft>
            </a:pPr>
            <a:r>
              <a:rPr lang="cs-CZ" b="1" u="sng" dirty="0"/>
              <a:t>2009</a:t>
            </a:r>
            <a:r>
              <a:rPr lang="cs-CZ" dirty="0"/>
              <a:t> – B. Obama navštěvuje Mexiko (smrt více než 7000/rok)</a:t>
            </a:r>
          </a:p>
          <a:p>
            <a:pPr>
              <a:spcAft>
                <a:spcPts val="200"/>
              </a:spcAft>
            </a:pPr>
            <a:r>
              <a:rPr lang="cs-CZ" b="1" u="sng" dirty="0"/>
              <a:t>2010</a:t>
            </a:r>
            <a:r>
              <a:rPr lang="cs-CZ" dirty="0"/>
              <a:t> – Kartely jsou stále drsnější</a:t>
            </a:r>
          </a:p>
          <a:p>
            <a:pPr>
              <a:spcAft>
                <a:spcPts val="200"/>
              </a:spcAft>
            </a:pPr>
            <a:r>
              <a:rPr lang="cs-CZ" b="1" u="sng" dirty="0"/>
              <a:t>2022 </a:t>
            </a:r>
            <a:r>
              <a:rPr lang="cs-CZ" dirty="0"/>
              <a:t>- Kartely zůstávají roztříštěné a zoufale touží po kontrole</a:t>
            </a:r>
            <a:endParaRPr lang="cs-CZ" b="1" u="sng" dirty="0"/>
          </a:p>
          <a:p>
            <a:endParaRPr lang="cs-CZ" sz="1900" b="1" u="sng" dirty="0"/>
          </a:p>
          <a:p>
            <a:endParaRPr lang="cs-CZ" sz="1900" b="1" u="sng" dirty="0"/>
          </a:p>
        </p:txBody>
      </p:sp>
    </p:spTree>
    <p:extLst>
      <p:ext uri="{BB962C8B-B14F-4D97-AF65-F5344CB8AC3E}">
        <p14:creationId xmlns:p14="http://schemas.microsoft.com/office/powerpoint/2010/main" val="2165481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11478F-2E32-43D9-8540-6B6A1178E8EC}"/>
              </a:ext>
            </a:extLst>
          </p:cNvPr>
          <p:cNvSpPr>
            <a:spLocks noGrp="1"/>
          </p:cNvSpPr>
          <p:nvPr>
            <p:ph type="title"/>
          </p:nvPr>
        </p:nvSpPr>
        <p:spPr>
          <a:xfrm>
            <a:off x="4965430" y="629268"/>
            <a:ext cx="6586491" cy="1286160"/>
          </a:xfrm>
        </p:spPr>
        <p:txBody>
          <a:bodyPr anchor="b">
            <a:normAutofit/>
          </a:bodyPr>
          <a:lstStyle/>
          <a:p>
            <a:r>
              <a:rPr lang="cs-CZ" u="sng" dirty="0">
                <a:effectLst>
                  <a:outerShdw blurRad="38100" dist="38100" dir="2700000" algn="tl">
                    <a:srgbClr val="000000">
                      <a:alpha val="43137"/>
                    </a:srgbClr>
                  </a:outerShdw>
                </a:effectLst>
                <a:uFill>
                  <a:solidFill>
                    <a:srgbClr val="ED7D31"/>
                  </a:solidFill>
                </a:uFill>
              </a:rPr>
              <a:t>Kartely: </a:t>
            </a:r>
            <a:r>
              <a:rPr lang="cs-CZ" u="sng" dirty="0" err="1">
                <a:effectLst>
                  <a:outerShdw blurRad="38100" dist="38100" dir="2700000" algn="tl">
                    <a:srgbClr val="000000">
                      <a:alpha val="43137"/>
                    </a:srgbClr>
                  </a:outerShdw>
                </a:effectLst>
                <a:uFill>
                  <a:solidFill>
                    <a:srgbClr val="ED7D31"/>
                  </a:solidFill>
                </a:uFill>
              </a:rPr>
              <a:t>Gulf</a:t>
            </a:r>
            <a:r>
              <a:rPr lang="cs-CZ" u="sng" dirty="0">
                <a:effectLst>
                  <a:outerShdw blurRad="38100" dist="38100" dir="2700000" algn="tl">
                    <a:srgbClr val="000000">
                      <a:alpha val="43137"/>
                    </a:srgbClr>
                  </a:outerShdw>
                </a:effectLst>
                <a:uFill>
                  <a:solidFill>
                    <a:srgbClr val="ED7D31"/>
                  </a:solidFill>
                </a:uFill>
              </a:rPr>
              <a:t> kartel</a:t>
            </a:r>
            <a:endParaRPr lang="cs-CZ" dirty="0"/>
          </a:p>
        </p:txBody>
      </p:sp>
      <p:sp>
        <p:nvSpPr>
          <p:cNvPr id="3" name="Zástupný obsah 2">
            <a:extLst>
              <a:ext uri="{FF2B5EF4-FFF2-40B4-BE49-F238E27FC236}">
                <a16:creationId xmlns:a16="http://schemas.microsoft.com/office/drawing/2014/main" id="{43476CE4-DAC9-4230-873B-FF044CF3FBC7}"/>
              </a:ext>
            </a:extLst>
          </p:cNvPr>
          <p:cNvSpPr>
            <a:spLocks noGrp="1"/>
          </p:cNvSpPr>
          <p:nvPr>
            <p:ph idx="1"/>
          </p:nvPr>
        </p:nvSpPr>
        <p:spPr>
          <a:xfrm>
            <a:off x="4785360" y="2302388"/>
            <a:ext cx="7406620" cy="4555611"/>
          </a:xfrm>
        </p:spPr>
        <p:txBody>
          <a:bodyPr>
            <a:normAutofit fontScale="92500" lnSpcReduction="20000"/>
          </a:bodyPr>
          <a:lstStyle/>
          <a:p>
            <a:pPr marL="0" indent="0">
              <a:buNone/>
            </a:pPr>
            <a:r>
              <a:rPr lang="cs-CZ" sz="3100" dirty="0"/>
              <a:t>1930- 1. kartel: </a:t>
            </a:r>
            <a:r>
              <a:rPr lang="cs-CZ" sz="3100" dirty="0" err="1"/>
              <a:t>Gulf</a:t>
            </a:r>
            <a:r>
              <a:rPr lang="cs-CZ" sz="3100" dirty="0"/>
              <a:t> </a:t>
            </a:r>
            <a:r>
              <a:rPr lang="cs-CZ" sz="3100" dirty="0" err="1"/>
              <a:t>Cartel</a:t>
            </a:r>
            <a:endParaRPr lang="cs-CZ" sz="3100" dirty="0"/>
          </a:p>
          <a:p>
            <a:pPr>
              <a:buFont typeface="Wingdings" panose="05000000000000000000" pitchFamily="2" charset="2"/>
              <a:buChar char="Ø"/>
            </a:pPr>
            <a:r>
              <a:rPr lang="cs-CZ" sz="3100" dirty="0"/>
              <a:t>údajně založen vůbec první drogový kartel v Mexiku</a:t>
            </a:r>
          </a:p>
          <a:p>
            <a:pPr>
              <a:buFont typeface="Wingdings" panose="05000000000000000000" pitchFamily="2" charset="2"/>
              <a:buChar char="Ø"/>
            </a:pPr>
            <a:endParaRPr lang="cs-CZ" sz="3100" dirty="0"/>
          </a:p>
          <a:p>
            <a:r>
              <a:rPr lang="cs-CZ" sz="3100" u="sng" dirty="0"/>
              <a:t>Působení</a:t>
            </a:r>
            <a:r>
              <a:rPr lang="cs-CZ" sz="3100" dirty="0"/>
              <a:t>: Mexiko a Amerika</a:t>
            </a:r>
          </a:p>
          <a:p>
            <a:r>
              <a:rPr lang="cs-CZ" sz="3100" u="sng" dirty="0"/>
              <a:t>Členové</a:t>
            </a:r>
            <a:r>
              <a:rPr lang="cs-CZ" sz="3100" dirty="0"/>
              <a:t>: Američané, Mexičané a lidé z </a:t>
            </a:r>
          </a:p>
          <a:p>
            <a:r>
              <a:rPr lang="cs-CZ" sz="3100" dirty="0"/>
              <a:t>Guatemaly</a:t>
            </a:r>
          </a:p>
          <a:p>
            <a:r>
              <a:rPr lang="cs-CZ" sz="3100" u="sng" dirty="0"/>
              <a:t>Aktivity</a:t>
            </a:r>
            <a:r>
              <a:rPr lang="cs-CZ" sz="3100" dirty="0"/>
              <a:t>: obchod s drogami, pašování zbraní, únosy – obchod s lidmi</a:t>
            </a:r>
          </a:p>
          <a:p>
            <a:r>
              <a:rPr lang="cs-CZ" sz="3100" u="sng" dirty="0"/>
              <a:t>Aktuálně:</a:t>
            </a:r>
            <a:r>
              <a:rPr lang="cs-CZ" sz="3100" dirty="0"/>
              <a:t> Jose </a:t>
            </a:r>
            <a:r>
              <a:rPr lang="cs-CZ" sz="3100" dirty="0" err="1"/>
              <a:t>Alfredo</a:t>
            </a:r>
            <a:r>
              <a:rPr lang="cs-CZ" sz="3100" dirty="0"/>
              <a:t> </a:t>
            </a:r>
            <a:r>
              <a:rPr lang="cs-CZ" sz="3100" dirty="0" err="1"/>
              <a:t>Cardenas-Martinez</a:t>
            </a:r>
            <a:r>
              <a:rPr lang="cs-CZ" sz="3100" dirty="0"/>
              <a:t> alias El </a:t>
            </a:r>
            <a:r>
              <a:rPr lang="cs-CZ" sz="3100" dirty="0" err="1"/>
              <a:t>Contador</a:t>
            </a:r>
            <a:r>
              <a:rPr lang="cs-CZ" sz="3100" dirty="0"/>
              <a:t> – byl dopaden </a:t>
            </a:r>
            <a:endParaRPr lang="cs-CZ" sz="3100" u="sng" dirty="0"/>
          </a:p>
          <a:p>
            <a:endParaRPr lang="cs-CZ" sz="1600" dirty="0"/>
          </a:p>
        </p:txBody>
      </p:sp>
      <p:pic>
        <p:nvPicPr>
          <p:cNvPr id="4" name="Obrázek 3" descr="Obsah obrázku osoba, muž, zeď, interiér&#10;&#10;Popis byl vytvořen automaticky">
            <a:extLst>
              <a:ext uri="{FF2B5EF4-FFF2-40B4-BE49-F238E27FC236}">
                <a16:creationId xmlns:a16="http://schemas.microsoft.com/office/drawing/2014/main" id="{2EA462D1-B035-43C4-AC9A-E16A8D5E9E6E}"/>
              </a:ext>
            </a:extLst>
          </p:cNvPr>
          <p:cNvPicPr>
            <a:picLocks noChangeAspect="1"/>
          </p:cNvPicPr>
          <p:nvPr/>
        </p:nvPicPr>
        <p:blipFill rotWithShape="1">
          <a:blip r:embed="rId3"/>
          <a:srcRect l="1391" r="11391"/>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654F"/>
            </a:solidFill>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09E9CD44-9165-4F42-9213-31622BA02897}"/>
              </a:ext>
            </a:extLst>
          </p:cNvPr>
          <p:cNvSpPr txBox="1"/>
          <p:nvPr/>
        </p:nvSpPr>
        <p:spPr>
          <a:xfrm>
            <a:off x="-745444" y="6488658"/>
            <a:ext cx="3627120" cy="369332"/>
          </a:xfrm>
          <a:prstGeom prst="rect">
            <a:avLst/>
          </a:prstGeom>
          <a:noFill/>
        </p:spPr>
        <p:txBody>
          <a:bodyPr wrap="square">
            <a:spAutoFit/>
          </a:bodyPr>
          <a:lstStyle/>
          <a:p>
            <a:pPr algn="ctr"/>
            <a:r>
              <a:rPr lang="cs-CZ" sz="1800" b="1" dirty="0">
                <a:solidFill>
                  <a:schemeClr val="bg1"/>
                </a:solidFill>
                <a:effectLst>
                  <a:outerShdw blurRad="38100" dist="38100" dir="2700000" algn="tl">
                    <a:srgbClr val="000000">
                      <a:alpha val="43137"/>
                    </a:srgbClr>
                  </a:outerShdw>
                </a:effectLst>
              </a:rPr>
              <a:t>Juan </a:t>
            </a:r>
            <a:r>
              <a:rPr lang="cs-CZ" sz="1800" b="1" dirty="0" err="1">
                <a:solidFill>
                  <a:schemeClr val="bg1"/>
                </a:solidFill>
                <a:effectLst>
                  <a:outerShdw blurRad="38100" dist="38100" dir="2700000" algn="tl">
                    <a:srgbClr val="000000">
                      <a:alpha val="43137"/>
                    </a:srgbClr>
                  </a:outerShdw>
                </a:effectLst>
              </a:rPr>
              <a:t>García</a:t>
            </a:r>
            <a:r>
              <a:rPr lang="cs-CZ" sz="1800" b="1" dirty="0">
                <a:solidFill>
                  <a:schemeClr val="bg1"/>
                </a:solidFill>
                <a:effectLst>
                  <a:outerShdw blurRad="38100" dist="38100" dir="2700000" algn="tl">
                    <a:srgbClr val="000000">
                      <a:alpha val="43137"/>
                    </a:srgbClr>
                  </a:outerShdw>
                </a:effectLst>
              </a:rPr>
              <a:t> </a:t>
            </a:r>
            <a:r>
              <a:rPr lang="cs-CZ" sz="1800" b="1" dirty="0" err="1">
                <a:solidFill>
                  <a:schemeClr val="bg1"/>
                </a:solidFill>
                <a:effectLst>
                  <a:outerShdw blurRad="38100" dist="38100" dir="2700000" algn="tl">
                    <a:srgbClr val="000000">
                      <a:alpha val="43137"/>
                    </a:srgbClr>
                  </a:outerShdw>
                </a:effectLst>
              </a:rPr>
              <a:t>Ábrego</a:t>
            </a:r>
            <a:endParaRPr lang="cs-CZ"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232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01313B90-7052-4AC0-BCA8-0B63A4E55BFB}"/>
              </a:ext>
            </a:extLst>
          </p:cNvPr>
          <p:cNvSpPr>
            <a:spLocks noGrp="1"/>
          </p:cNvSpPr>
          <p:nvPr>
            <p:ph type="title"/>
          </p:nvPr>
        </p:nvSpPr>
        <p:spPr>
          <a:xfrm>
            <a:off x="6864281" y="315686"/>
            <a:ext cx="5743576" cy="1330840"/>
          </a:xfrm>
        </p:spPr>
        <p:txBody>
          <a:bodyPr>
            <a:normAutofit/>
          </a:bodyPr>
          <a:lstStyle/>
          <a:p>
            <a:r>
              <a:rPr lang="cs-CZ" u="sng" dirty="0">
                <a:uFill>
                  <a:solidFill>
                    <a:srgbClr val="ED7D31"/>
                  </a:solidFill>
                </a:uFill>
              </a:rPr>
              <a:t>Kartely: </a:t>
            </a:r>
            <a:r>
              <a:rPr lang="cs-CZ" u="sng" dirty="0" err="1">
                <a:uFill>
                  <a:solidFill>
                    <a:srgbClr val="ED7D31"/>
                  </a:solidFill>
                </a:uFill>
              </a:rPr>
              <a:t>Sinaloa</a:t>
            </a:r>
            <a:r>
              <a:rPr lang="cs-CZ" u="sng" dirty="0">
                <a:uFill>
                  <a:solidFill>
                    <a:srgbClr val="ED7D31"/>
                  </a:solidFill>
                </a:uFill>
              </a:rPr>
              <a:t> </a:t>
            </a:r>
            <a:r>
              <a:rPr lang="cs-CZ" u="sng" dirty="0" err="1">
                <a:uFill>
                  <a:solidFill>
                    <a:srgbClr val="ED7D31"/>
                  </a:solidFill>
                </a:uFill>
              </a:rPr>
              <a:t>Cartel</a:t>
            </a:r>
            <a:endParaRPr lang="cs-CZ" u="sng" dirty="0">
              <a:uFill>
                <a:solidFill>
                  <a:srgbClr val="ED7D31"/>
                </a:solidFill>
              </a:uFill>
            </a:endParaRPr>
          </a:p>
        </p:txBody>
      </p:sp>
      <p:sp>
        <p:nvSpPr>
          <p:cNvPr id="3" name="Zástupný obsah 2">
            <a:extLst>
              <a:ext uri="{FF2B5EF4-FFF2-40B4-BE49-F238E27FC236}">
                <a16:creationId xmlns:a16="http://schemas.microsoft.com/office/drawing/2014/main" id="{A8ADAEEF-3F20-4DE7-9A5D-2DAA3A781B0E}"/>
              </a:ext>
            </a:extLst>
          </p:cNvPr>
          <p:cNvSpPr>
            <a:spLocks noGrp="1"/>
          </p:cNvSpPr>
          <p:nvPr>
            <p:ph idx="1"/>
          </p:nvPr>
        </p:nvSpPr>
        <p:spPr>
          <a:xfrm>
            <a:off x="61144" y="157843"/>
            <a:ext cx="6741994" cy="6542314"/>
          </a:xfrm>
        </p:spPr>
        <p:txBody>
          <a:bodyPr>
            <a:normAutofit/>
          </a:bodyPr>
          <a:lstStyle/>
          <a:p>
            <a:r>
              <a:rPr lang="cs-CZ" sz="2600" b="1" dirty="0"/>
              <a:t>1988 </a:t>
            </a:r>
            <a:r>
              <a:rPr lang="cs-CZ" sz="2600" dirty="0"/>
              <a:t>– nejmocnější a nejhrozivější kartel v Mexiku </a:t>
            </a:r>
          </a:p>
          <a:p>
            <a:pPr marL="0" indent="0">
              <a:buNone/>
            </a:pPr>
            <a:endParaRPr lang="cs-CZ" sz="2600" u="sng" dirty="0"/>
          </a:p>
          <a:p>
            <a:r>
              <a:rPr lang="cs-CZ" sz="2600" b="1" u="sng" dirty="0"/>
              <a:t>Aktivity</a:t>
            </a:r>
            <a:r>
              <a:rPr lang="cs-CZ" sz="2600" dirty="0"/>
              <a:t>: dodávky marihuany, kokainu, heroinu a amfetaminu, praní špinavých peněz</a:t>
            </a:r>
          </a:p>
          <a:p>
            <a:r>
              <a:rPr lang="cs-CZ" sz="2600" b="1" u="sng" dirty="0"/>
              <a:t>Působení: </a:t>
            </a:r>
            <a:r>
              <a:rPr lang="cs-CZ" sz="2600" dirty="0"/>
              <a:t>Mexiko a cca 50 zemí </a:t>
            </a:r>
          </a:p>
          <a:p>
            <a:r>
              <a:rPr lang="cs-CZ" sz="2600" b="1" u="sng" dirty="0"/>
              <a:t>Členové:</a:t>
            </a:r>
            <a:r>
              <a:rPr lang="cs-CZ" sz="2600" b="1" dirty="0"/>
              <a:t> </a:t>
            </a:r>
            <a:r>
              <a:rPr lang="cs-CZ" sz="2600" dirty="0"/>
              <a:t>pokrevní pouto </a:t>
            </a:r>
          </a:p>
          <a:p>
            <a:r>
              <a:rPr lang="cs-CZ" sz="2600" b="1" u="sng" dirty="0"/>
              <a:t>Nepřátelé:</a:t>
            </a:r>
            <a:r>
              <a:rPr lang="cs-CZ" sz="2600" b="1" dirty="0"/>
              <a:t> </a:t>
            </a:r>
          </a:p>
          <a:p>
            <a:pPr lvl="1"/>
            <a:r>
              <a:rPr lang="cs-CZ" sz="2600" dirty="0"/>
              <a:t>hl. nepřátelé jsou kartel </a:t>
            </a:r>
            <a:r>
              <a:rPr lang="cs-CZ" sz="2600" dirty="0" err="1"/>
              <a:t>Jalisco</a:t>
            </a:r>
            <a:r>
              <a:rPr lang="cs-CZ" sz="2600" dirty="0"/>
              <a:t> </a:t>
            </a:r>
            <a:r>
              <a:rPr lang="cs-CZ" sz="2600" dirty="0" err="1"/>
              <a:t>Nueva</a:t>
            </a:r>
            <a:r>
              <a:rPr lang="cs-CZ" sz="2600" dirty="0"/>
              <a:t> </a:t>
            </a:r>
            <a:r>
              <a:rPr lang="cs-CZ" sz="2600" dirty="0" err="1"/>
              <a:t>Generación</a:t>
            </a:r>
            <a:r>
              <a:rPr lang="cs-CZ" sz="2600" dirty="0"/>
              <a:t> a Los </a:t>
            </a:r>
            <a:r>
              <a:rPr lang="cs-CZ" sz="2600" dirty="0" err="1"/>
              <a:t>Zetas</a:t>
            </a:r>
            <a:endParaRPr lang="cs-CZ" sz="2600" dirty="0"/>
          </a:p>
          <a:p>
            <a:pPr lvl="1"/>
            <a:endParaRPr lang="cs-CZ" sz="2600" dirty="0"/>
          </a:p>
          <a:p>
            <a:r>
              <a:rPr lang="cs-CZ" sz="2600" b="1" u="sng" dirty="0"/>
              <a:t>Aktuálně</a:t>
            </a:r>
            <a:r>
              <a:rPr lang="cs-CZ" sz="2600" u="sng" dirty="0"/>
              <a:t>:</a:t>
            </a:r>
            <a:r>
              <a:rPr lang="cs-CZ" sz="2600" dirty="0"/>
              <a:t> 24.3. byl odsouzen Mario </a:t>
            </a:r>
            <a:r>
              <a:rPr lang="cs-CZ" sz="2600" dirty="0" err="1"/>
              <a:t>Iglesias-Villegas</a:t>
            </a:r>
            <a:endParaRPr lang="cs-CZ" sz="2600" dirty="0"/>
          </a:p>
          <a:p>
            <a:pPr lvl="1"/>
            <a:r>
              <a:rPr lang="cs-CZ" sz="2600" dirty="0"/>
              <a:t>Hlava skupiny </a:t>
            </a:r>
            <a:r>
              <a:rPr lang="cs-CZ" sz="2600" dirty="0" err="1"/>
              <a:t>Sinaloa</a:t>
            </a:r>
            <a:r>
              <a:rPr lang="cs-CZ" sz="2600" dirty="0"/>
              <a:t> </a:t>
            </a:r>
            <a:r>
              <a:rPr lang="cs-CZ" sz="2600" dirty="0" err="1"/>
              <a:t>Cartel</a:t>
            </a:r>
            <a:r>
              <a:rPr lang="cs-CZ" sz="2600" dirty="0"/>
              <a:t> </a:t>
            </a:r>
            <a:r>
              <a:rPr lang="cs-CZ" sz="2600" dirty="0" err="1"/>
              <a:t>sicarios</a:t>
            </a:r>
            <a:r>
              <a:rPr lang="cs-CZ" sz="2600" dirty="0"/>
              <a:t> </a:t>
            </a:r>
            <a:r>
              <a:rPr lang="cs-CZ" sz="2600" i="1" dirty="0"/>
              <a:t>(„vrazi“)</a:t>
            </a:r>
          </a:p>
          <a:p>
            <a:endParaRPr lang="cs-CZ" sz="1700" dirty="0"/>
          </a:p>
        </p:txBody>
      </p:sp>
      <p:pic>
        <p:nvPicPr>
          <p:cNvPr id="4" name="Obrázek 3">
            <a:extLst>
              <a:ext uri="{FF2B5EF4-FFF2-40B4-BE49-F238E27FC236}">
                <a16:creationId xmlns:a16="http://schemas.microsoft.com/office/drawing/2014/main" id="{E7B0FED1-CD4A-4E5A-AC39-C53BE014012A}"/>
              </a:ext>
            </a:extLst>
          </p:cNvPr>
          <p:cNvPicPr>
            <a:picLocks noChangeAspect="1"/>
          </p:cNvPicPr>
          <p:nvPr/>
        </p:nvPicPr>
        <p:blipFill rotWithShape="1">
          <a:blip r:embed="rId3"/>
          <a:srcRect l="27023" t="21366" r="28691" b="23872"/>
          <a:stretch/>
        </p:blipFill>
        <p:spPr>
          <a:xfrm>
            <a:off x="7098172" y="2055379"/>
            <a:ext cx="4737650" cy="4393768"/>
          </a:xfrm>
          <a:prstGeom prst="rect">
            <a:avLst/>
          </a:prstGeom>
        </p:spPr>
      </p:pic>
    </p:spTree>
    <p:extLst>
      <p:ext uri="{BB962C8B-B14F-4D97-AF65-F5344CB8AC3E}">
        <p14:creationId xmlns:p14="http://schemas.microsoft.com/office/powerpoint/2010/main" val="213280442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1592</TotalTime>
  <Words>6268</Words>
  <Application>Microsoft Office PowerPoint</Application>
  <PresentationFormat>Širokoúhlá obrazovka</PresentationFormat>
  <Paragraphs>513</Paragraphs>
  <Slides>28</Slides>
  <Notes>26</Notes>
  <HiddenSlides>0</HiddenSlides>
  <MMClips>2</MMClips>
  <ScaleCrop>false</ScaleCrop>
  <HeadingPairs>
    <vt:vector size="6" baseType="variant">
      <vt:variant>
        <vt:lpstr>Použitá písma</vt:lpstr>
      </vt:variant>
      <vt:variant>
        <vt:i4>10</vt:i4>
      </vt:variant>
      <vt:variant>
        <vt:lpstr>Motiv</vt:lpstr>
      </vt:variant>
      <vt:variant>
        <vt:i4>2</vt:i4>
      </vt:variant>
      <vt:variant>
        <vt:lpstr>Nadpisy snímků</vt:lpstr>
      </vt:variant>
      <vt:variant>
        <vt:i4>28</vt:i4>
      </vt:variant>
    </vt:vector>
  </HeadingPairs>
  <TitlesOfParts>
    <vt:vector size="40" baseType="lpstr">
      <vt:lpstr>acumin-pro</vt:lpstr>
      <vt:lpstr>Arial</vt:lpstr>
      <vt:lpstr>BentonBook</vt:lpstr>
      <vt:lpstr>Calibri</vt:lpstr>
      <vt:lpstr>Calibri Light</vt:lpstr>
      <vt:lpstr>Copperplate Gothic Bold</vt:lpstr>
      <vt:lpstr>Georgia</vt:lpstr>
      <vt:lpstr>rubik</vt:lpstr>
      <vt:lpstr>Tabac G2</vt:lpstr>
      <vt:lpstr>Wingdings</vt:lpstr>
      <vt:lpstr>Motiv Office</vt:lpstr>
      <vt:lpstr>Office Theme</vt:lpstr>
      <vt:lpstr>Drogy a konflikty: Mexiko a Kolumbie </vt:lpstr>
      <vt:lpstr>5 základních dimenzí vztahu DROGY a VÁLKA</vt:lpstr>
      <vt:lpstr>Válka proti drogám</vt:lpstr>
      <vt:lpstr>Přehled konfliktů týkajících se drog</vt:lpstr>
      <vt:lpstr>MEXIKO  </vt:lpstr>
      <vt:lpstr>Mexiko – historie – kdy, jak a proč se v Mexiku objevily tyto konflikty</vt:lpstr>
      <vt:lpstr>Časová osa konfliktu</vt:lpstr>
      <vt:lpstr>Kartely: Gulf kartel</vt:lpstr>
      <vt:lpstr>Kartely: Sinaloa Cartel</vt:lpstr>
      <vt:lpstr>Kartely: Los Zetas</vt:lpstr>
      <vt:lpstr>Kartely: Jalisco New Generation Cartel</vt:lpstr>
      <vt:lpstr>Podstata bojů</vt:lpstr>
      <vt:lpstr>Důsledky drogové války</vt:lpstr>
      <vt:lpstr>Prezentace aplikace PowerPoint</vt:lpstr>
      <vt:lpstr>Fáze cyklu konfliktu v Mexiku - ESKALACE</vt:lpstr>
      <vt:lpstr>Kolumbie </vt:lpstr>
      <vt:lpstr>Medeliín </vt:lpstr>
      <vt:lpstr>Kartel Cali</vt:lpstr>
      <vt:lpstr>Kolumbie – časová osa konfliktu</vt:lpstr>
      <vt:lpstr>FARC</vt:lpstr>
      <vt:lpstr>2016: Mírová dohoda v Havaně</vt:lpstr>
      <vt:lpstr>Fáze cyklu konfliktu: POSTKONFLIKTNÍ REKONSTRUKCE</vt:lpstr>
      <vt:lpstr>Současná situace</vt:lpstr>
      <vt:lpstr>Současná situace II.</vt:lpstr>
      <vt:lpstr>Prezentace aplikace PowerPoint</vt:lpstr>
      <vt:lpstr>Prezentace aplikace PowerPoint</vt:lpstr>
      <vt:lpstr>Závěr.</vt:lpstr>
      <vt:lpstr>Zdroje: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Drogy a konflikty: Mexiko a Kolumbie</dc:title>
  <dc:creator>Lucie Hrubá</dc:creator>
  <cp:lastModifiedBy>Lucie Hrubá</cp:lastModifiedBy>
  <cp:revision>2</cp:revision>
  <dcterms:created xsi:type="dcterms:W3CDTF">2022-02-18T12:54:40Z</dcterms:created>
  <dcterms:modified xsi:type="dcterms:W3CDTF">2022-04-08T12:01:54Z</dcterms:modified>
</cp:coreProperties>
</file>