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2" r:id="rId2"/>
  </p:sldMasterIdLst>
  <p:notesMasterIdLst>
    <p:notesMasterId r:id="rId42"/>
  </p:notesMasterIdLst>
  <p:sldIdLst>
    <p:sldId id="256" r:id="rId3"/>
    <p:sldId id="257" r:id="rId4"/>
    <p:sldId id="300" r:id="rId5"/>
    <p:sldId id="259" r:id="rId6"/>
    <p:sldId id="260" r:id="rId7"/>
    <p:sldId id="298" r:id="rId8"/>
    <p:sldId id="264" r:id="rId9"/>
    <p:sldId id="267" r:id="rId10"/>
    <p:sldId id="261" r:id="rId11"/>
    <p:sldId id="286" r:id="rId12"/>
    <p:sldId id="287" r:id="rId13"/>
    <p:sldId id="266" r:id="rId14"/>
    <p:sldId id="293" r:id="rId15"/>
    <p:sldId id="265" r:id="rId16"/>
    <p:sldId id="271" r:id="rId17"/>
    <p:sldId id="288" r:id="rId18"/>
    <p:sldId id="272" r:id="rId19"/>
    <p:sldId id="299" r:id="rId20"/>
    <p:sldId id="285" r:id="rId21"/>
    <p:sldId id="278" r:id="rId22"/>
    <p:sldId id="282" r:id="rId23"/>
    <p:sldId id="294" r:id="rId24"/>
    <p:sldId id="270" r:id="rId25"/>
    <p:sldId id="291" r:id="rId26"/>
    <p:sldId id="273" r:id="rId27"/>
    <p:sldId id="289" r:id="rId28"/>
    <p:sldId id="274" r:id="rId29"/>
    <p:sldId id="301" r:id="rId30"/>
    <p:sldId id="280" r:id="rId31"/>
    <p:sldId id="283" r:id="rId32"/>
    <p:sldId id="295" r:id="rId33"/>
    <p:sldId id="275" r:id="rId34"/>
    <p:sldId id="277" r:id="rId35"/>
    <p:sldId id="302" r:id="rId36"/>
    <p:sldId id="279" r:id="rId37"/>
    <p:sldId id="269" r:id="rId38"/>
    <p:sldId id="262" r:id="rId39"/>
    <p:sldId id="284" r:id="rId40"/>
    <p:sldId id="297" r:id="rId4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CCAF"/>
    <a:srgbClr val="8BB574"/>
    <a:srgbClr val="7F7D7E"/>
    <a:srgbClr val="E64E25"/>
    <a:srgbClr val="8ACED1"/>
    <a:srgbClr val="FAE7B7"/>
    <a:srgbClr val="C4A6CA"/>
    <a:srgbClr val="F5B9A1"/>
    <a:srgbClr val="E2E5E8"/>
    <a:srgbClr val="DFAD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6D0D08-16E1-460D-80D6-5D5E864323F2}" v="202" dt="2022-04-20T10:28:54.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64530" autoAdjust="0"/>
  </p:normalViewPr>
  <p:slideViewPr>
    <p:cSldViewPr snapToGrid="0">
      <p:cViewPr varScale="1">
        <p:scale>
          <a:sx n="41" d="100"/>
          <a:sy n="41" d="100"/>
        </p:scale>
        <p:origin x="1576" y="20"/>
      </p:cViewPr>
      <p:guideLst/>
    </p:cSldViewPr>
  </p:slideViewPr>
  <p:outlineViewPr>
    <p:cViewPr>
      <p:scale>
        <a:sx n="33" d="100"/>
        <a:sy n="33" d="100"/>
      </p:scale>
      <p:origin x="0" y="-19840"/>
    </p:cViewPr>
  </p:outlineViewPr>
  <p:notesTextViewPr>
    <p:cViewPr>
      <p:scale>
        <a:sx n="3" d="2"/>
        <a:sy n="3" d="2"/>
      </p:scale>
      <p:origin x="0" y="0"/>
    </p:cViewPr>
  </p:notesTextViewPr>
  <p:sorterViewPr>
    <p:cViewPr>
      <p:scale>
        <a:sx n="100" d="100"/>
        <a:sy n="100" d="100"/>
      </p:scale>
      <p:origin x="0" y="-2900"/>
    </p:cViewPr>
  </p:sorterViewPr>
  <p:notesViewPr>
    <p:cSldViewPr snapToGrid="0">
      <p:cViewPr varScale="1">
        <p:scale>
          <a:sx n="48" d="100"/>
          <a:sy n="48" d="100"/>
        </p:scale>
        <p:origin x="2752"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e Hrubá" userId="aa4b3d1726a19e09" providerId="LiveId" clId="{836D0D08-16E1-460D-80D6-5D5E864323F2}"/>
    <pc:docChg chg="undo redo custSel addSld delSld modSld sldOrd addMainMaster delMainMaster">
      <pc:chgData name="Lucie Hrubá" userId="aa4b3d1726a19e09" providerId="LiveId" clId="{836D0D08-16E1-460D-80D6-5D5E864323F2}" dt="2022-04-20T10:29:20.289" v="42215" actId="113"/>
      <pc:docMkLst>
        <pc:docMk/>
      </pc:docMkLst>
      <pc:sldChg chg="addSp delSp modSp new mod setBg modClrScheme delDesignElem chgLayout">
        <pc:chgData name="Lucie Hrubá" userId="aa4b3d1726a19e09" providerId="LiveId" clId="{836D0D08-16E1-460D-80D6-5D5E864323F2}" dt="2022-03-18T18:17:44.379" v="27135"/>
        <pc:sldMkLst>
          <pc:docMk/>
          <pc:sldMk cId="1480532065" sldId="256"/>
        </pc:sldMkLst>
        <pc:spChg chg="mod">
          <ac:chgData name="Lucie Hrubá" userId="aa4b3d1726a19e09" providerId="LiveId" clId="{836D0D08-16E1-460D-80D6-5D5E864323F2}" dt="2022-02-23T16:54:25.806" v="141" actId="1076"/>
          <ac:spMkLst>
            <pc:docMk/>
            <pc:sldMk cId="1480532065" sldId="256"/>
            <ac:spMk id="2" creationId="{45CADAA9-2D57-4573-BC75-D43627B7F305}"/>
          </ac:spMkLst>
        </pc:spChg>
        <pc:spChg chg="mod">
          <ac:chgData name="Lucie Hrubá" userId="aa4b3d1726a19e09" providerId="LiveId" clId="{836D0D08-16E1-460D-80D6-5D5E864323F2}" dt="2022-02-26T17:10:56.928" v="10055" actId="20577"/>
          <ac:spMkLst>
            <pc:docMk/>
            <pc:sldMk cId="1480532065" sldId="256"/>
            <ac:spMk id="3" creationId="{52445000-4A91-4D09-AC5A-24B7EB8AB40D}"/>
          </ac:spMkLst>
        </pc:spChg>
        <pc:spChg chg="add del">
          <ac:chgData name="Lucie Hrubá" userId="aa4b3d1726a19e09" providerId="LiveId" clId="{836D0D08-16E1-460D-80D6-5D5E864323F2}" dt="2022-02-23T16:52:42.488" v="110" actId="26606"/>
          <ac:spMkLst>
            <pc:docMk/>
            <pc:sldMk cId="1480532065" sldId="256"/>
            <ac:spMk id="9" creationId="{3011B0B3-5679-4759-90B8-3B908C4CBD21}"/>
          </ac:spMkLst>
        </pc:spChg>
        <pc:spChg chg="add del">
          <ac:chgData name="Lucie Hrubá" userId="aa4b3d1726a19e09" providerId="LiveId" clId="{836D0D08-16E1-460D-80D6-5D5E864323F2}" dt="2022-02-23T16:52:42.488" v="110" actId="26606"/>
          <ac:spMkLst>
            <pc:docMk/>
            <pc:sldMk cId="1480532065" sldId="256"/>
            <ac:spMk id="11" creationId="{767E5D14-5396-4D7B-996A-7BFD00576139}"/>
          </ac:spMkLst>
        </pc:spChg>
        <pc:spChg chg="add del">
          <ac:chgData name="Lucie Hrubá" userId="aa4b3d1726a19e09" providerId="LiveId" clId="{836D0D08-16E1-460D-80D6-5D5E864323F2}" dt="2022-02-23T16:52:59.963" v="112" actId="26606"/>
          <ac:spMkLst>
            <pc:docMk/>
            <pc:sldMk cId="1480532065" sldId="256"/>
            <ac:spMk id="15" creationId="{FCC4408D-5823-4186-97B4-25D12A9F93B0}"/>
          </ac:spMkLst>
        </pc:spChg>
        <pc:spChg chg="add del">
          <ac:chgData name="Lucie Hrubá" userId="aa4b3d1726a19e09" providerId="LiveId" clId="{836D0D08-16E1-460D-80D6-5D5E864323F2}" dt="2022-02-23T16:53:03.649" v="114" actId="26606"/>
          <ac:spMkLst>
            <pc:docMk/>
            <pc:sldMk cId="1480532065" sldId="256"/>
            <ac:spMk id="17" creationId="{88C91735-5EFE-44D1-8CC6-FDF0D11B6F5D}"/>
          </ac:spMkLst>
        </pc:spChg>
        <pc:spChg chg="add del">
          <ac:chgData name="Lucie Hrubá" userId="aa4b3d1726a19e09" providerId="LiveId" clId="{836D0D08-16E1-460D-80D6-5D5E864323F2}" dt="2022-02-23T16:53:03.649" v="114" actId="26606"/>
          <ac:spMkLst>
            <pc:docMk/>
            <pc:sldMk cId="1480532065" sldId="256"/>
            <ac:spMk id="19" creationId="{D33F926C-2613-475D-AEE4-CD7D87D3BA2D}"/>
          </ac:spMkLst>
        </pc:spChg>
        <pc:spChg chg="add del">
          <ac:chgData name="Lucie Hrubá" userId="aa4b3d1726a19e09" providerId="LiveId" clId="{836D0D08-16E1-460D-80D6-5D5E864323F2}" dt="2022-02-23T16:53:03.649" v="114" actId="26606"/>
          <ac:spMkLst>
            <pc:docMk/>
            <pc:sldMk cId="1480532065" sldId="256"/>
            <ac:spMk id="21" creationId="{1FD32A06-E9FE-4F5A-88A6-84905A72C26F}"/>
          </ac:spMkLst>
        </pc:spChg>
        <pc:spChg chg="add del">
          <ac:chgData name="Lucie Hrubá" userId="aa4b3d1726a19e09" providerId="LiveId" clId="{836D0D08-16E1-460D-80D6-5D5E864323F2}" dt="2022-02-23T16:52:59.963" v="112" actId="26606"/>
          <ac:spMkLst>
            <pc:docMk/>
            <pc:sldMk cId="1480532065" sldId="256"/>
            <ac:spMk id="25" creationId="{A4CEB5B4-CDED-47E6-9A79-D8983C3D4360}"/>
          </ac:spMkLst>
        </pc:spChg>
        <pc:spChg chg="add del">
          <ac:chgData name="Lucie Hrubá" userId="aa4b3d1726a19e09" providerId="LiveId" clId="{836D0D08-16E1-460D-80D6-5D5E864323F2}" dt="2022-02-23T16:52:59.963" v="112" actId="26606"/>
          <ac:spMkLst>
            <pc:docMk/>
            <pc:sldMk cId="1480532065" sldId="256"/>
            <ac:spMk id="26" creationId="{D50332B2-2BC3-434F-B11C-851A29882D15}"/>
          </ac:spMkLst>
        </pc:spChg>
        <pc:spChg chg="add del">
          <ac:chgData name="Lucie Hrubá" userId="aa4b3d1726a19e09" providerId="LiveId" clId="{836D0D08-16E1-460D-80D6-5D5E864323F2}" dt="2022-02-23T16:52:59.963" v="112" actId="26606"/>
          <ac:spMkLst>
            <pc:docMk/>
            <pc:sldMk cId="1480532065" sldId="256"/>
            <ac:spMk id="27" creationId="{FF54EC60-509D-4A90-A637-580B5967E1DC}"/>
          </ac:spMkLst>
        </pc:spChg>
        <pc:spChg chg="add del">
          <ac:chgData name="Lucie Hrubá" userId="aa4b3d1726a19e09" providerId="LiveId" clId="{836D0D08-16E1-460D-80D6-5D5E864323F2}" dt="2022-02-23T16:53:03.649" v="114" actId="26606"/>
          <ac:spMkLst>
            <pc:docMk/>
            <pc:sldMk cId="1480532065" sldId="256"/>
            <ac:spMk id="30" creationId="{610334BF-0422-4A9A-BE46-AEB8C348BAC4}"/>
          </ac:spMkLst>
        </pc:spChg>
        <pc:spChg chg="add del">
          <ac:chgData name="Lucie Hrubá" userId="aa4b3d1726a19e09" providerId="LiveId" clId="{836D0D08-16E1-460D-80D6-5D5E864323F2}" dt="2022-02-23T16:53:03.649" v="114" actId="26606"/>
          <ac:spMkLst>
            <pc:docMk/>
            <pc:sldMk cId="1480532065" sldId="256"/>
            <ac:spMk id="31" creationId="{C98F2823-0279-49D8-928D-754B222533EF}"/>
          </ac:spMkLst>
        </pc:spChg>
        <pc:spChg chg="add del">
          <ac:chgData name="Lucie Hrubá" userId="aa4b3d1726a19e09" providerId="LiveId" clId="{836D0D08-16E1-460D-80D6-5D5E864323F2}" dt="2022-02-23T16:53:03.649" v="114" actId="26606"/>
          <ac:spMkLst>
            <pc:docMk/>
            <pc:sldMk cId="1480532065" sldId="256"/>
            <ac:spMk id="32" creationId="{02E45E95-311C-41C7-A882-6E43F0806865}"/>
          </ac:spMkLst>
        </pc:spChg>
        <pc:spChg chg="add del">
          <ac:chgData name="Lucie Hrubá" userId="aa4b3d1726a19e09" providerId="LiveId" clId="{836D0D08-16E1-460D-80D6-5D5E864323F2}" dt="2022-02-23T16:53:03.649" v="114" actId="26606"/>
          <ac:spMkLst>
            <pc:docMk/>
            <pc:sldMk cId="1480532065" sldId="256"/>
            <ac:spMk id="33" creationId="{B7299D5D-ECC5-41EB-B830-C3A35FB35516}"/>
          </ac:spMkLst>
        </pc:spChg>
        <pc:spChg chg="add del">
          <ac:chgData name="Lucie Hrubá" userId="aa4b3d1726a19e09" providerId="LiveId" clId="{836D0D08-16E1-460D-80D6-5D5E864323F2}" dt="2022-02-23T16:53:05.993" v="116" actId="26606"/>
          <ac:spMkLst>
            <pc:docMk/>
            <pc:sldMk cId="1480532065" sldId="256"/>
            <ac:spMk id="36" creationId="{A5D0B0D3-D735-4619-AA45-B57B791E1744}"/>
          </ac:spMkLst>
        </pc:spChg>
        <pc:spChg chg="add del">
          <ac:chgData name="Lucie Hrubá" userId="aa4b3d1726a19e09" providerId="LiveId" clId="{836D0D08-16E1-460D-80D6-5D5E864323F2}" dt="2022-02-23T16:53:05.993" v="116" actId="26606"/>
          <ac:spMkLst>
            <pc:docMk/>
            <pc:sldMk cId="1480532065" sldId="256"/>
            <ac:spMk id="38" creationId="{CF7F2079-504C-499A-A644-58F4DDC7643B}"/>
          </ac:spMkLst>
        </pc:spChg>
        <pc:spChg chg="add del">
          <ac:chgData name="Lucie Hrubá" userId="aa4b3d1726a19e09" providerId="LiveId" clId="{836D0D08-16E1-460D-80D6-5D5E864323F2}" dt="2022-02-23T16:53:05.993" v="116" actId="26606"/>
          <ac:spMkLst>
            <pc:docMk/>
            <pc:sldMk cId="1480532065" sldId="256"/>
            <ac:spMk id="43" creationId="{3D505D40-32E9-4C48-81F8-AD80433BE6B7}"/>
          </ac:spMkLst>
        </pc:spChg>
        <pc:spChg chg="add del">
          <ac:chgData name="Lucie Hrubá" userId="aa4b3d1726a19e09" providerId="LiveId" clId="{836D0D08-16E1-460D-80D6-5D5E864323F2}" dt="2022-02-23T16:53:07.464" v="118" actId="26606"/>
          <ac:spMkLst>
            <pc:docMk/>
            <pc:sldMk cId="1480532065" sldId="256"/>
            <ac:spMk id="50" creationId="{610334BF-0422-4A9A-BE46-AEB8C348BAC4}"/>
          </ac:spMkLst>
        </pc:spChg>
        <pc:spChg chg="add del">
          <ac:chgData name="Lucie Hrubá" userId="aa4b3d1726a19e09" providerId="LiveId" clId="{836D0D08-16E1-460D-80D6-5D5E864323F2}" dt="2022-02-23T16:53:07.464" v="118" actId="26606"/>
          <ac:spMkLst>
            <pc:docMk/>
            <pc:sldMk cId="1480532065" sldId="256"/>
            <ac:spMk id="51" creationId="{C98F2823-0279-49D8-928D-754B222533EF}"/>
          </ac:spMkLst>
        </pc:spChg>
        <pc:spChg chg="add del">
          <ac:chgData name="Lucie Hrubá" userId="aa4b3d1726a19e09" providerId="LiveId" clId="{836D0D08-16E1-460D-80D6-5D5E864323F2}" dt="2022-02-23T16:53:07.464" v="118" actId="26606"/>
          <ac:spMkLst>
            <pc:docMk/>
            <pc:sldMk cId="1480532065" sldId="256"/>
            <ac:spMk id="52" creationId="{02E45E95-311C-41C7-A882-6E43F0806865}"/>
          </ac:spMkLst>
        </pc:spChg>
        <pc:spChg chg="add del">
          <ac:chgData name="Lucie Hrubá" userId="aa4b3d1726a19e09" providerId="LiveId" clId="{836D0D08-16E1-460D-80D6-5D5E864323F2}" dt="2022-02-23T16:53:07.464" v="118" actId="26606"/>
          <ac:spMkLst>
            <pc:docMk/>
            <pc:sldMk cId="1480532065" sldId="256"/>
            <ac:spMk id="53" creationId="{B7299D5D-ECC5-41EB-B830-C3A35FB35516}"/>
          </ac:spMkLst>
        </pc:spChg>
        <pc:spChg chg="add del">
          <ac:chgData name="Lucie Hrubá" userId="aa4b3d1726a19e09" providerId="LiveId" clId="{836D0D08-16E1-460D-80D6-5D5E864323F2}" dt="2022-02-23T16:53:07.464" v="118" actId="26606"/>
          <ac:spMkLst>
            <pc:docMk/>
            <pc:sldMk cId="1480532065" sldId="256"/>
            <ac:spMk id="54" creationId="{88C91735-5EFE-44D1-8CC6-FDF0D11B6F5D}"/>
          </ac:spMkLst>
        </pc:spChg>
        <pc:spChg chg="add del">
          <ac:chgData name="Lucie Hrubá" userId="aa4b3d1726a19e09" providerId="LiveId" clId="{836D0D08-16E1-460D-80D6-5D5E864323F2}" dt="2022-02-23T16:53:07.464" v="118" actId="26606"/>
          <ac:spMkLst>
            <pc:docMk/>
            <pc:sldMk cId="1480532065" sldId="256"/>
            <ac:spMk id="55" creationId="{D33F926C-2613-475D-AEE4-CD7D87D3BA2D}"/>
          </ac:spMkLst>
        </pc:spChg>
        <pc:spChg chg="add del">
          <ac:chgData name="Lucie Hrubá" userId="aa4b3d1726a19e09" providerId="LiveId" clId="{836D0D08-16E1-460D-80D6-5D5E864323F2}" dt="2022-02-23T16:53:07.464" v="118" actId="26606"/>
          <ac:spMkLst>
            <pc:docMk/>
            <pc:sldMk cId="1480532065" sldId="256"/>
            <ac:spMk id="56" creationId="{1FD32A06-E9FE-4F5A-88A6-84905A72C26F}"/>
          </ac:spMkLst>
        </pc:spChg>
        <pc:spChg chg="add del">
          <ac:chgData name="Lucie Hrubá" userId="aa4b3d1726a19e09" providerId="LiveId" clId="{836D0D08-16E1-460D-80D6-5D5E864323F2}" dt="2022-02-23T16:53:10.694" v="120" actId="26606"/>
          <ac:spMkLst>
            <pc:docMk/>
            <pc:sldMk cId="1480532065" sldId="256"/>
            <ac:spMk id="59" creationId="{A5D0B0D3-D735-4619-AA45-B57B791E1744}"/>
          </ac:spMkLst>
        </pc:spChg>
        <pc:spChg chg="add del">
          <ac:chgData name="Lucie Hrubá" userId="aa4b3d1726a19e09" providerId="LiveId" clId="{836D0D08-16E1-460D-80D6-5D5E864323F2}" dt="2022-02-23T16:53:10.694" v="120" actId="26606"/>
          <ac:spMkLst>
            <pc:docMk/>
            <pc:sldMk cId="1480532065" sldId="256"/>
            <ac:spMk id="61" creationId="{CF7F2079-504C-499A-A644-58F4DDC7643B}"/>
          </ac:spMkLst>
        </pc:spChg>
        <pc:spChg chg="add del">
          <ac:chgData name="Lucie Hrubá" userId="aa4b3d1726a19e09" providerId="LiveId" clId="{836D0D08-16E1-460D-80D6-5D5E864323F2}" dt="2022-02-23T16:53:10.694" v="120" actId="26606"/>
          <ac:spMkLst>
            <pc:docMk/>
            <pc:sldMk cId="1480532065" sldId="256"/>
            <ac:spMk id="66" creationId="{3D505D40-32E9-4C48-81F8-AD80433BE6B7}"/>
          </ac:spMkLst>
        </pc:spChg>
        <pc:spChg chg="add del">
          <ac:chgData name="Lucie Hrubá" userId="aa4b3d1726a19e09" providerId="LiveId" clId="{836D0D08-16E1-460D-80D6-5D5E864323F2}" dt="2022-02-23T16:53:12.668" v="122" actId="26606"/>
          <ac:spMkLst>
            <pc:docMk/>
            <pc:sldMk cId="1480532065" sldId="256"/>
            <ac:spMk id="74" creationId="{610334BF-0422-4A9A-BE46-AEB8C348BAC4}"/>
          </ac:spMkLst>
        </pc:spChg>
        <pc:spChg chg="add del">
          <ac:chgData name="Lucie Hrubá" userId="aa4b3d1726a19e09" providerId="LiveId" clId="{836D0D08-16E1-460D-80D6-5D5E864323F2}" dt="2022-02-23T16:53:12.668" v="122" actId="26606"/>
          <ac:spMkLst>
            <pc:docMk/>
            <pc:sldMk cId="1480532065" sldId="256"/>
            <ac:spMk id="75" creationId="{C98F2823-0279-49D8-928D-754B222533EF}"/>
          </ac:spMkLst>
        </pc:spChg>
        <pc:spChg chg="add del">
          <ac:chgData name="Lucie Hrubá" userId="aa4b3d1726a19e09" providerId="LiveId" clId="{836D0D08-16E1-460D-80D6-5D5E864323F2}" dt="2022-02-23T16:53:12.668" v="122" actId="26606"/>
          <ac:spMkLst>
            <pc:docMk/>
            <pc:sldMk cId="1480532065" sldId="256"/>
            <ac:spMk id="76" creationId="{02E45E95-311C-41C7-A882-6E43F0806865}"/>
          </ac:spMkLst>
        </pc:spChg>
        <pc:spChg chg="add del">
          <ac:chgData name="Lucie Hrubá" userId="aa4b3d1726a19e09" providerId="LiveId" clId="{836D0D08-16E1-460D-80D6-5D5E864323F2}" dt="2022-02-23T16:53:12.668" v="122" actId="26606"/>
          <ac:spMkLst>
            <pc:docMk/>
            <pc:sldMk cId="1480532065" sldId="256"/>
            <ac:spMk id="77" creationId="{B7299D5D-ECC5-41EB-B830-C3A35FB35516}"/>
          </ac:spMkLst>
        </pc:spChg>
        <pc:spChg chg="add del">
          <ac:chgData name="Lucie Hrubá" userId="aa4b3d1726a19e09" providerId="LiveId" clId="{836D0D08-16E1-460D-80D6-5D5E864323F2}" dt="2022-02-23T16:53:12.668" v="122" actId="26606"/>
          <ac:spMkLst>
            <pc:docMk/>
            <pc:sldMk cId="1480532065" sldId="256"/>
            <ac:spMk id="78" creationId="{88C91735-5EFE-44D1-8CC6-FDF0D11B6F5D}"/>
          </ac:spMkLst>
        </pc:spChg>
        <pc:spChg chg="add del">
          <ac:chgData name="Lucie Hrubá" userId="aa4b3d1726a19e09" providerId="LiveId" clId="{836D0D08-16E1-460D-80D6-5D5E864323F2}" dt="2022-02-23T16:53:12.668" v="122" actId="26606"/>
          <ac:spMkLst>
            <pc:docMk/>
            <pc:sldMk cId="1480532065" sldId="256"/>
            <ac:spMk id="79" creationId="{D33F926C-2613-475D-AEE4-CD7D87D3BA2D}"/>
          </ac:spMkLst>
        </pc:spChg>
        <pc:spChg chg="add del">
          <ac:chgData name="Lucie Hrubá" userId="aa4b3d1726a19e09" providerId="LiveId" clId="{836D0D08-16E1-460D-80D6-5D5E864323F2}" dt="2022-02-23T16:53:12.668" v="122" actId="26606"/>
          <ac:spMkLst>
            <pc:docMk/>
            <pc:sldMk cId="1480532065" sldId="256"/>
            <ac:spMk id="80" creationId="{1FD32A06-E9FE-4F5A-88A6-84905A72C26F}"/>
          </ac:spMkLst>
        </pc:spChg>
        <pc:spChg chg="add del">
          <ac:chgData name="Lucie Hrubá" userId="aa4b3d1726a19e09" providerId="LiveId" clId="{836D0D08-16E1-460D-80D6-5D5E864323F2}" dt="2022-02-23T16:53:19.356" v="124" actId="26606"/>
          <ac:spMkLst>
            <pc:docMk/>
            <pc:sldMk cId="1480532065" sldId="256"/>
            <ac:spMk id="83" creationId="{A5D0B0D3-D735-4619-AA45-B57B791E1744}"/>
          </ac:spMkLst>
        </pc:spChg>
        <pc:spChg chg="add del">
          <ac:chgData name="Lucie Hrubá" userId="aa4b3d1726a19e09" providerId="LiveId" clId="{836D0D08-16E1-460D-80D6-5D5E864323F2}" dt="2022-02-23T16:53:19.356" v="124" actId="26606"/>
          <ac:spMkLst>
            <pc:docMk/>
            <pc:sldMk cId="1480532065" sldId="256"/>
            <ac:spMk id="85" creationId="{CF7F2079-504C-499A-A644-58F4DDC7643B}"/>
          </ac:spMkLst>
        </pc:spChg>
        <pc:spChg chg="add del">
          <ac:chgData name="Lucie Hrubá" userId="aa4b3d1726a19e09" providerId="LiveId" clId="{836D0D08-16E1-460D-80D6-5D5E864323F2}" dt="2022-02-23T16:53:19.356" v="124" actId="26606"/>
          <ac:spMkLst>
            <pc:docMk/>
            <pc:sldMk cId="1480532065" sldId="256"/>
            <ac:spMk id="90" creationId="{3D505D40-32E9-4C48-81F8-AD80433BE6B7}"/>
          </ac:spMkLst>
        </pc:spChg>
        <pc:spChg chg="add del">
          <ac:chgData name="Lucie Hrubá" userId="aa4b3d1726a19e09" providerId="LiveId" clId="{836D0D08-16E1-460D-80D6-5D5E864323F2}" dt="2022-02-23T16:53:23.813" v="126" actId="26606"/>
          <ac:spMkLst>
            <pc:docMk/>
            <pc:sldMk cId="1480532065" sldId="256"/>
            <ac:spMk id="98" creationId="{27A9C548-0579-4864-92A3-093842E89D88}"/>
          </ac:spMkLst>
        </pc:spChg>
        <pc:spChg chg="add del">
          <ac:chgData name="Lucie Hrubá" userId="aa4b3d1726a19e09" providerId="LiveId" clId="{836D0D08-16E1-460D-80D6-5D5E864323F2}" dt="2022-02-23T16:53:23.813" v="126" actId="26606"/>
          <ac:spMkLst>
            <pc:docMk/>
            <pc:sldMk cId="1480532065" sldId="256"/>
            <ac:spMk id="100" creationId="{57525A5F-CDD4-4EB3-9187-2A0E9EA15041}"/>
          </ac:spMkLst>
        </pc:spChg>
        <pc:spChg chg="add del">
          <ac:chgData name="Lucie Hrubá" userId="aa4b3d1726a19e09" providerId="LiveId" clId="{836D0D08-16E1-460D-80D6-5D5E864323F2}" dt="2022-02-23T16:53:23.813" v="126" actId="26606"/>
          <ac:spMkLst>
            <pc:docMk/>
            <pc:sldMk cId="1480532065" sldId="256"/>
            <ac:spMk id="101" creationId="{08F5B423-DA6A-4E80-B3CA-549A442C8FB4}"/>
          </ac:spMkLst>
        </pc:spChg>
        <pc:spChg chg="add del">
          <ac:chgData name="Lucie Hrubá" userId="aa4b3d1726a19e09" providerId="LiveId" clId="{836D0D08-16E1-460D-80D6-5D5E864323F2}" dt="2022-02-23T16:53:23.813" v="126" actId="26606"/>
          <ac:spMkLst>
            <pc:docMk/>
            <pc:sldMk cId="1480532065" sldId="256"/>
            <ac:spMk id="102" creationId="{738170B5-3ECC-493B-85FA-6905971AD17E}"/>
          </ac:spMkLst>
        </pc:spChg>
        <pc:spChg chg="add del">
          <ac:chgData name="Lucie Hrubá" userId="aa4b3d1726a19e09" providerId="LiveId" clId="{836D0D08-16E1-460D-80D6-5D5E864323F2}" dt="2022-02-23T16:53:25.103" v="128" actId="26606"/>
          <ac:spMkLst>
            <pc:docMk/>
            <pc:sldMk cId="1480532065" sldId="256"/>
            <ac:spMk id="107" creationId="{D6F5F07B-A917-442C-82D5-5719737E9E68}"/>
          </ac:spMkLst>
        </pc:spChg>
        <pc:spChg chg="add del">
          <ac:chgData name="Lucie Hrubá" userId="aa4b3d1726a19e09" providerId="LiveId" clId="{836D0D08-16E1-460D-80D6-5D5E864323F2}" dt="2022-02-23T16:53:25.103" v="128" actId="26606"/>
          <ac:spMkLst>
            <pc:docMk/>
            <pc:sldMk cId="1480532065" sldId="256"/>
            <ac:spMk id="109" creationId="{C6C3E48C-655A-4982-8E73-7FB0D9E650FE}"/>
          </ac:spMkLst>
        </pc:spChg>
        <pc:spChg chg="add del">
          <ac:chgData name="Lucie Hrubá" userId="aa4b3d1726a19e09" providerId="LiveId" clId="{836D0D08-16E1-460D-80D6-5D5E864323F2}" dt="2022-03-18T18:17:44.379" v="27135"/>
          <ac:spMkLst>
            <pc:docMk/>
            <pc:sldMk cId="1480532065" sldId="256"/>
            <ac:spMk id="111" creationId="{A5D0B0D3-D735-4619-AA45-B57B791E1744}"/>
          </ac:spMkLst>
        </pc:spChg>
        <pc:spChg chg="add del">
          <ac:chgData name="Lucie Hrubá" userId="aa4b3d1726a19e09" providerId="LiveId" clId="{836D0D08-16E1-460D-80D6-5D5E864323F2}" dt="2022-03-18T18:17:44.379" v="27135"/>
          <ac:spMkLst>
            <pc:docMk/>
            <pc:sldMk cId="1480532065" sldId="256"/>
            <ac:spMk id="113" creationId="{CF7F2079-504C-499A-A644-58F4DDC7643B}"/>
          </ac:spMkLst>
        </pc:spChg>
        <pc:spChg chg="add del">
          <ac:chgData name="Lucie Hrubá" userId="aa4b3d1726a19e09" providerId="LiveId" clId="{836D0D08-16E1-460D-80D6-5D5E864323F2}" dt="2022-03-18T18:17:44.379" v="27135"/>
          <ac:spMkLst>
            <pc:docMk/>
            <pc:sldMk cId="1480532065" sldId="256"/>
            <ac:spMk id="118" creationId="{3D505D40-32E9-4C48-81F8-AD80433BE6B7}"/>
          </ac:spMkLst>
        </pc:spChg>
        <pc:grpChg chg="add del">
          <ac:chgData name="Lucie Hrubá" userId="aa4b3d1726a19e09" providerId="LiveId" clId="{836D0D08-16E1-460D-80D6-5D5E864323F2}" dt="2022-02-23T16:52:42.488" v="110" actId="26606"/>
          <ac:grpSpMkLst>
            <pc:docMk/>
            <pc:sldMk cId="1480532065" sldId="256"/>
            <ac:grpSpMk id="13" creationId="{E14350AE-EC1C-4F25-89C0-954A46AD8132}"/>
          </ac:grpSpMkLst>
        </pc:grpChg>
        <pc:grpChg chg="add del">
          <ac:chgData name="Lucie Hrubá" userId="aa4b3d1726a19e09" providerId="LiveId" clId="{836D0D08-16E1-460D-80D6-5D5E864323F2}" dt="2022-02-23T16:53:05.993" v="116" actId="26606"/>
          <ac:grpSpMkLst>
            <pc:docMk/>
            <pc:sldMk cId="1480532065" sldId="256"/>
            <ac:grpSpMk id="23" creationId="{C507BF36-B92B-4CAC-BCA7-8364B51E1F09}"/>
          </ac:grpSpMkLst>
        </pc:grpChg>
        <pc:grpChg chg="add del">
          <ac:chgData name="Lucie Hrubá" userId="aa4b3d1726a19e09" providerId="LiveId" clId="{836D0D08-16E1-460D-80D6-5D5E864323F2}" dt="2022-02-23T16:53:05.993" v="116" actId="26606"/>
          <ac:grpSpMkLst>
            <pc:docMk/>
            <pc:sldMk cId="1480532065" sldId="256"/>
            <ac:grpSpMk id="39" creationId="{DBBA0A0D-8F6A-400A-9E49-8C008E2C7DB1}"/>
          </ac:grpSpMkLst>
        </pc:grpChg>
        <pc:grpChg chg="add del">
          <ac:chgData name="Lucie Hrubá" userId="aa4b3d1726a19e09" providerId="LiveId" clId="{836D0D08-16E1-460D-80D6-5D5E864323F2}" dt="2022-02-23T16:53:10.694" v="120" actId="26606"/>
          <ac:grpSpMkLst>
            <pc:docMk/>
            <pc:sldMk cId="1480532065" sldId="256"/>
            <ac:grpSpMk id="62" creationId="{DBBA0A0D-8F6A-400A-9E49-8C008E2C7DB1}"/>
          </ac:grpSpMkLst>
        </pc:grpChg>
        <pc:grpChg chg="add del">
          <ac:chgData name="Lucie Hrubá" userId="aa4b3d1726a19e09" providerId="LiveId" clId="{836D0D08-16E1-460D-80D6-5D5E864323F2}" dt="2022-02-23T16:53:10.694" v="120" actId="26606"/>
          <ac:grpSpMkLst>
            <pc:docMk/>
            <pc:sldMk cId="1480532065" sldId="256"/>
            <ac:grpSpMk id="67" creationId="{C507BF36-B92B-4CAC-BCA7-8364B51E1F09}"/>
          </ac:grpSpMkLst>
        </pc:grpChg>
        <pc:grpChg chg="add del">
          <ac:chgData name="Lucie Hrubá" userId="aa4b3d1726a19e09" providerId="LiveId" clId="{836D0D08-16E1-460D-80D6-5D5E864323F2}" dt="2022-02-23T16:53:19.356" v="124" actId="26606"/>
          <ac:grpSpMkLst>
            <pc:docMk/>
            <pc:sldMk cId="1480532065" sldId="256"/>
            <ac:grpSpMk id="86" creationId="{DBBA0A0D-8F6A-400A-9E49-8C008E2C7DB1}"/>
          </ac:grpSpMkLst>
        </pc:grpChg>
        <pc:grpChg chg="add del">
          <ac:chgData name="Lucie Hrubá" userId="aa4b3d1726a19e09" providerId="LiveId" clId="{836D0D08-16E1-460D-80D6-5D5E864323F2}" dt="2022-02-23T16:53:19.356" v="124" actId="26606"/>
          <ac:grpSpMkLst>
            <pc:docMk/>
            <pc:sldMk cId="1480532065" sldId="256"/>
            <ac:grpSpMk id="91" creationId="{C507BF36-B92B-4CAC-BCA7-8364B51E1F09}"/>
          </ac:grpSpMkLst>
        </pc:grpChg>
        <pc:grpChg chg="add del">
          <ac:chgData name="Lucie Hrubá" userId="aa4b3d1726a19e09" providerId="LiveId" clId="{836D0D08-16E1-460D-80D6-5D5E864323F2}" dt="2022-03-18T18:17:44.379" v="27135"/>
          <ac:grpSpMkLst>
            <pc:docMk/>
            <pc:sldMk cId="1480532065" sldId="256"/>
            <ac:grpSpMk id="114" creationId="{DBBA0A0D-8F6A-400A-9E49-8C008E2C7DB1}"/>
          </ac:grpSpMkLst>
        </pc:grpChg>
        <pc:grpChg chg="add del">
          <ac:chgData name="Lucie Hrubá" userId="aa4b3d1726a19e09" providerId="LiveId" clId="{836D0D08-16E1-460D-80D6-5D5E864323F2}" dt="2022-03-18T18:17:44.379" v="27135"/>
          <ac:grpSpMkLst>
            <pc:docMk/>
            <pc:sldMk cId="1480532065" sldId="256"/>
            <ac:grpSpMk id="119" creationId="{C507BF36-B92B-4CAC-BCA7-8364B51E1F09}"/>
          </ac:grpSpMkLst>
        </pc:grpChg>
        <pc:picChg chg="add del">
          <ac:chgData name="Lucie Hrubá" userId="aa4b3d1726a19e09" providerId="LiveId" clId="{836D0D08-16E1-460D-80D6-5D5E864323F2}" dt="2022-02-23T16:52:42.488" v="110" actId="26606"/>
          <ac:picMkLst>
            <pc:docMk/>
            <pc:sldMk cId="1480532065" sldId="256"/>
            <ac:picMk id="4" creationId="{33675252-78FF-4A30-8B5F-FFA6B2CDBB54}"/>
          </ac:picMkLst>
        </pc:picChg>
        <pc:picChg chg="add del">
          <ac:chgData name="Lucie Hrubá" userId="aa4b3d1726a19e09" providerId="LiveId" clId="{836D0D08-16E1-460D-80D6-5D5E864323F2}" dt="2022-02-23T16:52:59.963" v="112" actId="26606"/>
          <ac:picMkLst>
            <pc:docMk/>
            <pc:sldMk cId="1480532065" sldId="256"/>
            <ac:picMk id="28" creationId="{9495E5D9-7F17-46F6-866A-38F69F34D8FA}"/>
          </ac:picMkLst>
        </pc:picChg>
        <pc:picChg chg="add del">
          <ac:chgData name="Lucie Hrubá" userId="aa4b3d1726a19e09" providerId="LiveId" clId="{836D0D08-16E1-460D-80D6-5D5E864323F2}" dt="2022-02-23T16:53:03.649" v="114" actId="26606"/>
          <ac:picMkLst>
            <pc:docMk/>
            <pc:sldMk cId="1480532065" sldId="256"/>
            <ac:picMk id="34" creationId="{92F97E64-9811-43C7-AF3A-7D02BD18FF30}"/>
          </ac:picMkLst>
        </pc:picChg>
        <pc:picChg chg="add del">
          <ac:chgData name="Lucie Hrubá" userId="aa4b3d1726a19e09" providerId="LiveId" clId="{836D0D08-16E1-460D-80D6-5D5E864323F2}" dt="2022-02-23T16:53:05.993" v="116" actId="26606"/>
          <ac:picMkLst>
            <pc:docMk/>
            <pc:sldMk cId="1480532065" sldId="256"/>
            <ac:picMk id="37" creationId="{45DC5BC1-C041-4BAC-B023-6BE8BB300D68}"/>
          </ac:picMkLst>
        </pc:picChg>
        <pc:picChg chg="add del">
          <ac:chgData name="Lucie Hrubá" userId="aa4b3d1726a19e09" providerId="LiveId" clId="{836D0D08-16E1-460D-80D6-5D5E864323F2}" dt="2022-02-23T16:53:07.464" v="118" actId="26606"/>
          <ac:picMkLst>
            <pc:docMk/>
            <pc:sldMk cId="1480532065" sldId="256"/>
            <ac:picMk id="57" creationId="{92F97E64-9811-43C7-AF3A-7D02BD18FF30}"/>
          </ac:picMkLst>
        </pc:picChg>
        <pc:picChg chg="add del">
          <ac:chgData name="Lucie Hrubá" userId="aa4b3d1726a19e09" providerId="LiveId" clId="{836D0D08-16E1-460D-80D6-5D5E864323F2}" dt="2022-02-23T16:53:10.694" v="120" actId="26606"/>
          <ac:picMkLst>
            <pc:docMk/>
            <pc:sldMk cId="1480532065" sldId="256"/>
            <ac:picMk id="60" creationId="{45DC5BC1-C041-4BAC-B023-6BE8BB300D68}"/>
          </ac:picMkLst>
        </pc:picChg>
        <pc:picChg chg="add del">
          <ac:chgData name="Lucie Hrubá" userId="aa4b3d1726a19e09" providerId="LiveId" clId="{836D0D08-16E1-460D-80D6-5D5E864323F2}" dt="2022-02-23T16:53:12.668" v="122" actId="26606"/>
          <ac:picMkLst>
            <pc:docMk/>
            <pc:sldMk cId="1480532065" sldId="256"/>
            <ac:picMk id="81" creationId="{92F97E64-9811-43C7-AF3A-7D02BD18FF30}"/>
          </ac:picMkLst>
        </pc:picChg>
        <pc:picChg chg="add del">
          <ac:chgData name="Lucie Hrubá" userId="aa4b3d1726a19e09" providerId="LiveId" clId="{836D0D08-16E1-460D-80D6-5D5E864323F2}" dt="2022-02-23T16:53:19.356" v="124" actId="26606"/>
          <ac:picMkLst>
            <pc:docMk/>
            <pc:sldMk cId="1480532065" sldId="256"/>
            <ac:picMk id="84" creationId="{45DC5BC1-C041-4BAC-B023-6BE8BB300D68}"/>
          </ac:picMkLst>
        </pc:picChg>
        <pc:picChg chg="add del">
          <ac:chgData name="Lucie Hrubá" userId="aa4b3d1726a19e09" providerId="LiveId" clId="{836D0D08-16E1-460D-80D6-5D5E864323F2}" dt="2022-02-23T16:53:23.813" v="126" actId="26606"/>
          <ac:picMkLst>
            <pc:docMk/>
            <pc:sldMk cId="1480532065" sldId="256"/>
            <ac:picMk id="99" creationId="{42E64BA7-3BB5-46AE-9764-62A3DFB2351E}"/>
          </ac:picMkLst>
        </pc:picChg>
        <pc:picChg chg="add del">
          <ac:chgData name="Lucie Hrubá" userId="aa4b3d1726a19e09" providerId="LiveId" clId="{836D0D08-16E1-460D-80D6-5D5E864323F2}" dt="2022-02-23T16:53:25.103" v="128" actId="26606"/>
          <ac:picMkLst>
            <pc:docMk/>
            <pc:sldMk cId="1480532065" sldId="256"/>
            <ac:picMk id="108" creationId="{EBC5AA72-FB03-4D9B-B664-AFAD19AD51DF}"/>
          </ac:picMkLst>
        </pc:picChg>
        <pc:picChg chg="add mod">
          <ac:chgData name="Lucie Hrubá" userId="aa4b3d1726a19e09" providerId="LiveId" clId="{836D0D08-16E1-460D-80D6-5D5E864323F2}" dt="2022-02-23T16:54:20.730" v="140" actId="1076"/>
          <ac:picMkLst>
            <pc:docMk/>
            <pc:sldMk cId="1480532065" sldId="256"/>
            <ac:picMk id="112" creationId="{45DC5BC1-C041-4BAC-B023-6BE8BB300D68}"/>
          </ac:picMkLst>
        </pc:picChg>
        <pc:cxnChg chg="add del">
          <ac:chgData name="Lucie Hrubá" userId="aa4b3d1726a19e09" providerId="LiveId" clId="{836D0D08-16E1-460D-80D6-5D5E864323F2}" dt="2022-02-23T16:53:23.813" v="126" actId="26606"/>
          <ac:cxnSpMkLst>
            <pc:docMk/>
            <pc:sldMk cId="1480532065" sldId="256"/>
            <ac:cxnSpMk id="103" creationId="{F8DD37B8-B6EA-49DC-90EF-F4E3594540AE}"/>
          </ac:cxnSpMkLst>
        </pc:cxnChg>
        <pc:cxnChg chg="add del">
          <ac:chgData name="Lucie Hrubá" userId="aa4b3d1726a19e09" providerId="LiveId" clId="{836D0D08-16E1-460D-80D6-5D5E864323F2}" dt="2022-02-23T16:53:23.813" v="126" actId="26606"/>
          <ac:cxnSpMkLst>
            <pc:docMk/>
            <pc:sldMk cId="1480532065" sldId="256"/>
            <ac:cxnSpMk id="104" creationId="{500F7FF8-41E5-4585-AFDC-54EA8B275752}"/>
          </ac:cxnSpMkLst>
        </pc:cxnChg>
        <pc:cxnChg chg="add del">
          <ac:chgData name="Lucie Hrubá" userId="aa4b3d1726a19e09" providerId="LiveId" clId="{836D0D08-16E1-460D-80D6-5D5E864323F2}" dt="2022-02-23T16:53:23.813" v="126" actId="26606"/>
          <ac:cxnSpMkLst>
            <pc:docMk/>
            <pc:sldMk cId="1480532065" sldId="256"/>
            <ac:cxnSpMk id="105" creationId="{BAE2A71D-F8BA-4E4F-88A8-1F5FD5DF13DD}"/>
          </ac:cxnSpMkLst>
        </pc:cxnChg>
      </pc:sldChg>
      <pc:sldChg chg="addSp delSp modSp new mod setBg delDesignElem modNotesTx">
        <pc:chgData name="Lucie Hrubá" userId="aa4b3d1726a19e09" providerId="LiveId" clId="{836D0D08-16E1-460D-80D6-5D5E864323F2}" dt="2022-04-20T10:29:20.289" v="42215" actId="113"/>
        <pc:sldMkLst>
          <pc:docMk/>
          <pc:sldMk cId="990336910" sldId="257"/>
        </pc:sldMkLst>
        <pc:spChg chg="mod">
          <ac:chgData name="Lucie Hrubá" userId="aa4b3d1726a19e09" providerId="LiveId" clId="{836D0D08-16E1-460D-80D6-5D5E864323F2}" dt="2022-04-12T13:53:34.047" v="41653" actId="122"/>
          <ac:spMkLst>
            <pc:docMk/>
            <pc:sldMk cId="990336910" sldId="257"/>
            <ac:spMk id="2" creationId="{D185B8A0-F79C-4683-B52E-D7AA94AC09D2}"/>
          </ac:spMkLst>
        </pc:spChg>
        <pc:spChg chg="mod ord">
          <ac:chgData name="Lucie Hrubá" userId="aa4b3d1726a19e09" providerId="LiveId" clId="{836D0D08-16E1-460D-80D6-5D5E864323F2}" dt="2022-04-20T10:28:45.196" v="42205" actId="27636"/>
          <ac:spMkLst>
            <pc:docMk/>
            <pc:sldMk cId="990336910" sldId="257"/>
            <ac:spMk id="3" creationId="{D14C6B20-8E34-4362-8C1F-6E33115EF6A9}"/>
          </ac:spMkLst>
        </pc:spChg>
        <pc:spChg chg="add del">
          <ac:chgData name="Lucie Hrubá" userId="aa4b3d1726a19e09" providerId="LiveId" clId="{836D0D08-16E1-460D-80D6-5D5E864323F2}" dt="2022-02-25T11:32:08.783" v="1715" actId="26606"/>
          <ac:spMkLst>
            <pc:docMk/>
            <pc:sldMk cId="990336910" sldId="257"/>
            <ac:spMk id="5" creationId="{142D98E1-37D2-4470-BF74-845E897954C6}"/>
          </ac:spMkLst>
        </pc:spChg>
        <pc:spChg chg="add mod">
          <ac:chgData name="Lucie Hrubá" userId="aa4b3d1726a19e09" providerId="LiveId" clId="{836D0D08-16E1-460D-80D6-5D5E864323F2}" dt="2022-04-20T10:29:20.289" v="42215" actId="113"/>
          <ac:spMkLst>
            <pc:docMk/>
            <pc:sldMk cId="990336910" sldId="257"/>
            <ac:spMk id="5" creationId="{7AD9DE75-A7A0-489B-AFD3-397C1BDF7101}"/>
          </ac:spMkLst>
        </pc:spChg>
        <pc:spChg chg="add del">
          <ac:chgData name="Lucie Hrubá" userId="aa4b3d1726a19e09" providerId="LiveId" clId="{836D0D08-16E1-460D-80D6-5D5E864323F2}" dt="2022-02-25T11:32:08.783" v="1715" actId="26606"/>
          <ac:spMkLst>
            <pc:docMk/>
            <pc:sldMk cId="990336910" sldId="257"/>
            <ac:spMk id="6" creationId="{58692EF0-FD3D-4304-83BB-D0AF4CF4C215}"/>
          </ac:spMkLst>
        </pc:spChg>
        <pc:spChg chg="add del">
          <ac:chgData name="Lucie Hrubá" userId="aa4b3d1726a19e09" providerId="LiveId" clId="{836D0D08-16E1-460D-80D6-5D5E864323F2}" dt="2022-02-25T11:31:47.442" v="1709" actId="26606"/>
          <ac:spMkLst>
            <pc:docMk/>
            <pc:sldMk cId="990336910" sldId="257"/>
            <ac:spMk id="8" creationId="{142D98E1-37D2-4470-BF74-845E897954C6}"/>
          </ac:spMkLst>
        </pc:spChg>
        <pc:spChg chg="add del">
          <ac:chgData name="Lucie Hrubá" userId="aa4b3d1726a19e09" providerId="LiveId" clId="{836D0D08-16E1-460D-80D6-5D5E864323F2}" dt="2022-02-25T11:31:47.442" v="1709" actId="26606"/>
          <ac:spMkLst>
            <pc:docMk/>
            <pc:sldMk cId="990336910" sldId="257"/>
            <ac:spMk id="10" creationId="{3AB5BF24-836F-4A13-AAE6-3EEB92256D25}"/>
          </ac:spMkLst>
        </pc:spChg>
        <pc:spChg chg="add del">
          <ac:chgData name="Lucie Hrubá" userId="aa4b3d1726a19e09" providerId="LiveId" clId="{836D0D08-16E1-460D-80D6-5D5E864323F2}" dt="2022-02-25T11:34:48.927" v="1778" actId="26606"/>
          <ac:spMkLst>
            <pc:docMk/>
            <pc:sldMk cId="990336910" sldId="257"/>
            <ac:spMk id="18" creationId="{808D4A0C-A317-468C-ABC7-9713599D8A5B}"/>
          </ac:spMkLst>
        </pc:spChg>
        <pc:spChg chg="add del">
          <ac:chgData name="Lucie Hrubá" userId="aa4b3d1726a19e09" providerId="LiveId" clId="{836D0D08-16E1-460D-80D6-5D5E864323F2}" dt="2022-02-25T11:31:47.442" v="1709" actId="26606"/>
          <ac:spMkLst>
            <pc:docMk/>
            <pc:sldMk cId="990336910" sldId="257"/>
            <ac:spMk id="20" creationId="{01AB72E4-85FE-4925-94E8-F8DC756A0A07}"/>
          </ac:spMkLst>
        </pc:spChg>
        <pc:spChg chg="add del">
          <ac:chgData name="Lucie Hrubá" userId="aa4b3d1726a19e09" providerId="LiveId" clId="{836D0D08-16E1-460D-80D6-5D5E864323F2}" dt="2022-02-25T11:32:10.851" v="1717" actId="26606"/>
          <ac:spMkLst>
            <pc:docMk/>
            <pc:sldMk cId="990336910" sldId="257"/>
            <ac:spMk id="30" creationId="{F420BC5C-C418-4843-B04B-6918968D0982}"/>
          </ac:spMkLst>
        </pc:spChg>
        <pc:spChg chg="add del">
          <ac:chgData name="Lucie Hrubá" userId="aa4b3d1726a19e09" providerId="LiveId" clId="{836D0D08-16E1-460D-80D6-5D5E864323F2}" dt="2022-02-25T11:32:10.851" v="1717" actId="26606"/>
          <ac:spMkLst>
            <pc:docMk/>
            <pc:sldMk cId="990336910" sldId="257"/>
            <ac:spMk id="31" creationId="{13E5F285-BD95-4989-B20B-77899015947C}"/>
          </ac:spMkLst>
        </pc:spChg>
        <pc:spChg chg="add del">
          <ac:chgData name="Lucie Hrubá" userId="aa4b3d1726a19e09" providerId="LiveId" clId="{836D0D08-16E1-460D-80D6-5D5E864323F2}" dt="2022-02-25T11:32:10.851" v="1717" actId="26606"/>
          <ac:spMkLst>
            <pc:docMk/>
            <pc:sldMk cId="990336910" sldId="257"/>
            <ac:spMk id="39" creationId="{A2597A8B-414A-4F6D-9710-2F1BE256E74B}"/>
          </ac:spMkLst>
        </pc:spChg>
        <pc:spChg chg="add del">
          <ac:chgData name="Lucie Hrubá" userId="aa4b3d1726a19e09" providerId="LiveId" clId="{836D0D08-16E1-460D-80D6-5D5E864323F2}" dt="2022-02-25T11:34:48.927" v="1778" actId="26606"/>
          <ac:spMkLst>
            <pc:docMk/>
            <pc:sldMk cId="990336910" sldId="257"/>
            <ac:spMk id="46" creationId="{142D98E1-37D2-4470-BF74-845E897954C6}"/>
          </ac:spMkLst>
        </pc:spChg>
        <pc:spChg chg="add del">
          <ac:chgData name="Lucie Hrubá" userId="aa4b3d1726a19e09" providerId="LiveId" clId="{836D0D08-16E1-460D-80D6-5D5E864323F2}" dt="2022-02-25T11:35:35.936" v="1793" actId="26606"/>
          <ac:spMkLst>
            <pc:docMk/>
            <pc:sldMk cId="990336910" sldId="257"/>
            <ac:spMk id="57" creationId="{2F9C493A-9F03-49B4-B3FB-19CE5AC115BE}"/>
          </ac:spMkLst>
        </pc:spChg>
        <pc:spChg chg="add del">
          <ac:chgData name="Lucie Hrubá" userId="aa4b3d1726a19e09" providerId="LiveId" clId="{836D0D08-16E1-460D-80D6-5D5E864323F2}" dt="2022-02-25T11:35:35.936" v="1793" actId="26606"/>
          <ac:spMkLst>
            <pc:docMk/>
            <pc:sldMk cId="990336910" sldId="257"/>
            <ac:spMk id="59" creationId="{90A46C7D-C1BB-49B8-8D37-39742820E964}"/>
          </ac:spMkLst>
        </pc:spChg>
        <pc:spChg chg="add del">
          <ac:chgData name="Lucie Hrubá" userId="aa4b3d1726a19e09" providerId="LiveId" clId="{836D0D08-16E1-460D-80D6-5D5E864323F2}" dt="2022-02-25T11:35:35.936" v="1793" actId="26606"/>
          <ac:spMkLst>
            <pc:docMk/>
            <pc:sldMk cId="990336910" sldId="257"/>
            <ac:spMk id="69" creationId="{D5B4F0F5-BE58-4EC0-B650-A71A07437CDD}"/>
          </ac:spMkLst>
        </pc:spChg>
        <pc:spChg chg="add del">
          <ac:chgData name="Lucie Hrubá" userId="aa4b3d1726a19e09" providerId="LiveId" clId="{836D0D08-16E1-460D-80D6-5D5E864323F2}" dt="2022-04-12T13:46:21.563" v="41544" actId="26606"/>
          <ac:spMkLst>
            <pc:docMk/>
            <pc:sldMk cId="990336910" sldId="257"/>
            <ac:spMk id="83" creationId="{142D98E1-37D2-4470-BF74-845E897954C6}"/>
          </ac:spMkLst>
        </pc:spChg>
        <pc:spChg chg="add del">
          <ac:chgData name="Lucie Hrubá" userId="aa4b3d1726a19e09" providerId="LiveId" clId="{836D0D08-16E1-460D-80D6-5D5E864323F2}" dt="2022-04-12T13:46:21.563" v="41544" actId="26606"/>
          <ac:spMkLst>
            <pc:docMk/>
            <pc:sldMk cId="990336910" sldId="257"/>
            <ac:spMk id="85" creationId="{58692EF0-FD3D-4304-83BB-D0AF4CF4C215}"/>
          </ac:spMkLst>
        </pc:spChg>
        <pc:spChg chg="add del">
          <ac:chgData name="Lucie Hrubá" userId="aa4b3d1726a19e09" providerId="LiveId" clId="{836D0D08-16E1-460D-80D6-5D5E864323F2}" dt="2022-04-12T13:46:49.506" v="41550" actId="26606"/>
          <ac:spMkLst>
            <pc:docMk/>
            <pc:sldMk cId="990336910" sldId="257"/>
            <ac:spMk id="107" creationId="{2F9C493A-9F03-49B4-B3FB-19CE5AC115BE}"/>
          </ac:spMkLst>
        </pc:spChg>
        <pc:spChg chg="add del">
          <ac:chgData name="Lucie Hrubá" userId="aa4b3d1726a19e09" providerId="LiveId" clId="{836D0D08-16E1-460D-80D6-5D5E864323F2}" dt="2022-04-12T13:46:49.506" v="41550" actId="26606"/>
          <ac:spMkLst>
            <pc:docMk/>
            <pc:sldMk cId="990336910" sldId="257"/>
            <ac:spMk id="109" creationId="{90A46C7D-C1BB-49B8-8D37-39742820E964}"/>
          </ac:spMkLst>
        </pc:spChg>
        <pc:spChg chg="add del">
          <ac:chgData name="Lucie Hrubá" userId="aa4b3d1726a19e09" providerId="LiveId" clId="{836D0D08-16E1-460D-80D6-5D5E864323F2}" dt="2022-04-12T13:46:49.506" v="41550" actId="26606"/>
          <ac:spMkLst>
            <pc:docMk/>
            <pc:sldMk cId="990336910" sldId="257"/>
            <ac:spMk id="119" creationId="{55820E42-2F9D-41EF-B67F-522A133B3373}"/>
          </ac:spMkLst>
        </pc:spChg>
        <pc:spChg chg="add del">
          <ac:chgData name="Lucie Hrubá" userId="aa4b3d1726a19e09" providerId="LiveId" clId="{836D0D08-16E1-460D-80D6-5D5E864323F2}" dt="2022-04-12T13:46:41.795" v="41547" actId="26606"/>
          <ac:spMkLst>
            <pc:docMk/>
            <pc:sldMk cId="990336910" sldId="257"/>
            <ac:spMk id="133" creationId="{2F9C493A-9F03-49B4-B3FB-19CE5AC115BE}"/>
          </ac:spMkLst>
        </pc:spChg>
        <pc:spChg chg="add del">
          <ac:chgData name="Lucie Hrubá" userId="aa4b3d1726a19e09" providerId="LiveId" clId="{836D0D08-16E1-460D-80D6-5D5E864323F2}" dt="2022-04-12T13:46:41.795" v="41547" actId="26606"/>
          <ac:spMkLst>
            <pc:docMk/>
            <pc:sldMk cId="990336910" sldId="257"/>
            <ac:spMk id="143" creationId="{62F1D297-74F5-4948-9655-BC87A30A469D}"/>
          </ac:spMkLst>
        </pc:spChg>
        <pc:spChg chg="add del">
          <ac:chgData name="Lucie Hrubá" userId="aa4b3d1726a19e09" providerId="LiveId" clId="{836D0D08-16E1-460D-80D6-5D5E864323F2}" dt="2022-04-12T13:46:49.482" v="41549" actId="26606"/>
          <ac:spMkLst>
            <pc:docMk/>
            <pc:sldMk cId="990336910" sldId="257"/>
            <ac:spMk id="154" creationId="{142D98E1-37D2-4470-BF74-845E897954C6}"/>
          </ac:spMkLst>
        </pc:spChg>
        <pc:spChg chg="add">
          <ac:chgData name="Lucie Hrubá" userId="aa4b3d1726a19e09" providerId="LiveId" clId="{836D0D08-16E1-460D-80D6-5D5E864323F2}" dt="2022-04-12T13:46:49.506" v="41550" actId="26606"/>
          <ac:spMkLst>
            <pc:docMk/>
            <pc:sldMk cId="990336910" sldId="257"/>
            <ac:spMk id="162" creationId="{142D98E1-37D2-4470-BF74-845E897954C6}"/>
          </ac:spMkLst>
        </pc:spChg>
        <pc:spChg chg="add">
          <ac:chgData name="Lucie Hrubá" userId="aa4b3d1726a19e09" providerId="LiveId" clId="{836D0D08-16E1-460D-80D6-5D5E864323F2}" dt="2022-04-12T13:46:49.506" v="41550" actId="26606"/>
          <ac:spMkLst>
            <pc:docMk/>
            <pc:sldMk cId="990336910" sldId="257"/>
            <ac:spMk id="164" creationId="{E1BEDD21-8CC9-4E04-B8CF-CE59786DFB3A}"/>
          </ac:spMkLst>
        </pc:spChg>
        <pc:grpChg chg="add del">
          <ac:chgData name="Lucie Hrubá" userId="aa4b3d1726a19e09" providerId="LiveId" clId="{836D0D08-16E1-460D-80D6-5D5E864323F2}" dt="2022-02-25T11:32:08.783" v="1715" actId="26606"/>
          <ac:grpSpMkLst>
            <pc:docMk/>
            <pc:sldMk cId="990336910" sldId="257"/>
            <ac:grpSpMk id="7" creationId="{D5E23BE5-51F7-48C6-82D1-43717C1D793C}"/>
          </ac:grpSpMkLst>
        </pc:grpChg>
        <pc:grpChg chg="add del">
          <ac:chgData name="Lucie Hrubá" userId="aa4b3d1726a19e09" providerId="LiveId" clId="{836D0D08-16E1-460D-80D6-5D5E864323F2}" dt="2022-02-25T11:31:47.442" v="1709" actId="26606"/>
          <ac:grpSpMkLst>
            <pc:docMk/>
            <pc:sldMk cId="990336910" sldId="257"/>
            <ac:grpSpMk id="12" creationId="{AFA309B8-3551-4D00-8F72-F8224F39C893}"/>
          </ac:grpSpMkLst>
        </pc:grpChg>
        <pc:grpChg chg="add del">
          <ac:chgData name="Lucie Hrubá" userId="aa4b3d1726a19e09" providerId="LiveId" clId="{836D0D08-16E1-460D-80D6-5D5E864323F2}" dt="2022-02-25T11:32:08.783" v="1715" actId="26606"/>
          <ac:grpSpMkLst>
            <pc:docMk/>
            <pc:sldMk cId="990336910" sldId="257"/>
            <ac:grpSpMk id="21" creationId="{554A72DC-6122-426C-9473-FE48DFBD1634}"/>
          </ac:grpSpMkLst>
        </pc:grpChg>
        <pc:grpChg chg="add del">
          <ac:chgData name="Lucie Hrubá" userId="aa4b3d1726a19e09" providerId="LiveId" clId="{836D0D08-16E1-460D-80D6-5D5E864323F2}" dt="2022-02-25T11:31:47.442" v="1709" actId="26606"/>
          <ac:grpSpMkLst>
            <pc:docMk/>
            <pc:sldMk cId="990336910" sldId="257"/>
            <ac:grpSpMk id="22" creationId="{2B5F2BAA-9430-49D4-AFB2-873C0C5B32F0}"/>
          </ac:grpSpMkLst>
        </pc:grpChg>
        <pc:grpChg chg="add del">
          <ac:chgData name="Lucie Hrubá" userId="aa4b3d1726a19e09" providerId="LiveId" clId="{836D0D08-16E1-460D-80D6-5D5E864323F2}" dt="2022-02-25T11:32:10.851" v="1717" actId="26606"/>
          <ac:grpSpMkLst>
            <pc:docMk/>
            <pc:sldMk cId="990336910" sldId="257"/>
            <ac:grpSpMk id="32" creationId="{6C02F4BE-6538-4CAD-B506-5FEB41D378BC}"/>
          </ac:grpSpMkLst>
        </pc:grpChg>
        <pc:grpChg chg="add del">
          <ac:chgData name="Lucie Hrubá" userId="aa4b3d1726a19e09" providerId="LiveId" clId="{836D0D08-16E1-460D-80D6-5D5E864323F2}" dt="2022-02-25T11:32:10.851" v="1717" actId="26606"/>
          <ac:grpSpMkLst>
            <pc:docMk/>
            <pc:sldMk cId="990336910" sldId="257"/>
            <ac:grpSpMk id="40" creationId="{09BA142B-E03A-4CCD-8C46-8BDDD96AB334}"/>
          </ac:grpSpMkLst>
        </pc:grpChg>
        <pc:grpChg chg="add del">
          <ac:chgData name="Lucie Hrubá" userId="aa4b3d1726a19e09" providerId="LiveId" clId="{836D0D08-16E1-460D-80D6-5D5E864323F2}" dt="2022-02-25T11:34:48.927" v="1778" actId="26606"/>
          <ac:grpSpMkLst>
            <pc:docMk/>
            <pc:sldMk cId="990336910" sldId="257"/>
            <ac:grpSpMk id="47" creationId="{2EDC2578-BDB0-4118-975D-CFCE02823D48}"/>
          </ac:grpSpMkLst>
        </pc:grpChg>
        <pc:grpChg chg="add del">
          <ac:chgData name="Lucie Hrubá" userId="aa4b3d1726a19e09" providerId="LiveId" clId="{836D0D08-16E1-460D-80D6-5D5E864323F2}" dt="2022-02-25T11:34:48.927" v="1778" actId="26606"/>
          <ac:grpSpMkLst>
            <pc:docMk/>
            <pc:sldMk cId="990336910" sldId="257"/>
            <ac:grpSpMk id="49" creationId="{66D15788-48EC-465C-BB15-0E2B97EE0D44}"/>
          </ac:grpSpMkLst>
        </pc:grpChg>
        <pc:grpChg chg="add del">
          <ac:chgData name="Lucie Hrubá" userId="aa4b3d1726a19e09" providerId="LiveId" clId="{836D0D08-16E1-460D-80D6-5D5E864323F2}" dt="2022-02-25T11:35:35.936" v="1793" actId="26606"/>
          <ac:grpSpMkLst>
            <pc:docMk/>
            <pc:sldMk cId="990336910" sldId="257"/>
            <ac:grpSpMk id="61" creationId="{61BBAB6F-65E6-4E2B-B363-6AB27C84E0C1}"/>
          </ac:grpSpMkLst>
        </pc:grpChg>
        <pc:grpChg chg="add del">
          <ac:chgData name="Lucie Hrubá" userId="aa4b3d1726a19e09" providerId="LiveId" clId="{836D0D08-16E1-460D-80D6-5D5E864323F2}" dt="2022-02-25T11:35:35.936" v="1793" actId="26606"/>
          <ac:grpSpMkLst>
            <pc:docMk/>
            <pc:sldMk cId="990336910" sldId="257"/>
            <ac:grpSpMk id="71" creationId="{E700C1F5-B637-45FE-96CC-270D263A597B}"/>
          </ac:grpSpMkLst>
        </pc:grpChg>
        <pc:grpChg chg="add del">
          <ac:chgData name="Lucie Hrubá" userId="aa4b3d1726a19e09" providerId="LiveId" clId="{836D0D08-16E1-460D-80D6-5D5E864323F2}" dt="2022-04-12T13:46:21.563" v="41544" actId="26606"/>
          <ac:grpSpMkLst>
            <pc:docMk/>
            <pc:sldMk cId="990336910" sldId="257"/>
            <ac:grpSpMk id="87" creationId="{D5E23BE5-51F7-48C6-82D1-43717C1D793C}"/>
          </ac:grpSpMkLst>
        </pc:grpChg>
        <pc:grpChg chg="add del">
          <ac:chgData name="Lucie Hrubá" userId="aa4b3d1726a19e09" providerId="LiveId" clId="{836D0D08-16E1-460D-80D6-5D5E864323F2}" dt="2022-04-12T13:46:21.563" v="41544" actId="26606"/>
          <ac:grpSpMkLst>
            <pc:docMk/>
            <pc:sldMk cId="990336910" sldId="257"/>
            <ac:grpSpMk id="96" creationId="{554A72DC-6122-426C-9473-FE48DFBD1634}"/>
          </ac:grpSpMkLst>
        </pc:grpChg>
        <pc:grpChg chg="add del">
          <ac:chgData name="Lucie Hrubá" userId="aa4b3d1726a19e09" providerId="LiveId" clId="{836D0D08-16E1-460D-80D6-5D5E864323F2}" dt="2022-04-12T13:46:49.506" v="41550" actId="26606"/>
          <ac:grpSpMkLst>
            <pc:docMk/>
            <pc:sldMk cId="990336910" sldId="257"/>
            <ac:grpSpMk id="111" creationId="{61BBAB6F-65E6-4E2B-B363-6AB27C84E0C1}"/>
          </ac:grpSpMkLst>
        </pc:grpChg>
        <pc:grpChg chg="add del">
          <ac:chgData name="Lucie Hrubá" userId="aa4b3d1726a19e09" providerId="LiveId" clId="{836D0D08-16E1-460D-80D6-5D5E864323F2}" dt="2022-04-12T13:46:49.506" v="41550" actId="26606"/>
          <ac:grpSpMkLst>
            <pc:docMk/>
            <pc:sldMk cId="990336910" sldId="257"/>
            <ac:grpSpMk id="121" creationId="{13D9BC31-B57D-4933-AD83-94F462D4C2F9}"/>
          </ac:grpSpMkLst>
        </pc:grpChg>
        <pc:grpChg chg="add del">
          <ac:chgData name="Lucie Hrubá" userId="aa4b3d1726a19e09" providerId="LiveId" clId="{836D0D08-16E1-460D-80D6-5D5E864323F2}" dt="2022-04-12T13:46:41.795" v="41547" actId="26606"/>
          <ac:grpSpMkLst>
            <pc:docMk/>
            <pc:sldMk cId="990336910" sldId="257"/>
            <ac:grpSpMk id="135" creationId="{5E46079A-4648-465E-9D1A-479174C99FFA}"/>
          </ac:grpSpMkLst>
        </pc:grpChg>
        <pc:grpChg chg="add del">
          <ac:chgData name="Lucie Hrubá" userId="aa4b3d1726a19e09" providerId="LiveId" clId="{836D0D08-16E1-460D-80D6-5D5E864323F2}" dt="2022-04-12T13:46:41.795" v="41547" actId="26606"/>
          <ac:grpSpMkLst>
            <pc:docMk/>
            <pc:sldMk cId="990336910" sldId="257"/>
            <ac:grpSpMk id="145" creationId="{756DB040-BB4B-446D-9172-7253A56604B0}"/>
          </ac:grpSpMkLst>
        </pc:grpChg>
        <pc:grpChg chg="add del">
          <ac:chgData name="Lucie Hrubá" userId="aa4b3d1726a19e09" providerId="LiveId" clId="{836D0D08-16E1-460D-80D6-5D5E864323F2}" dt="2022-04-12T13:46:49.482" v="41549" actId="26606"/>
          <ac:grpSpMkLst>
            <pc:docMk/>
            <pc:sldMk cId="990336910" sldId="257"/>
            <ac:grpSpMk id="155" creationId="{554A72DC-6122-426C-9473-FE48DFBD1634}"/>
          </ac:grpSpMkLst>
        </pc:grpChg>
        <pc:grpChg chg="add">
          <ac:chgData name="Lucie Hrubá" userId="aa4b3d1726a19e09" providerId="LiveId" clId="{836D0D08-16E1-460D-80D6-5D5E864323F2}" dt="2022-04-12T13:46:49.506" v="41550" actId="26606"/>
          <ac:grpSpMkLst>
            <pc:docMk/>
            <pc:sldMk cId="990336910" sldId="257"/>
            <ac:grpSpMk id="163" creationId="{2EDC2578-BDB0-4118-975D-CFCE02823D48}"/>
          </ac:grpSpMkLst>
        </pc:grpChg>
        <pc:grpChg chg="add">
          <ac:chgData name="Lucie Hrubá" userId="aa4b3d1726a19e09" providerId="LiveId" clId="{836D0D08-16E1-460D-80D6-5D5E864323F2}" dt="2022-04-12T13:46:49.506" v="41550" actId="26606"/>
          <ac:grpSpMkLst>
            <pc:docMk/>
            <pc:sldMk cId="990336910" sldId="257"/>
            <ac:grpSpMk id="165" creationId="{A6DA475A-533E-4A16-A83E-0171FFB6D8BA}"/>
          </ac:grpSpMkLst>
        </pc:grpChg>
        <pc:picChg chg="add mod">
          <ac:chgData name="Lucie Hrubá" userId="aa4b3d1726a19e09" providerId="LiveId" clId="{836D0D08-16E1-460D-80D6-5D5E864323F2}" dt="2022-04-12T13:46:51.510" v="41551" actId="1076"/>
          <ac:picMkLst>
            <pc:docMk/>
            <pc:sldMk cId="990336910" sldId="257"/>
            <ac:picMk id="4" creationId="{A4986BD2-053E-4FFB-B2AA-5B20D55E96D5}"/>
          </ac:picMkLst>
        </pc:picChg>
      </pc:sldChg>
      <pc:sldChg chg="new del">
        <pc:chgData name="Lucie Hrubá" userId="aa4b3d1726a19e09" providerId="LiveId" clId="{836D0D08-16E1-460D-80D6-5D5E864323F2}" dt="2022-02-23T16:51:48.247" v="2" actId="47"/>
        <pc:sldMkLst>
          <pc:docMk/>
          <pc:sldMk cId="2505161766" sldId="257"/>
        </pc:sldMkLst>
      </pc:sldChg>
      <pc:sldChg chg="modSp new del mod">
        <pc:chgData name="Lucie Hrubá" userId="aa4b3d1726a19e09" providerId="LiveId" clId="{836D0D08-16E1-460D-80D6-5D5E864323F2}" dt="2022-02-25T11:54:52.647" v="2779" actId="2696"/>
        <pc:sldMkLst>
          <pc:docMk/>
          <pc:sldMk cId="2411956987" sldId="258"/>
        </pc:sldMkLst>
        <pc:spChg chg="mod">
          <ac:chgData name="Lucie Hrubá" userId="aa4b3d1726a19e09" providerId="LiveId" clId="{836D0D08-16E1-460D-80D6-5D5E864323F2}" dt="2022-02-23T16:55:00.546" v="195" actId="20577"/>
          <ac:spMkLst>
            <pc:docMk/>
            <pc:sldMk cId="2411956987" sldId="258"/>
            <ac:spMk id="2" creationId="{2D7AC249-8162-4A42-8F55-22481165F02C}"/>
          </ac:spMkLst>
        </pc:spChg>
      </pc:sldChg>
      <pc:sldChg chg="addSp modSp new mod modNotesTx">
        <pc:chgData name="Lucie Hrubá" userId="aa4b3d1726a19e09" providerId="LiveId" clId="{836D0D08-16E1-460D-80D6-5D5E864323F2}" dt="2022-04-11T18:54:32.977" v="41406" actId="255"/>
        <pc:sldMkLst>
          <pc:docMk/>
          <pc:sldMk cId="421273553" sldId="259"/>
        </pc:sldMkLst>
        <pc:spChg chg="mod">
          <ac:chgData name="Lucie Hrubá" userId="aa4b3d1726a19e09" providerId="LiveId" clId="{836D0D08-16E1-460D-80D6-5D5E864323F2}" dt="2022-03-18T18:17:44.379" v="27135"/>
          <ac:spMkLst>
            <pc:docMk/>
            <pc:sldMk cId="421273553" sldId="259"/>
            <ac:spMk id="2" creationId="{D7297C05-A1E6-464C-A3CB-A7BB41634BE7}"/>
          </ac:spMkLst>
        </pc:spChg>
        <pc:spChg chg="mod">
          <ac:chgData name="Lucie Hrubá" userId="aa4b3d1726a19e09" providerId="LiveId" clId="{836D0D08-16E1-460D-80D6-5D5E864323F2}" dt="2022-04-11T18:54:32.977" v="41406" actId="255"/>
          <ac:spMkLst>
            <pc:docMk/>
            <pc:sldMk cId="421273553" sldId="259"/>
            <ac:spMk id="3" creationId="{B9D71613-E904-4442-9A37-619C8B5416AD}"/>
          </ac:spMkLst>
        </pc:spChg>
        <pc:picChg chg="add mod">
          <ac:chgData name="Lucie Hrubá" userId="aa4b3d1726a19e09" providerId="LiveId" clId="{836D0D08-16E1-460D-80D6-5D5E864323F2}" dt="2022-02-26T16:56:04.577" v="9227" actId="1440"/>
          <ac:picMkLst>
            <pc:docMk/>
            <pc:sldMk cId="421273553" sldId="259"/>
            <ac:picMk id="4" creationId="{5CABC42B-CD9F-41D3-BEB1-F34303EE6391}"/>
          </ac:picMkLst>
        </pc:picChg>
        <pc:picChg chg="add mod">
          <ac:chgData name="Lucie Hrubá" userId="aa4b3d1726a19e09" providerId="LiveId" clId="{836D0D08-16E1-460D-80D6-5D5E864323F2}" dt="2022-02-26T16:55:38.013" v="9226" actId="1076"/>
          <ac:picMkLst>
            <pc:docMk/>
            <pc:sldMk cId="421273553" sldId="259"/>
            <ac:picMk id="5" creationId="{4B576DD1-506B-4DDA-8E3C-8E1FED52D473}"/>
          </ac:picMkLst>
        </pc:picChg>
      </pc:sldChg>
      <pc:sldChg chg="modSp new add del mod modNotesTx">
        <pc:chgData name="Lucie Hrubá" userId="aa4b3d1726a19e09" providerId="LiveId" clId="{836D0D08-16E1-460D-80D6-5D5E864323F2}" dt="2022-04-11T18:57:08.193" v="41447" actId="20577"/>
        <pc:sldMkLst>
          <pc:docMk/>
          <pc:sldMk cId="2029678616" sldId="260"/>
        </pc:sldMkLst>
        <pc:spChg chg="mod">
          <ac:chgData name="Lucie Hrubá" userId="aa4b3d1726a19e09" providerId="LiveId" clId="{836D0D08-16E1-460D-80D6-5D5E864323F2}" dt="2022-04-11T18:56:41.102" v="41441" actId="403"/>
          <ac:spMkLst>
            <pc:docMk/>
            <pc:sldMk cId="2029678616" sldId="260"/>
            <ac:spMk id="2" creationId="{7D863506-AEEE-49F2-A503-726CB5309A28}"/>
          </ac:spMkLst>
        </pc:spChg>
        <pc:spChg chg="mod">
          <ac:chgData name="Lucie Hrubá" userId="aa4b3d1726a19e09" providerId="LiveId" clId="{836D0D08-16E1-460D-80D6-5D5E864323F2}" dt="2022-04-11T18:57:08.193" v="41447" actId="20577"/>
          <ac:spMkLst>
            <pc:docMk/>
            <pc:sldMk cId="2029678616" sldId="260"/>
            <ac:spMk id="3" creationId="{0BC01963-1DFD-4FD0-97C7-C7BA77054CF0}"/>
          </ac:spMkLst>
        </pc:spChg>
      </pc:sldChg>
      <pc:sldChg chg="addSp delSp modSp new mod ord setBg delDesignElem modNotesTx">
        <pc:chgData name="Lucie Hrubá" userId="aa4b3d1726a19e09" providerId="LiveId" clId="{836D0D08-16E1-460D-80D6-5D5E864323F2}" dt="2022-03-18T18:17:44.379" v="27135"/>
        <pc:sldMkLst>
          <pc:docMk/>
          <pc:sldMk cId="4292844477" sldId="261"/>
        </pc:sldMkLst>
        <pc:spChg chg="mod">
          <ac:chgData name="Lucie Hrubá" userId="aa4b3d1726a19e09" providerId="LiveId" clId="{836D0D08-16E1-460D-80D6-5D5E864323F2}" dt="2022-02-26T16:29:32.455" v="8951" actId="1076"/>
          <ac:spMkLst>
            <pc:docMk/>
            <pc:sldMk cId="4292844477" sldId="261"/>
            <ac:spMk id="2" creationId="{D68B7DD1-D2B3-4835-852C-8BC1BFA9F02B}"/>
          </ac:spMkLst>
        </pc:spChg>
        <pc:spChg chg="add del mod">
          <ac:chgData name="Lucie Hrubá" userId="aa4b3d1726a19e09" providerId="LiveId" clId="{836D0D08-16E1-460D-80D6-5D5E864323F2}" dt="2022-02-26T15:22:18.545" v="7479" actId="26606"/>
          <ac:spMkLst>
            <pc:docMk/>
            <pc:sldMk cId="4292844477" sldId="261"/>
            <ac:spMk id="3" creationId="{D45C80EB-67E2-4E00-9697-1BB250259C9F}"/>
          </ac:spMkLst>
        </pc:spChg>
        <pc:spChg chg="add del mod">
          <ac:chgData name="Lucie Hrubá" userId="aa4b3d1726a19e09" providerId="LiveId" clId="{836D0D08-16E1-460D-80D6-5D5E864323F2}" dt="2022-02-26T16:24:22.476" v="8909"/>
          <ac:spMkLst>
            <pc:docMk/>
            <pc:sldMk cId="4292844477" sldId="261"/>
            <ac:spMk id="5" creationId="{05E023C6-16A1-48AC-84AC-F4FADDA71D5E}"/>
          </ac:spMkLst>
        </pc:spChg>
        <pc:spChg chg="add mod">
          <ac:chgData name="Lucie Hrubá" userId="aa4b3d1726a19e09" providerId="LiveId" clId="{836D0D08-16E1-460D-80D6-5D5E864323F2}" dt="2022-02-26T16:34:26.788" v="8990" actId="1076"/>
          <ac:spMkLst>
            <pc:docMk/>
            <pc:sldMk cId="4292844477" sldId="261"/>
            <ac:spMk id="6" creationId="{A37B5650-C520-4001-AE14-DDE26F2DA90A}"/>
          </ac:spMkLst>
        </pc:spChg>
        <pc:spChg chg="add mod">
          <ac:chgData name="Lucie Hrubá" userId="aa4b3d1726a19e09" providerId="LiveId" clId="{836D0D08-16E1-460D-80D6-5D5E864323F2}" dt="2022-02-26T16:31:42.629" v="8964" actId="1076"/>
          <ac:spMkLst>
            <pc:docMk/>
            <pc:sldMk cId="4292844477" sldId="261"/>
            <ac:spMk id="7" creationId="{722EB6BC-6E40-4BF8-9CFE-BB2AE9D4587C}"/>
          </ac:spMkLst>
        </pc:spChg>
        <pc:spChg chg="add del">
          <ac:chgData name="Lucie Hrubá" userId="aa4b3d1726a19e09" providerId="LiveId" clId="{836D0D08-16E1-460D-80D6-5D5E864323F2}" dt="2022-02-26T15:22:18.545" v="7479" actId="26606"/>
          <ac:spMkLst>
            <pc:docMk/>
            <pc:sldMk cId="4292844477" sldId="261"/>
            <ac:spMk id="8" creationId="{142D98E1-37D2-4470-BF74-845E897954C6}"/>
          </ac:spMkLst>
        </pc:spChg>
        <pc:spChg chg="add del">
          <ac:chgData name="Lucie Hrubá" userId="aa4b3d1726a19e09" providerId="LiveId" clId="{836D0D08-16E1-460D-80D6-5D5E864323F2}" dt="2022-02-26T15:22:18.545" v="7479" actId="26606"/>
          <ac:spMkLst>
            <pc:docMk/>
            <pc:sldMk cId="4292844477" sldId="261"/>
            <ac:spMk id="18" creationId="{808D4A0C-A317-468C-ABC7-9713599D8A5B}"/>
          </ac:spMkLst>
        </pc:spChg>
        <pc:spChg chg="add mod">
          <ac:chgData name="Lucie Hrubá" userId="aa4b3d1726a19e09" providerId="LiveId" clId="{836D0D08-16E1-460D-80D6-5D5E864323F2}" dt="2022-02-26T16:32:18.046" v="8969" actId="207"/>
          <ac:spMkLst>
            <pc:docMk/>
            <pc:sldMk cId="4292844477" sldId="261"/>
            <ac:spMk id="28" creationId="{C1B58BFF-D1A7-4C80-8EDB-D37AC344A5A3}"/>
          </ac:spMkLst>
        </pc:spChg>
        <pc:spChg chg="add del">
          <ac:chgData name="Lucie Hrubá" userId="aa4b3d1726a19e09" providerId="LiveId" clId="{836D0D08-16E1-460D-80D6-5D5E864323F2}" dt="2022-02-26T15:22:18.505" v="7478" actId="26606"/>
          <ac:spMkLst>
            <pc:docMk/>
            <pc:sldMk cId="4292844477" sldId="261"/>
            <ac:spMk id="32" creationId="{2F9C493A-9F03-49B4-B3FB-19CE5AC115BE}"/>
          </ac:spMkLst>
        </pc:spChg>
        <pc:spChg chg="add del">
          <ac:chgData name="Lucie Hrubá" userId="aa4b3d1726a19e09" providerId="LiveId" clId="{836D0D08-16E1-460D-80D6-5D5E864323F2}" dt="2022-02-26T15:22:08.838" v="7476" actId="26606"/>
          <ac:spMkLst>
            <pc:docMk/>
            <pc:sldMk cId="4292844477" sldId="261"/>
            <ac:spMk id="33" creationId="{142D98E1-37D2-4470-BF74-845E897954C6}"/>
          </ac:spMkLst>
        </pc:spChg>
        <pc:spChg chg="add del">
          <ac:chgData name="Lucie Hrubá" userId="aa4b3d1726a19e09" providerId="LiveId" clId="{836D0D08-16E1-460D-80D6-5D5E864323F2}" dt="2022-02-26T15:22:18.505" v="7478" actId="26606"/>
          <ac:spMkLst>
            <pc:docMk/>
            <pc:sldMk cId="4292844477" sldId="261"/>
            <ac:spMk id="34" creationId="{90A46C7D-C1BB-49B8-8D37-39742820E964}"/>
          </ac:spMkLst>
        </pc:spChg>
        <pc:spChg chg="add del">
          <ac:chgData name="Lucie Hrubá" userId="aa4b3d1726a19e09" providerId="LiveId" clId="{836D0D08-16E1-460D-80D6-5D5E864323F2}" dt="2022-02-26T15:22:08.838" v="7476" actId="26606"/>
          <ac:spMkLst>
            <pc:docMk/>
            <pc:sldMk cId="4292844477" sldId="261"/>
            <ac:spMk id="35" creationId="{3ED2C98F-B668-4CD9-862F-6BF4AE5D2743}"/>
          </ac:spMkLst>
        </pc:spChg>
        <pc:spChg chg="add del">
          <ac:chgData name="Lucie Hrubá" userId="aa4b3d1726a19e09" providerId="LiveId" clId="{836D0D08-16E1-460D-80D6-5D5E864323F2}" dt="2022-02-26T15:22:18.505" v="7478" actId="26606"/>
          <ac:spMkLst>
            <pc:docMk/>
            <pc:sldMk cId="4292844477" sldId="261"/>
            <ac:spMk id="43" creationId="{D45C80EB-67E2-4E00-9697-1BB250259C9F}"/>
          </ac:spMkLst>
        </pc:spChg>
        <pc:spChg chg="add del">
          <ac:chgData name="Lucie Hrubá" userId="aa4b3d1726a19e09" providerId="LiveId" clId="{836D0D08-16E1-460D-80D6-5D5E864323F2}" dt="2022-02-26T15:22:18.505" v="7478" actId="26606"/>
          <ac:spMkLst>
            <pc:docMk/>
            <pc:sldMk cId="4292844477" sldId="261"/>
            <ac:spMk id="44" creationId="{D5B4F0F5-BE58-4EC0-B650-A71A07437CDD}"/>
          </ac:spMkLst>
        </pc:spChg>
        <pc:spChg chg="add mod">
          <ac:chgData name="Lucie Hrubá" userId="aa4b3d1726a19e09" providerId="LiveId" clId="{836D0D08-16E1-460D-80D6-5D5E864323F2}" dt="2022-02-26T16:33:01.519" v="8976" actId="113"/>
          <ac:spMkLst>
            <pc:docMk/>
            <pc:sldMk cId="4292844477" sldId="261"/>
            <ac:spMk id="54" creationId="{25361AC5-5858-4C3F-8FDC-038C67DD47E3}"/>
          </ac:spMkLst>
        </pc:spChg>
        <pc:spChg chg="add del">
          <ac:chgData name="Lucie Hrubá" userId="aa4b3d1726a19e09" providerId="LiveId" clId="{836D0D08-16E1-460D-80D6-5D5E864323F2}" dt="2022-02-26T16:17:20.630" v="8829" actId="26606"/>
          <ac:spMkLst>
            <pc:docMk/>
            <pc:sldMk cId="4292844477" sldId="261"/>
            <ac:spMk id="55" creationId="{142D98E1-37D2-4470-BF74-845E897954C6}"/>
          </ac:spMkLst>
        </pc:spChg>
        <pc:spChg chg="add del">
          <ac:chgData name="Lucie Hrubá" userId="aa4b3d1726a19e09" providerId="LiveId" clId="{836D0D08-16E1-460D-80D6-5D5E864323F2}" dt="2022-02-26T16:17:20.630" v="8829" actId="26606"/>
          <ac:spMkLst>
            <pc:docMk/>
            <pc:sldMk cId="4292844477" sldId="261"/>
            <ac:spMk id="56" creationId="{A707F4F1-79FE-4E99-AF42-242AC08A35E9}"/>
          </ac:spMkLst>
        </pc:spChg>
        <pc:spChg chg="add del">
          <ac:chgData name="Lucie Hrubá" userId="aa4b3d1726a19e09" providerId="LiveId" clId="{836D0D08-16E1-460D-80D6-5D5E864323F2}" dt="2022-02-26T16:17:20.630" v="8829" actId="26606"/>
          <ac:spMkLst>
            <pc:docMk/>
            <pc:sldMk cId="4292844477" sldId="261"/>
            <ac:spMk id="70" creationId="{825CBD1C-2583-4689-9336-2E92126BB80F}"/>
          </ac:spMkLst>
        </pc:spChg>
        <pc:spChg chg="add del mod">
          <ac:chgData name="Lucie Hrubá" userId="aa4b3d1726a19e09" providerId="LiveId" clId="{836D0D08-16E1-460D-80D6-5D5E864323F2}" dt="2022-03-18T18:11:47.376" v="27099"/>
          <ac:spMkLst>
            <pc:docMk/>
            <pc:sldMk cId="4292844477" sldId="261"/>
            <ac:spMk id="71" creationId="{D45C80EB-67E2-4E00-9697-1BB250259C9F}"/>
          </ac:spMkLst>
        </pc:spChg>
        <pc:spChg chg="add mod">
          <ac:chgData name="Lucie Hrubá" userId="aa4b3d1726a19e09" providerId="LiveId" clId="{836D0D08-16E1-460D-80D6-5D5E864323F2}" dt="2022-02-26T16:33:19.270" v="8980" actId="207"/>
          <ac:spMkLst>
            <pc:docMk/>
            <pc:sldMk cId="4292844477" sldId="261"/>
            <ac:spMk id="72" creationId="{33A55C98-8E39-4B44-93BE-B2AD791E4E04}"/>
          </ac:spMkLst>
        </pc:spChg>
        <pc:spChg chg="add del">
          <ac:chgData name="Lucie Hrubá" userId="aa4b3d1726a19e09" providerId="LiveId" clId="{836D0D08-16E1-460D-80D6-5D5E864323F2}" dt="2022-02-26T16:20:13.599" v="8866" actId="26606"/>
          <ac:spMkLst>
            <pc:docMk/>
            <pc:sldMk cId="4292844477" sldId="261"/>
            <ac:spMk id="76" creationId="{2F9C493A-9F03-49B4-B3FB-19CE5AC115BE}"/>
          </ac:spMkLst>
        </pc:spChg>
        <pc:spChg chg="add del">
          <ac:chgData name="Lucie Hrubá" userId="aa4b3d1726a19e09" providerId="LiveId" clId="{836D0D08-16E1-460D-80D6-5D5E864323F2}" dt="2022-02-26T15:40:06.561" v="7925" actId="26606"/>
          <ac:spMkLst>
            <pc:docMk/>
            <pc:sldMk cId="4292844477" sldId="261"/>
            <ac:spMk id="77" creationId="{2F9C493A-9F03-49B4-B3FB-19CE5AC115BE}"/>
          </ac:spMkLst>
        </pc:spChg>
        <pc:spChg chg="add del">
          <ac:chgData name="Lucie Hrubá" userId="aa4b3d1726a19e09" providerId="LiveId" clId="{836D0D08-16E1-460D-80D6-5D5E864323F2}" dt="2022-02-26T16:20:13.599" v="8866" actId="26606"/>
          <ac:spMkLst>
            <pc:docMk/>
            <pc:sldMk cId="4292844477" sldId="261"/>
            <ac:spMk id="78" creationId="{90A46C7D-C1BB-49B8-8D37-39742820E964}"/>
          </ac:spMkLst>
        </pc:spChg>
        <pc:spChg chg="add del">
          <ac:chgData name="Lucie Hrubá" userId="aa4b3d1726a19e09" providerId="LiveId" clId="{836D0D08-16E1-460D-80D6-5D5E864323F2}" dt="2022-02-26T15:40:06.561" v="7925" actId="26606"/>
          <ac:spMkLst>
            <pc:docMk/>
            <pc:sldMk cId="4292844477" sldId="261"/>
            <ac:spMk id="79" creationId="{90A46C7D-C1BB-49B8-8D37-39742820E964}"/>
          </ac:spMkLst>
        </pc:spChg>
        <pc:spChg chg="add del">
          <ac:chgData name="Lucie Hrubá" userId="aa4b3d1726a19e09" providerId="LiveId" clId="{836D0D08-16E1-460D-80D6-5D5E864323F2}" dt="2022-02-26T16:20:13.599" v="8866" actId="26606"/>
          <ac:spMkLst>
            <pc:docMk/>
            <pc:sldMk cId="4292844477" sldId="261"/>
            <ac:spMk id="88" creationId="{55820E42-2F9D-41EF-B67F-522A133B3373}"/>
          </ac:spMkLst>
        </pc:spChg>
        <pc:spChg chg="add del">
          <ac:chgData name="Lucie Hrubá" userId="aa4b3d1726a19e09" providerId="LiveId" clId="{836D0D08-16E1-460D-80D6-5D5E864323F2}" dt="2022-02-26T15:40:06.561" v="7925" actId="26606"/>
          <ac:spMkLst>
            <pc:docMk/>
            <pc:sldMk cId="4292844477" sldId="261"/>
            <ac:spMk id="89" creationId="{D5B4F0F5-BE58-4EC0-B650-A71A07437CDD}"/>
          </ac:spMkLst>
        </pc:spChg>
        <pc:spChg chg="add del">
          <ac:chgData name="Lucie Hrubá" userId="aa4b3d1726a19e09" providerId="LiveId" clId="{836D0D08-16E1-460D-80D6-5D5E864323F2}" dt="2022-03-18T18:17:44.379" v="27135"/>
          <ac:spMkLst>
            <pc:docMk/>
            <pc:sldMk cId="4292844477" sldId="261"/>
            <ac:spMk id="99" creationId="{142D98E1-37D2-4470-BF74-845E897954C6}"/>
          </ac:spMkLst>
        </pc:spChg>
        <pc:spChg chg="add del">
          <ac:chgData name="Lucie Hrubá" userId="aa4b3d1726a19e09" providerId="LiveId" clId="{836D0D08-16E1-460D-80D6-5D5E864323F2}" dt="2022-02-26T16:19:34.442" v="8863" actId="26606"/>
          <ac:spMkLst>
            <pc:docMk/>
            <pc:sldMk cId="4292844477" sldId="261"/>
            <ac:spMk id="102" creationId="{2F9C493A-9F03-49B4-B3FB-19CE5AC115BE}"/>
          </ac:spMkLst>
        </pc:spChg>
        <pc:spChg chg="add del">
          <ac:chgData name="Lucie Hrubá" userId="aa4b3d1726a19e09" providerId="LiveId" clId="{836D0D08-16E1-460D-80D6-5D5E864323F2}" dt="2022-02-26T16:19:34.442" v="8863" actId="26606"/>
          <ac:spMkLst>
            <pc:docMk/>
            <pc:sldMk cId="4292844477" sldId="261"/>
            <ac:spMk id="104" creationId="{90A46C7D-C1BB-49B8-8D37-39742820E964}"/>
          </ac:spMkLst>
        </pc:spChg>
        <pc:spChg chg="add del">
          <ac:chgData name="Lucie Hrubá" userId="aa4b3d1726a19e09" providerId="LiveId" clId="{836D0D08-16E1-460D-80D6-5D5E864323F2}" dt="2022-02-26T16:19:34.442" v="8863" actId="26606"/>
          <ac:spMkLst>
            <pc:docMk/>
            <pc:sldMk cId="4292844477" sldId="261"/>
            <ac:spMk id="114" creationId="{55820E42-2F9D-41EF-B67F-522A133B3373}"/>
          </ac:spMkLst>
        </pc:spChg>
        <pc:spChg chg="add mod">
          <ac:chgData name="Lucie Hrubá" userId="aa4b3d1726a19e09" providerId="LiveId" clId="{836D0D08-16E1-460D-80D6-5D5E864323F2}" dt="2022-02-26T16:33:59.502" v="8986" actId="113"/>
          <ac:spMkLst>
            <pc:docMk/>
            <pc:sldMk cId="4292844477" sldId="261"/>
            <ac:spMk id="115" creationId="{E5158A86-07D7-4C81-A3A4-B40B7EFD0786}"/>
          </ac:spMkLst>
        </pc:spChg>
        <pc:spChg chg="add mod">
          <ac:chgData name="Lucie Hrubá" userId="aa4b3d1726a19e09" providerId="LiveId" clId="{836D0D08-16E1-460D-80D6-5D5E864323F2}" dt="2022-02-26T16:34:20.293" v="8989" actId="1076"/>
          <ac:spMkLst>
            <pc:docMk/>
            <pc:sldMk cId="4292844477" sldId="261"/>
            <ac:spMk id="124" creationId="{125938E9-670C-4BC0-BDB9-144810AC5323}"/>
          </ac:spMkLst>
        </pc:spChg>
        <pc:spChg chg="add mod">
          <ac:chgData name="Lucie Hrubá" userId="aa4b3d1726a19e09" providerId="LiveId" clId="{836D0D08-16E1-460D-80D6-5D5E864323F2}" dt="2022-02-26T16:35:38.055" v="8996" actId="1076"/>
          <ac:spMkLst>
            <pc:docMk/>
            <pc:sldMk cId="4292844477" sldId="261"/>
            <ac:spMk id="127" creationId="{FC323EDF-E6E1-47F4-8328-DB39646092E8}"/>
          </ac:spMkLst>
        </pc:spChg>
        <pc:spChg chg="add mod">
          <ac:chgData name="Lucie Hrubá" userId="aa4b3d1726a19e09" providerId="LiveId" clId="{836D0D08-16E1-460D-80D6-5D5E864323F2}" dt="2022-02-26T16:35:50.685" v="8999" actId="207"/>
          <ac:spMkLst>
            <pc:docMk/>
            <pc:sldMk cId="4292844477" sldId="261"/>
            <ac:spMk id="128" creationId="{81FF20F9-1564-4267-BCA6-7CBD3CBFDDA7}"/>
          </ac:spMkLst>
        </pc:spChg>
        <pc:spChg chg="add mod">
          <ac:chgData name="Lucie Hrubá" userId="aa4b3d1726a19e09" providerId="LiveId" clId="{836D0D08-16E1-460D-80D6-5D5E864323F2}" dt="2022-02-26T16:37:03.041" v="9003" actId="207"/>
          <ac:spMkLst>
            <pc:docMk/>
            <pc:sldMk cId="4292844477" sldId="261"/>
            <ac:spMk id="131" creationId="{40DD02A1-4189-4454-9C21-EEF974AFC444}"/>
          </ac:spMkLst>
        </pc:spChg>
        <pc:spChg chg="add mod">
          <ac:chgData name="Lucie Hrubá" userId="aa4b3d1726a19e09" providerId="LiveId" clId="{836D0D08-16E1-460D-80D6-5D5E864323F2}" dt="2022-02-26T16:37:24.112" v="9007" actId="1076"/>
          <ac:spMkLst>
            <pc:docMk/>
            <pc:sldMk cId="4292844477" sldId="261"/>
            <ac:spMk id="132" creationId="{1C2D07FD-173E-4A0D-960F-0C5C92A37573}"/>
          </ac:spMkLst>
        </pc:spChg>
        <pc:spChg chg="add mod">
          <ac:chgData name="Lucie Hrubá" userId="aa4b3d1726a19e09" providerId="LiveId" clId="{836D0D08-16E1-460D-80D6-5D5E864323F2}" dt="2022-02-26T16:38:01.764" v="9012" actId="207"/>
          <ac:spMkLst>
            <pc:docMk/>
            <pc:sldMk cId="4292844477" sldId="261"/>
            <ac:spMk id="135" creationId="{58A48355-F112-4A32-9133-B28B96392CA1}"/>
          </ac:spMkLst>
        </pc:spChg>
        <pc:spChg chg="add mod">
          <ac:chgData name="Lucie Hrubá" userId="aa4b3d1726a19e09" providerId="LiveId" clId="{836D0D08-16E1-460D-80D6-5D5E864323F2}" dt="2022-02-26T16:38:17.648" v="9016" actId="1076"/>
          <ac:spMkLst>
            <pc:docMk/>
            <pc:sldMk cId="4292844477" sldId="261"/>
            <ac:spMk id="136" creationId="{FF62B7C4-0706-4F9B-9E3B-38B626AB7305}"/>
          </ac:spMkLst>
        </pc:spChg>
        <pc:spChg chg="add mod">
          <ac:chgData name="Lucie Hrubá" userId="aa4b3d1726a19e09" providerId="LiveId" clId="{836D0D08-16E1-460D-80D6-5D5E864323F2}" dt="2022-02-26T16:39:47.170" v="9027" actId="1076"/>
          <ac:spMkLst>
            <pc:docMk/>
            <pc:sldMk cId="4292844477" sldId="261"/>
            <ac:spMk id="139" creationId="{B2A52220-D25B-4737-9E9E-FC6406D94552}"/>
          </ac:spMkLst>
        </pc:spChg>
        <pc:spChg chg="add mod">
          <ac:chgData name="Lucie Hrubá" userId="aa4b3d1726a19e09" providerId="LiveId" clId="{836D0D08-16E1-460D-80D6-5D5E864323F2}" dt="2022-02-26T16:39:53.304" v="9028" actId="1076"/>
          <ac:spMkLst>
            <pc:docMk/>
            <pc:sldMk cId="4292844477" sldId="261"/>
            <ac:spMk id="140" creationId="{1DA2652A-6D7A-4A16-92B0-26169E0A4FFA}"/>
          </ac:spMkLst>
        </pc:spChg>
        <pc:spChg chg="add mod">
          <ac:chgData name="Lucie Hrubá" userId="aa4b3d1726a19e09" providerId="LiveId" clId="{836D0D08-16E1-460D-80D6-5D5E864323F2}" dt="2022-02-26T16:40:57.389" v="9037" actId="207"/>
          <ac:spMkLst>
            <pc:docMk/>
            <pc:sldMk cId="4292844477" sldId="261"/>
            <ac:spMk id="144" creationId="{5A3ABFC3-A98E-4C3F-8A56-7908868C03D9}"/>
          </ac:spMkLst>
        </pc:spChg>
        <pc:spChg chg="add mod">
          <ac:chgData name="Lucie Hrubá" userId="aa4b3d1726a19e09" providerId="LiveId" clId="{836D0D08-16E1-460D-80D6-5D5E864323F2}" dt="2022-02-26T16:42:27.621" v="9048" actId="20577"/>
          <ac:spMkLst>
            <pc:docMk/>
            <pc:sldMk cId="4292844477" sldId="261"/>
            <ac:spMk id="145" creationId="{A2FAC393-D747-4D1B-9906-90D7FD84F1A4}"/>
          </ac:spMkLst>
        </pc:spChg>
        <pc:spChg chg="add mod">
          <ac:chgData name="Lucie Hrubá" userId="aa4b3d1726a19e09" providerId="LiveId" clId="{836D0D08-16E1-460D-80D6-5D5E864323F2}" dt="2022-02-26T16:41:46.677" v="9046" actId="20577"/>
          <ac:spMkLst>
            <pc:docMk/>
            <pc:sldMk cId="4292844477" sldId="261"/>
            <ac:spMk id="146" creationId="{6C712205-597B-460B-A970-6D266DAEB1F3}"/>
          </ac:spMkLst>
        </pc:spChg>
        <pc:spChg chg="add mod">
          <ac:chgData name="Lucie Hrubá" userId="aa4b3d1726a19e09" providerId="LiveId" clId="{836D0D08-16E1-460D-80D6-5D5E864323F2}" dt="2022-02-26T16:43:37.191" v="9057" actId="207"/>
          <ac:spMkLst>
            <pc:docMk/>
            <pc:sldMk cId="4292844477" sldId="261"/>
            <ac:spMk id="149" creationId="{CB82E35B-59C4-4455-A1EE-7349F15FC200}"/>
          </ac:spMkLst>
        </pc:spChg>
        <pc:spChg chg="add mod">
          <ac:chgData name="Lucie Hrubá" userId="aa4b3d1726a19e09" providerId="LiveId" clId="{836D0D08-16E1-460D-80D6-5D5E864323F2}" dt="2022-02-26T16:43:59.066" v="9061" actId="1076"/>
          <ac:spMkLst>
            <pc:docMk/>
            <pc:sldMk cId="4292844477" sldId="261"/>
            <ac:spMk id="150" creationId="{7D6F77AA-42EB-4CAF-AED3-9A3B2C789F1D}"/>
          </ac:spMkLst>
        </pc:spChg>
        <pc:spChg chg="add mod">
          <ac:chgData name="Lucie Hrubá" userId="aa4b3d1726a19e09" providerId="LiveId" clId="{836D0D08-16E1-460D-80D6-5D5E864323F2}" dt="2022-02-26T16:49:00.023" v="9093" actId="207"/>
          <ac:spMkLst>
            <pc:docMk/>
            <pc:sldMk cId="4292844477" sldId="261"/>
            <ac:spMk id="170" creationId="{51115B39-7DAE-42D3-B771-0F8D9CA8ADBA}"/>
          </ac:spMkLst>
        </pc:spChg>
        <pc:spChg chg="add mod">
          <ac:chgData name="Lucie Hrubá" userId="aa4b3d1726a19e09" providerId="LiveId" clId="{836D0D08-16E1-460D-80D6-5D5E864323F2}" dt="2022-02-26T16:49:19.010" v="9099" actId="1076"/>
          <ac:spMkLst>
            <pc:docMk/>
            <pc:sldMk cId="4292844477" sldId="261"/>
            <ac:spMk id="171" creationId="{201FA7F3-88E1-478B-96F2-6BC5D15BB9AD}"/>
          </ac:spMkLst>
        </pc:spChg>
        <pc:grpChg chg="add del">
          <ac:chgData name="Lucie Hrubá" userId="aa4b3d1726a19e09" providerId="LiveId" clId="{836D0D08-16E1-460D-80D6-5D5E864323F2}" dt="2022-02-26T15:22:18.545" v="7479" actId="26606"/>
          <ac:grpSpMkLst>
            <pc:docMk/>
            <pc:sldMk cId="4292844477" sldId="261"/>
            <ac:grpSpMk id="10" creationId="{2EDC2578-BDB0-4118-975D-CFCE02823D48}"/>
          </ac:grpSpMkLst>
        </pc:grpChg>
        <pc:grpChg chg="add del">
          <ac:chgData name="Lucie Hrubá" userId="aa4b3d1726a19e09" providerId="LiveId" clId="{836D0D08-16E1-460D-80D6-5D5E864323F2}" dt="2022-02-26T15:22:18.545" v="7479" actId="26606"/>
          <ac:grpSpMkLst>
            <pc:docMk/>
            <pc:sldMk cId="4292844477" sldId="261"/>
            <ac:grpSpMk id="20" creationId="{66D15788-48EC-465C-BB15-0E2B97EE0D44}"/>
          </ac:grpSpMkLst>
        </pc:grpChg>
        <pc:grpChg chg="add del">
          <ac:chgData name="Lucie Hrubá" userId="aa4b3d1726a19e09" providerId="LiveId" clId="{836D0D08-16E1-460D-80D6-5D5E864323F2}" dt="2022-02-26T15:22:18.505" v="7478" actId="26606"/>
          <ac:grpSpMkLst>
            <pc:docMk/>
            <pc:sldMk cId="4292844477" sldId="261"/>
            <ac:grpSpMk id="36" creationId="{61BBAB6F-65E6-4E2B-B363-6AB27C84E0C1}"/>
          </ac:grpSpMkLst>
        </pc:grpChg>
        <pc:grpChg chg="add del">
          <ac:chgData name="Lucie Hrubá" userId="aa4b3d1726a19e09" providerId="LiveId" clId="{836D0D08-16E1-460D-80D6-5D5E864323F2}" dt="2022-02-26T15:22:18.505" v="7478" actId="26606"/>
          <ac:grpSpMkLst>
            <pc:docMk/>
            <pc:sldMk cId="4292844477" sldId="261"/>
            <ac:grpSpMk id="46" creationId="{E700C1F5-B637-45FE-96CC-270D263A597B}"/>
          </ac:grpSpMkLst>
        </pc:grpChg>
        <pc:grpChg chg="add del">
          <ac:chgData name="Lucie Hrubá" userId="aa4b3d1726a19e09" providerId="LiveId" clId="{836D0D08-16E1-460D-80D6-5D5E864323F2}" dt="2022-02-26T16:17:20.630" v="8829" actId="26606"/>
          <ac:grpSpMkLst>
            <pc:docMk/>
            <pc:sldMk cId="4292844477" sldId="261"/>
            <ac:grpSpMk id="57" creationId="{C5035748-E666-464D-B95F-ED8146346809}"/>
          </ac:grpSpMkLst>
        </pc:grpChg>
        <pc:grpChg chg="add del">
          <ac:chgData name="Lucie Hrubá" userId="aa4b3d1726a19e09" providerId="LiveId" clId="{836D0D08-16E1-460D-80D6-5D5E864323F2}" dt="2022-02-26T16:17:20.630" v="8829" actId="26606"/>
          <ac:grpSpMkLst>
            <pc:docMk/>
            <pc:sldMk cId="4292844477" sldId="261"/>
            <ac:grpSpMk id="63" creationId="{D5E51A3D-2FA6-4FB0-8E96-240CD790AFB7}"/>
          </ac:grpSpMkLst>
        </pc:grpChg>
        <pc:grpChg chg="add del">
          <ac:chgData name="Lucie Hrubá" userId="aa4b3d1726a19e09" providerId="LiveId" clId="{836D0D08-16E1-460D-80D6-5D5E864323F2}" dt="2022-02-26T16:20:13.599" v="8866" actId="26606"/>
          <ac:grpSpMkLst>
            <pc:docMk/>
            <pc:sldMk cId="4292844477" sldId="261"/>
            <ac:grpSpMk id="80" creationId="{61BBAB6F-65E6-4E2B-B363-6AB27C84E0C1}"/>
          </ac:grpSpMkLst>
        </pc:grpChg>
        <pc:grpChg chg="add del">
          <ac:chgData name="Lucie Hrubá" userId="aa4b3d1726a19e09" providerId="LiveId" clId="{836D0D08-16E1-460D-80D6-5D5E864323F2}" dt="2022-02-26T15:40:06.561" v="7925" actId="26606"/>
          <ac:grpSpMkLst>
            <pc:docMk/>
            <pc:sldMk cId="4292844477" sldId="261"/>
            <ac:grpSpMk id="81" creationId="{C13D619A-1417-41F6-AB84-3DA81D94BD75}"/>
          </ac:grpSpMkLst>
        </pc:grpChg>
        <pc:grpChg chg="add del">
          <ac:chgData name="Lucie Hrubá" userId="aa4b3d1726a19e09" providerId="LiveId" clId="{836D0D08-16E1-460D-80D6-5D5E864323F2}" dt="2022-02-26T16:20:13.599" v="8866" actId="26606"/>
          <ac:grpSpMkLst>
            <pc:docMk/>
            <pc:sldMk cId="4292844477" sldId="261"/>
            <ac:grpSpMk id="90" creationId="{13D9BC31-B57D-4933-AD83-94F462D4C2F9}"/>
          </ac:grpSpMkLst>
        </pc:grpChg>
        <pc:grpChg chg="add del">
          <ac:chgData name="Lucie Hrubá" userId="aa4b3d1726a19e09" providerId="LiveId" clId="{836D0D08-16E1-460D-80D6-5D5E864323F2}" dt="2022-02-26T15:40:06.561" v="7925" actId="26606"/>
          <ac:grpSpMkLst>
            <pc:docMk/>
            <pc:sldMk cId="4292844477" sldId="261"/>
            <ac:grpSpMk id="91" creationId="{E700C1F5-B637-45FE-96CC-270D263A597B}"/>
          </ac:grpSpMkLst>
        </pc:grpChg>
        <pc:grpChg chg="add del">
          <ac:chgData name="Lucie Hrubá" userId="aa4b3d1726a19e09" providerId="LiveId" clId="{836D0D08-16E1-460D-80D6-5D5E864323F2}" dt="2022-03-18T18:17:44.379" v="27135"/>
          <ac:grpSpMkLst>
            <pc:docMk/>
            <pc:sldMk cId="4292844477" sldId="261"/>
            <ac:grpSpMk id="100" creationId="{C5035748-E666-464D-B95F-ED8146346809}"/>
          </ac:grpSpMkLst>
        </pc:grpChg>
        <pc:grpChg chg="add del">
          <ac:chgData name="Lucie Hrubá" userId="aa4b3d1726a19e09" providerId="LiveId" clId="{836D0D08-16E1-460D-80D6-5D5E864323F2}" dt="2022-02-26T16:19:34.442" v="8863" actId="26606"/>
          <ac:grpSpMkLst>
            <pc:docMk/>
            <pc:sldMk cId="4292844477" sldId="261"/>
            <ac:grpSpMk id="106" creationId="{61BBAB6F-65E6-4E2B-B363-6AB27C84E0C1}"/>
          </ac:grpSpMkLst>
        </pc:grpChg>
        <pc:grpChg chg="add del">
          <ac:chgData name="Lucie Hrubá" userId="aa4b3d1726a19e09" providerId="LiveId" clId="{836D0D08-16E1-460D-80D6-5D5E864323F2}" dt="2022-02-26T16:19:34.442" v="8863" actId="26606"/>
          <ac:grpSpMkLst>
            <pc:docMk/>
            <pc:sldMk cId="4292844477" sldId="261"/>
            <ac:grpSpMk id="116" creationId="{13D9BC31-B57D-4933-AD83-94F462D4C2F9}"/>
          </ac:grpSpMkLst>
        </pc:grpChg>
        <pc:graphicFrameChg chg="add del">
          <ac:chgData name="Lucie Hrubá" userId="aa4b3d1726a19e09" providerId="LiveId" clId="{836D0D08-16E1-460D-80D6-5D5E864323F2}" dt="2022-02-26T15:22:08.838" v="7476" actId="26606"/>
          <ac:graphicFrameMkLst>
            <pc:docMk/>
            <pc:sldMk cId="4292844477" sldId="261"/>
            <ac:graphicFrameMk id="29" creationId="{1192A5EE-7ACD-4679-892E-7A823FE711CD}"/>
          </ac:graphicFrameMkLst>
        </pc:graphicFrameChg>
        <pc:graphicFrameChg chg="add del">
          <ac:chgData name="Lucie Hrubá" userId="aa4b3d1726a19e09" providerId="LiveId" clId="{836D0D08-16E1-460D-80D6-5D5E864323F2}" dt="2022-02-26T15:40:06.561" v="7925" actId="26606"/>
          <ac:graphicFrameMkLst>
            <pc:docMk/>
            <pc:sldMk cId="4292844477" sldId="261"/>
            <ac:graphicFrameMk id="73" creationId="{0CA6892E-BDAF-459A-B520-3FC2F09724C8}"/>
          </ac:graphicFrameMkLst>
        </pc:graphicFrameChg>
        <pc:picChg chg="add mod modCrop">
          <ac:chgData name="Lucie Hrubá" userId="aa4b3d1726a19e09" providerId="LiveId" clId="{836D0D08-16E1-460D-80D6-5D5E864323F2}" dt="2022-02-26T16:43:03.445" v="9050" actId="1076"/>
          <ac:picMkLst>
            <pc:docMk/>
            <pc:sldMk cId="4292844477" sldId="261"/>
            <ac:picMk id="4" creationId="{54E0EF34-85BB-40FF-8B55-4153CBF198A0}"/>
          </ac:picMkLst>
        </pc:picChg>
        <pc:cxnChg chg="add mod">
          <ac:chgData name="Lucie Hrubá" userId="aa4b3d1726a19e09" providerId="LiveId" clId="{836D0D08-16E1-460D-80D6-5D5E864323F2}" dt="2022-02-26T16:31:58.641" v="8967" actId="208"/>
          <ac:cxnSpMkLst>
            <pc:docMk/>
            <pc:sldMk cId="4292844477" sldId="261"/>
            <ac:cxnSpMk id="17" creationId="{5943EAB5-5B2B-49D9-A545-01E40AC9DA09}"/>
          </ac:cxnSpMkLst>
        </pc:cxnChg>
        <pc:cxnChg chg="add mod">
          <ac:chgData name="Lucie Hrubá" userId="aa4b3d1726a19e09" providerId="LiveId" clId="{836D0D08-16E1-460D-80D6-5D5E864323F2}" dt="2022-02-26T16:32:41.168" v="8971" actId="208"/>
          <ac:cxnSpMkLst>
            <pc:docMk/>
            <pc:sldMk cId="4292844477" sldId="261"/>
            <ac:cxnSpMk id="31" creationId="{AC25A3C3-0E0C-492E-A663-3AC1A8B5EFF1}"/>
          </ac:cxnSpMkLst>
        </pc:cxnChg>
        <pc:cxnChg chg="add mod">
          <ac:chgData name="Lucie Hrubá" userId="aa4b3d1726a19e09" providerId="LiveId" clId="{836D0D08-16E1-460D-80D6-5D5E864323F2}" dt="2022-02-26T16:33:39.597" v="8982" actId="208"/>
          <ac:cxnSpMkLst>
            <pc:docMk/>
            <pc:sldMk cId="4292844477" sldId="261"/>
            <ac:cxnSpMk id="113" creationId="{9DBB2F0B-EAF1-40CF-82AA-E879D7EC6CE7}"/>
          </ac:cxnSpMkLst>
        </pc:cxnChg>
        <pc:cxnChg chg="add mod">
          <ac:chgData name="Lucie Hrubá" userId="aa4b3d1726a19e09" providerId="LiveId" clId="{836D0D08-16E1-460D-80D6-5D5E864323F2}" dt="2022-02-26T16:45:28.120" v="9075" actId="14100"/>
          <ac:cxnSpMkLst>
            <pc:docMk/>
            <pc:sldMk cId="4292844477" sldId="261"/>
            <ac:cxnSpMk id="126" creationId="{48EF66B2-555A-4514-9C2C-FFB4E3EA3913}"/>
          </ac:cxnSpMkLst>
        </pc:cxnChg>
        <pc:cxnChg chg="add mod">
          <ac:chgData name="Lucie Hrubá" userId="aa4b3d1726a19e09" providerId="LiveId" clId="{836D0D08-16E1-460D-80D6-5D5E864323F2}" dt="2022-02-26T16:45:59.276" v="9078" actId="14100"/>
          <ac:cxnSpMkLst>
            <pc:docMk/>
            <pc:sldMk cId="4292844477" sldId="261"/>
            <ac:cxnSpMk id="130" creationId="{124236C6-2F3F-45D0-B4F6-7A6A16EA4195}"/>
          </ac:cxnSpMkLst>
        </pc:cxnChg>
        <pc:cxnChg chg="add mod">
          <ac:chgData name="Lucie Hrubá" userId="aa4b3d1726a19e09" providerId="LiveId" clId="{836D0D08-16E1-460D-80D6-5D5E864323F2}" dt="2022-02-26T16:46:31.417" v="9083" actId="14100"/>
          <ac:cxnSpMkLst>
            <pc:docMk/>
            <pc:sldMk cId="4292844477" sldId="261"/>
            <ac:cxnSpMk id="134" creationId="{2D8E509F-DD74-493A-B11F-883760987482}"/>
          </ac:cxnSpMkLst>
        </pc:cxnChg>
        <pc:cxnChg chg="add mod">
          <ac:chgData name="Lucie Hrubá" userId="aa4b3d1726a19e09" providerId="LiveId" clId="{836D0D08-16E1-460D-80D6-5D5E864323F2}" dt="2022-02-26T16:47:00.829" v="9087" actId="14100"/>
          <ac:cxnSpMkLst>
            <pc:docMk/>
            <pc:sldMk cId="4292844477" sldId="261"/>
            <ac:cxnSpMk id="138" creationId="{5C863291-5141-4018-B6C3-C320E498AA6B}"/>
          </ac:cxnSpMkLst>
        </pc:cxnChg>
        <pc:cxnChg chg="add mod">
          <ac:chgData name="Lucie Hrubá" userId="aa4b3d1726a19e09" providerId="LiveId" clId="{836D0D08-16E1-460D-80D6-5D5E864323F2}" dt="2022-02-26T16:44:14.725" v="9064" actId="14100"/>
          <ac:cxnSpMkLst>
            <pc:docMk/>
            <pc:sldMk cId="4292844477" sldId="261"/>
            <ac:cxnSpMk id="142" creationId="{1B9A9751-FBA7-494C-9260-832823461DFE}"/>
          </ac:cxnSpMkLst>
        </pc:cxnChg>
        <pc:cxnChg chg="add mod">
          <ac:chgData name="Lucie Hrubá" userId="aa4b3d1726a19e09" providerId="LiveId" clId="{836D0D08-16E1-460D-80D6-5D5E864323F2}" dt="2022-02-26T16:44:34.949" v="9066" actId="1076"/>
          <ac:cxnSpMkLst>
            <pc:docMk/>
            <pc:sldMk cId="4292844477" sldId="261"/>
            <ac:cxnSpMk id="148" creationId="{C7BCCBD9-DA3B-4AF0-A43A-860F5E0B213E}"/>
          </ac:cxnSpMkLst>
        </pc:cxnChg>
        <pc:cxnChg chg="add mod">
          <ac:chgData name="Lucie Hrubá" userId="aa4b3d1726a19e09" providerId="LiveId" clId="{836D0D08-16E1-460D-80D6-5D5E864323F2}" dt="2022-02-26T16:48:36.306" v="9089" actId="208"/>
          <ac:cxnSpMkLst>
            <pc:docMk/>
            <pc:sldMk cId="4292844477" sldId="261"/>
            <ac:cxnSpMk id="169" creationId="{AD40BFAD-5D27-4F26-8E3A-07BE6B149754}"/>
          </ac:cxnSpMkLst>
        </pc:cxnChg>
      </pc:sldChg>
      <pc:sldChg chg="addSp delSp modSp new mod setBg delDesignElem">
        <pc:chgData name="Lucie Hrubá" userId="aa4b3d1726a19e09" providerId="LiveId" clId="{836D0D08-16E1-460D-80D6-5D5E864323F2}" dt="2022-03-18T18:17:44.379" v="27135"/>
        <pc:sldMkLst>
          <pc:docMk/>
          <pc:sldMk cId="3270296758" sldId="262"/>
        </pc:sldMkLst>
        <pc:spChg chg="mod">
          <ac:chgData name="Lucie Hrubá" userId="aa4b3d1726a19e09" providerId="LiveId" clId="{836D0D08-16E1-460D-80D6-5D5E864323F2}" dt="2022-02-25T12:01:27.554" v="2813" actId="1076"/>
          <ac:spMkLst>
            <pc:docMk/>
            <pc:sldMk cId="3270296758" sldId="262"/>
            <ac:spMk id="2" creationId="{86F54E78-02D4-475C-A1A7-C387B2ADA8AF}"/>
          </ac:spMkLst>
        </pc:spChg>
        <pc:spChg chg="del">
          <ac:chgData name="Lucie Hrubá" userId="aa4b3d1726a19e09" providerId="LiveId" clId="{836D0D08-16E1-460D-80D6-5D5E864323F2}" dt="2022-02-25T12:00:29.913" v="2805" actId="26606"/>
          <ac:spMkLst>
            <pc:docMk/>
            <pc:sldMk cId="3270296758" sldId="262"/>
            <ac:spMk id="3" creationId="{DEF62900-DF6F-49CD-A75C-750C47B2AB7E}"/>
          </ac:spMkLst>
        </pc:spChg>
        <pc:spChg chg="add del mod">
          <ac:chgData name="Lucie Hrubá" userId="aa4b3d1726a19e09" providerId="LiveId" clId="{836D0D08-16E1-460D-80D6-5D5E864323F2}" dt="2022-02-25T12:01:01.425" v="2812"/>
          <ac:spMkLst>
            <pc:docMk/>
            <pc:sldMk cId="3270296758" sldId="262"/>
            <ac:spMk id="4" creationId="{C303028E-B8A5-4171-ABDE-7CD56060533D}"/>
          </ac:spMkLst>
        </pc:spChg>
        <pc:spChg chg="add mod">
          <ac:chgData name="Lucie Hrubá" userId="aa4b3d1726a19e09" providerId="LiveId" clId="{836D0D08-16E1-460D-80D6-5D5E864323F2}" dt="2022-03-17T17:06:27.872" v="23891" actId="207"/>
          <ac:spMkLst>
            <pc:docMk/>
            <pc:sldMk cId="3270296758" sldId="262"/>
            <ac:spMk id="5" creationId="{B96DDF5D-2698-4E10-9F8B-0E20683540C9}"/>
          </ac:spMkLst>
        </pc:spChg>
        <pc:spChg chg="add del">
          <ac:chgData name="Lucie Hrubá" userId="aa4b3d1726a19e09" providerId="LiveId" clId="{836D0D08-16E1-460D-80D6-5D5E864323F2}" dt="2022-02-25T12:00:43.386" v="2807" actId="26606"/>
          <ac:spMkLst>
            <pc:docMk/>
            <pc:sldMk cId="3270296758" sldId="262"/>
            <ac:spMk id="8" creationId="{435959F4-53DA-47FF-BC24-1E5B75C69876}"/>
          </ac:spMkLst>
        </pc:spChg>
        <pc:spChg chg="add del">
          <ac:chgData name="Lucie Hrubá" userId="aa4b3d1726a19e09" providerId="LiveId" clId="{836D0D08-16E1-460D-80D6-5D5E864323F2}" dt="2022-02-25T12:00:43.386" v="2807" actId="26606"/>
          <ac:spMkLst>
            <pc:docMk/>
            <pc:sldMk cId="3270296758" sldId="262"/>
            <ac:spMk id="19" creationId="{59226104-0061-4319-8237-9C001BF85D49}"/>
          </ac:spMkLst>
        </pc:spChg>
        <pc:spChg chg="add del">
          <ac:chgData name="Lucie Hrubá" userId="aa4b3d1726a19e09" providerId="LiveId" clId="{836D0D08-16E1-460D-80D6-5D5E864323F2}" dt="2022-02-25T12:00:43.386" v="2807" actId="26606"/>
          <ac:spMkLst>
            <pc:docMk/>
            <pc:sldMk cId="3270296758" sldId="262"/>
            <ac:spMk id="29" creationId="{A5D0B0D3-D735-4619-AA45-B57B791E1744}"/>
          </ac:spMkLst>
        </pc:spChg>
        <pc:spChg chg="add del">
          <ac:chgData name="Lucie Hrubá" userId="aa4b3d1726a19e09" providerId="LiveId" clId="{836D0D08-16E1-460D-80D6-5D5E864323F2}" dt="2022-02-25T12:00:43.386" v="2807" actId="26606"/>
          <ac:spMkLst>
            <pc:docMk/>
            <pc:sldMk cId="3270296758" sldId="262"/>
            <ac:spMk id="31" creationId="{A88EE6DC-B9C9-4217-8261-26F7DF29F42D}"/>
          </ac:spMkLst>
        </pc:spChg>
        <pc:spChg chg="add del">
          <ac:chgData name="Lucie Hrubá" userId="aa4b3d1726a19e09" providerId="LiveId" clId="{836D0D08-16E1-460D-80D6-5D5E864323F2}" dt="2022-03-18T18:17:44.379" v="27135"/>
          <ac:spMkLst>
            <pc:docMk/>
            <pc:sldMk cId="3270296758" sldId="262"/>
            <ac:spMk id="53" creationId="{435959F4-53DA-47FF-BC24-1E5B75C69876}"/>
          </ac:spMkLst>
        </pc:spChg>
        <pc:spChg chg="add del">
          <ac:chgData name="Lucie Hrubá" userId="aa4b3d1726a19e09" providerId="LiveId" clId="{836D0D08-16E1-460D-80D6-5D5E864323F2}" dt="2022-03-18T18:17:44.379" v="27135"/>
          <ac:spMkLst>
            <pc:docMk/>
            <pc:sldMk cId="3270296758" sldId="262"/>
            <ac:spMk id="64" creationId="{59226104-0061-4319-8237-9C001BF85D49}"/>
          </ac:spMkLst>
        </pc:spChg>
        <pc:spChg chg="add del">
          <ac:chgData name="Lucie Hrubá" userId="aa4b3d1726a19e09" providerId="LiveId" clId="{836D0D08-16E1-460D-80D6-5D5E864323F2}" dt="2022-03-18T18:17:44.379" v="27135"/>
          <ac:spMkLst>
            <pc:docMk/>
            <pc:sldMk cId="3270296758" sldId="262"/>
            <ac:spMk id="74" creationId="{E20BB609-EF92-42DB-836C-0699A590B5CF}"/>
          </ac:spMkLst>
        </pc:spChg>
        <pc:spChg chg="add del">
          <ac:chgData name="Lucie Hrubá" userId="aa4b3d1726a19e09" providerId="LiveId" clId="{836D0D08-16E1-460D-80D6-5D5E864323F2}" dt="2022-03-18T18:17:44.379" v="27135"/>
          <ac:spMkLst>
            <pc:docMk/>
            <pc:sldMk cId="3270296758" sldId="262"/>
            <ac:spMk id="84" creationId="{A53C053B-010B-45B7-B301-B24F0B146D41}"/>
          </ac:spMkLst>
        </pc:spChg>
        <pc:grpChg chg="add del">
          <ac:chgData name="Lucie Hrubá" userId="aa4b3d1726a19e09" providerId="LiveId" clId="{836D0D08-16E1-460D-80D6-5D5E864323F2}" dt="2022-02-25T12:00:43.386" v="2807" actId="26606"/>
          <ac:grpSpMkLst>
            <pc:docMk/>
            <pc:sldMk cId="3270296758" sldId="262"/>
            <ac:grpSpMk id="10" creationId="{A7CF83E8-F6F0-41E3-B580-7412A04DDFB5}"/>
          </ac:grpSpMkLst>
        </pc:grpChg>
        <pc:grpChg chg="add del">
          <ac:chgData name="Lucie Hrubá" userId="aa4b3d1726a19e09" providerId="LiveId" clId="{836D0D08-16E1-460D-80D6-5D5E864323F2}" dt="2022-02-25T12:00:43.386" v="2807" actId="26606"/>
          <ac:grpSpMkLst>
            <pc:docMk/>
            <pc:sldMk cId="3270296758" sldId="262"/>
            <ac:grpSpMk id="21" creationId="{51B01909-73B8-4486-A749-C643B1D7E361}"/>
          </ac:grpSpMkLst>
        </pc:grpChg>
        <pc:grpChg chg="add del">
          <ac:chgData name="Lucie Hrubá" userId="aa4b3d1726a19e09" providerId="LiveId" clId="{836D0D08-16E1-460D-80D6-5D5E864323F2}" dt="2022-02-25T12:00:43.386" v="2807" actId="26606"/>
          <ac:grpSpMkLst>
            <pc:docMk/>
            <pc:sldMk cId="3270296758" sldId="262"/>
            <ac:grpSpMk id="33" creationId="{7F3CC54C-8A5F-42B2-80EF-40005E1BB42E}"/>
          </ac:grpSpMkLst>
        </pc:grpChg>
        <pc:grpChg chg="add del">
          <ac:chgData name="Lucie Hrubá" userId="aa4b3d1726a19e09" providerId="LiveId" clId="{836D0D08-16E1-460D-80D6-5D5E864323F2}" dt="2022-02-25T12:00:43.386" v="2807" actId="26606"/>
          <ac:grpSpMkLst>
            <pc:docMk/>
            <pc:sldMk cId="3270296758" sldId="262"/>
            <ac:grpSpMk id="42" creationId="{06B4C967-D337-479B-87CA-7587B7FCFF5E}"/>
          </ac:grpSpMkLst>
        </pc:grpChg>
        <pc:grpChg chg="add del">
          <ac:chgData name="Lucie Hrubá" userId="aa4b3d1726a19e09" providerId="LiveId" clId="{836D0D08-16E1-460D-80D6-5D5E864323F2}" dt="2022-03-18T18:17:44.379" v="27135"/>
          <ac:grpSpMkLst>
            <pc:docMk/>
            <pc:sldMk cId="3270296758" sldId="262"/>
            <ac:grpSpMk id="55" creationId="{A7CF83E8-F6F0-41E3-B580-7412A04DDFB5}"/>
          </ac:grpSpMkLst>
        </pc:grpChg>
        <pc:grpChg chg="add del">
          <ac:chgData name="Lucie Hrubá" userId="aa4b3d1726a19e09" providerId="LiveId" clId="{836D0D08-16E1-460D-80D6-5D5E864323F2}" dt="2022-03-18T18:17:44.379" v="27135"/>
          <ac:grpSpMkLst>
            <pc:docMk/>
            <pc:sldMk cId="3270296758" sldId="262"/>
            <ac:grpSpMk id="66" creationId="{51B01909-73B8-4486-A749-C643B1D7E361}"/>
          </ac:grpSpMkLst>
        </pc:grpChg>
        <pc:grpChg chg="add del">
          <ac:chgData name="Lucie Hrubá" userId="aa4b3d1726a19e09" providerId="LiveId" clId="{836D0D08-16E1-460D-80D6-5D5E864323F2}" dt="2022-03-18T18:17:44.379" v="27135"/>
          <ac:grpSpMkLst>
            <pc:docMk/>
            <pc:sldMk cId="3270296758" sldId="262"/>
            <ac:grpSpMk id="76" creationId="{674FBD09-398F-4886-8D52-3CCAB16ED12F}"/>
          </ac:grpSpMkLst>
        </pc:grpChg>
        <pc:grpChg chg="add del">
          <ac:chgData name="Lucie Hrubá" userId="aa4b3d1726a19e09" providerId="LiveId" clId="{836D0D08-16E1-460D-80D6-5D5E864323F2}" dt="2022-03-18T18:17:44.379" v="27135"/>
          <ac:grpSpMkLst>
            <pc:docMk/>
            <pc:sldMk cId="3270296758" sldId="262"/>
            <ac:grpSpMk id="86" creationId="{A74D158D-3F76-4E0D-B136-6D32F6A50F97}"/>
          </ac:grpSpMkLst>
        </pc:grpChg>
      </pc:sldChg>
      <pc:sldChg chg="modSp new del mod ord modNotesTx">
        <pc:chgData name="Lucie Hrubá" userId="aa4b3d1726a19e09" providerId="LiveId" clId="{836D0D08-16E1-460D-80D6-5D5E864323F2}" dt="2022-03-07T17:02:48.995" v="12159" actId="47"/>
        <pc:sldMkLst>
          <pc:docMk/>
          <pc:sldMk cId="3065807469" sldId="263"/>
        </pc:sldMkLst>
        <pc:spChg chg="mod">
          <ac:chgData name="Lucie Hrubá" userId="aa4b3d1726a19e09" providerId="LiveId" clId="{836D0D08-16E1-460D-80D6-5D5E864323F2}" dt="2022-02-25T12:18:45.559" v="3811" actId="20577"/>
          <ac:spMkLst>
            <pc:docMk/>
            <pc:sldMk cId="3065807469" sldId="263"/>
            <ac:spMk id="2" creationId="{C47BB44B-2CD3-47CF-8DBB-F82487A7A4C3}"/>
          </ac:spMkLst>
        </pc:spChg>
        <pc:spChg chg="mod">
          <ac:chgData name="Lucie Hrubá" userId="aa4b3d1726a19e09" providerId="LiveId" clId="{836D0D08-16E1-460D-80D6-5D5E864323F2}" dt="2022-02-26T16:58:24.778" v="9563" actId="20577"/>
          <ac:spMkLst>
            <pc:docMk/>
            <pc:sldMk cId="3065807469" sldId="263"/>
            <ac:spMk id="3" creationId="{CD678EEF-6C3D-4F41-BD4F-0D3DC08F48F9}"/>
          </ac:spMkLst>
        </pc:spChg>
      </pc:sldChg>
      <pc:sldChg chg="modSp new mod modNotesTx">
        <pc:chgData name="Lucie Hrubá" userId="aa4b3d1726a19e09" providerId="LiveId" clId="{836D0D08-16E1-460D-80D6-5D5E864323F2}" dt="2022-04-11T18:57:43.345" v="41453" actId="403"/>
        <pc:sldMkLst>
          <pc:docMk/>
          <pc:sldMk cId="1674100671" sldId="264"/>
        </pc:sldMkLst>
        <pc:spChg chg="mod">
          <ac:chgData name="Lucie Hrubá" userId="aa4b3d1726a19e09" providerId="LiveId" clId="{836D0D08-16E1-460D-80D6-5D5E864323F2}" dt="2022-03-18T18:17:44.379" v="27135"/>
          <ac:spMkLst>
            <pc:docMk/>
            <pc:sldMk cId="1674100671" sldId="264"/>
            <ac:spMk id="2" creationId="{D7782A78-4534-44BE-B68E-9682D20B0FA7}"/>
          </ac:spMkLst>
        </pc:spChg>
        <pc:spChg chg="mod">
          <ac:chgData name="Lucie Hrubá" userId="aa4b3d1726a19e09" providerId="LiveId" clId="{836D0D08-16E1-460D-80D6-5D5E864323F2}" dt="2022-04-11T18:57:43.345" v="41453" actId="403"/>
          <ac:spMkLst>
            <pc:docMk/>
            <pc:sldMk cId="1674100671" sldId="264"/>
            <ac:spMk id="3" creationId="{1F6A6CEF-229F-403A-9572-013F2DDC8BD0}"/>
          </ac:spMkLst>
        </pc:spChg>
      </pc:sldChg>
      <pc:sldChg chg="addSp delSp modSp new mod setBg delDesignElem modNotesTx">
        <pc:chgData name="Lucie Hrubá" userId="aa4b3d1726a19e09" providerId="LiveId" clId="{836D0D08-16E1-460D-80D6-5D5E864323F2}" dt="2022-04-11T18:58:00.614" v="41454" actId="255"/>
        <pc:sldMkLst>
          <pc:docMk/>
          <pc:sldMk cId="333087803" sldId="265"/>
        </pc:sldMkLst>
        <pc:spChg chg="mod">
          <ac:chgData name="Lucie Hrubá" userId="aa4b3d1726a19e09" providerId="LiveId" clId="{836D0D08-16E1-460D-80D6-5D5E864323F2}" dt="2022-03-12T17:38:43.291" v="13136" actId="20577"/>
          <ac:spMkLst>
            <pc:docMk/>
            <pc:sldMk cId="333087803" sldId="265"/>
            <ac:spMk id="2" creationId="{1C412CB0-C933-4AB0-9B4F-9A209EACD68D}"/>
          </ac:spMkLst>
        </pc:spChg>
        <pc:spChg chg="del mod">
          <ac:chgData name="Lucie Hrubá" userId="aa4b3d1726a19e09" providerId="LiveId" clId="{836D0D08-16E1-460D-80D6-5D5E864323F2}" dt="2022-03-07T16:51:33.621" v="11995" actId="26606"/>
          <ac:spMkLst>
            <pc:docMk/>
            <pc:sldMk cId="333087803" sldId="265"/>
            <ac:spMk id="3" creationId="{53FA3836-EF8C-4F5C-A795-CE86577C9C0C}"/>
          </ac:spMkLst>
        </pc:spChg>
        <pc:spChg chg="add mod">
          <ac:chgData name="Lucie Hrubá" userId="aa4b3d1726a19e09" providerId="LiveId" clId="{836D0D08-16E1-460D-80D6-5D5E864323F2}" dt="2022-04-11T18:58:00.614" v="41454" actId="255"/>
          <ac:spMkLst>
            <pc:docMk/>
            <pc:sldMk cId="333087803" sldId="265"/>
            <ac:spMk id="6" creationId="{7FA24590-EA1B-4DD0-81F1-84DD887B33F3}"/>
          </ac:spMkLst>
        </pc:spChg>
        <pc:spChg chg="add del">
          <ac:chgData name="Lucie Hrubá" userId="aa4b3d1726a19e09" providerId="LiveId" clId="{836D0D08-16E1-460D-80D6-5D5E864323F2}" dt="2022-03-18T18:17:44.379" v="27135"/>
          <ac:spMkLst>
            <pc:docMk/>
            <pc:sldMk cId="333087803" sldId="265"/>
            <ac:spMk id="9" creationId="{2F9C493A-9F03-49B4-B3FB-19CE5AC115BE}"/>
          </ac:spMkLst>
        </pc:spChg>
        <pc:spChg chg="add del">
          <ac:chgData name="Lucie Hrubá" userId="aa4b3d1726a19e09" providerId="LiveId" clId="{836D0D08-16E1-460D-80D6-5D5E864323F2}" dt="2022-03-18T18:17:44.379" v="27135"/>
          <ac:spMkLst>
            <pc:docMk/>
            <pc:sldMk cId="333087803" sldId="265"/>
            <ac:spMk id="19" creationId="{90A46C7D-C1BB-49B8-8D37-39742820E964}"/>
          </ac:spMkLst>
        </pc:spChg>
        <pc:grpChg chg="add del">
          <ac:chgData name="Lucie Hrubá" userId="aa4b3d1726a19e09" providerId="LiveId" clId="{836D0D08-16E1-460D-80D6-5D5E864323F2}" dt="2022-03-18T18:17:44.379" v="27135"/>
          <ac:grpSpMkLst>
            <pc:docMk/>
            <pc:sldMk cId="333087803" sldId="265"/>
            <ac:grpSpMk id="11" creationId="{BC3D4A83-1EFA-4B2C-B330-849E3589503E}"/>
          </ac:grpSpMkLst>
        </pc:grpChg>
        <pc:graphicFrameChg chg="add del">
          <ac:chgData name="Lucie Hrubá" userId="aa4b3d1726a19e09" providerId="LiveId" clId="{836D0D08-16E1-460D-80D6-5D5E864323F2}" dt="2022-03-07T16:51:39.802" v="11996" actId="21"/>
          <ac:graphicFrameMkLst>
            <pc:docMk/>
            <pc:sldMk cId="333087803" sldId="265"/>
            <ac:graphicFrameMk id="5" creationId="{98615DE6-51CD-4688-852B-418F92E8A3CD}"/>
          </ac:graphicFrameMkLst>
        </pc:graphicFrameChg>
      </pc:sldChg>
      <pc:sldChg chg="addSp delSp modSp new mod modNotesTx">
        <pc:chgData name="Lucie Hrubá" userId="aa4b3d1726a19e09" providerId="LiveId" clId="{836D0D08-16E1-460D-80D6-5D5E864323F2}" dt="2022-03-13T12:00:43.510" v="19008" actId="207"/>
        <pc:sldMkLst>
          <pc:docMk/>
          <pc:sldMk cId="1204932390" sldId="266"/>
        </pc:sldMkLst>
        <pc:spChg chg="del mod">
          <ac:chgData name="Lucie Hrubá" userId="aa4b3d1726a19e09" providerId="LiveId" clId="{836D0D08-16E1-460D-80D6-5D5E864323F2}" dt="2022-03-07T16:53:58.531" v="12021" actId="21"/>
          <ac:spMkLst>
            <pc:docMk/>
            <pc:sldMk cId="1204932390" sldId="266"/>
            <ac:spMk id="2" creationId="{BA6242EE-A2B8-44D0-B042-B8C9625456B5}"/>
          </ac:spMkLst>
        </pc:spChg>
        <pc:spChg chg="mod">
          <ac:chgData name="Lucie Hrubá" userId="aa4b3d1726a19e09" providerId="LiveId" clId="{836D0D08-16E1-460D-80D6-5D5E864323F2}" dt="2022-03-07T16:54:43.193" v="12026" actId="1076"/>
          <ac:spMkLst>
            <pc:docMk/>
            <pc:sldMk cId="1204932390" sldId="266"/>
            <ac:spMk id="3" creationId="{9873455F-7A50-4F89-BB6F-9271EDCB85B8}"/>
          </ac:spMkLst>
        </pc:spChg>
        <pc:spChg chg="add del mod">
          <ac:chgData name="Lucie Hrubá" userId="aa4b3d1726a19e09" providerId="LiveId" clId="{836D0D08-16E1-460D-80D6-5D5E864323F2}" dt="2022-03-07T16:51:16.074" v="11993"/>
          <ac:spMkLst>
            <pc:docMk/>
            <pc:sldMk cId="1204932390" sldId="266"/>
            <ac:spMk id="4" creationId="{3C4F9E8B-FF7B-4B67-BA08-0AF814727BE5}"/>
          </ac:spMkLst>
        </pc:spChg>
        <pc:spChg chg="add mod">
          <ac:chgData name="Lucie Hrubá" userId="aa4b3d1726a19e09" providerId="LiveId" clId="{836D0D08-16E1-460D-80D6-5D5E864323F2}" dt="2022-03-07T17:02:59.342" v="12177" actId="20577"/>
          <ac:spMkLst>
            <pc:docMk/>
            <pc:sldMk cId="1204932390" sldId="266"/>
            <ac:spMk id="6" creationId="{1AC8DB0E-35D5-4D81-AD04-7BDEA31A141A}"/>
          </ac:spMkLst>
        </pc:spChg>
        <pc:spChg chg="add del mod">
          <ac:chgData name="Lucie Hrubá" userId="aa4b3d1726a19e09" providerId="LiveId" clId="{836D0D08-16E1-460D-80D6-5D5E864323F2}" dt="2022-03-07T16:59:49.158" v="12130" actId="478"/>
          <ac:spMkLst>
            <pc:docMk/>
            <pc:sldMk cId="1204932390" sldId="266"/>
            <ac:spMk id="7" creationId="{469A66E8-02A7-48CE-8096-05EDB9D83859}"/>
          </ac:spMkLst>
        </pc:spChg>
        <pc:spChg chg="add mod">
          <ac:chgData name="Lucie Hrubá" userId="aa4b3d1726a19e09" providerId="LiveId" clId="{836D0D08-16E1-460D-80D6-5D5E864323F2}" dt="2022-03-13T12:00:43.510" v="19008" actId="207"/>
          <ac:spMkLst>
            <pc:docMk/>
            <pc:sldMk cId="1204932390" sldId="266"/>
            <ac:spMk id="9" creationId="{CA272C5C-5512-4D83-9E93-DD8256A15BA1}"/>
          </ac:spMkLst>
        </pc:spChg>
        <pc:spChg chg="add del mod">
          <ac:chgData name="Lucie Hrubá" userId="aa4b3d1726a19e09" providerId="LiveId" clId="{836D0D08-16E1-460D-80D6-5D5E864323F2}" dt="2022-03-07T16:58:12.288" v="12082" actId="478"/>
          <ac:spMkLst>
            <pc:docMk/>
            <pc:sldMk cId="1204932390" sldId="266"/>
            <ac:spMk id="11" creationId="{BA2FED90-8ADF-49DB-9271-0417C9124A02}"/>
          </ac:spMkLst>
        </pc:spChg>
        <pc:spChg chg="add mod">
          <ac:chgData name="Lucie Hrubá" userId="aa4b3d1726a19e09" providerId="LiveId" clId="{836D0D08-16E1-460D-80D6-5D5E864323F2}" dt="2022-03-07T17:02:16.002" v="12157" actId="113"/>
          <ac:spMkLst>
            <pc:docMk/>
            <pc:sldMk cId="1204932390" sldId="266"/>
            <ac:spMk id="12" creationId="{E7ACE197-1F99-419D-80E5-DE2F229643A2}"/>
          </ac:spMkLst>
        </pc:spChg>
        <pc:spChg chg="add del">
          <ac:chgData name="Lucie Hrubá" userId="aa4b3d1726a19e09" providerId="LiveId" clId="{836D0D08-16E1-460D-80D6-5D5E864323F2}" dt="2022-03-07T16:59:05.747" v="12107" actId="22"/>
          <ac:spMkLst>
            <pc:docMk/>
            <pc:sldMk cId="1204932390" sldId="266"/>
            <ac:spMk id="15" creationId="{523ED3F1-EC83-47F0-9EA5-9F40E9BAA8AA}"/>
          </ac:spMkLst>
        </pc:spChg>
        <pc:spChg chg="add del mod">
          <ac:chgData name="Lucie Hrubá" userId="aa4b3d1726a19e09" providerId="LiveId" clId="{836D0D08-16E1-460D-80D6-5D5E864323F2}" dt="2022-03-07T16:59:14.688" v="12111" actId="22"/>
          <ac:spMkLst>
            <pc:docMk/>
            <pc:sldMk cId="1204932390" sldId="266"/>
            <ac:spMk id="17" creationId="{CB6EBD2B-2969-4837-A083-64A04BCE29FB}"/>
          </ac:spMkLst>
        </pc:spChg>
        <pc:spChg chg="add mod">
          <ac:chgData name="Lucie Hrubá" userId="aa4b3d1726a19e09" providerId="LiveId" clId="{836D0D08-16E1-460D-80D6-5D5E864323F2}" dt="2022-03-07T17:02:19.915" v="12158" actId="113"/>
          <ac:spMkLst>
            <pc:docMk/>
            <pc:sldMk cId="1204932390" sldId="266"/>
            <ac:spMk id="19" creationId="{913BA2CE-E947-4BCA-886D-AF36B203736C}"/>
          </ac:spMkLst>
        </pc:spChg>
        <pc:picChg chg="add del mod">
          <ac:chgData name="Lucie Hrubá" userId="aa4b3d1726a19e09" providerId="LiveId" clId="{836D0D08-16E1-460D-80D6-5D5E864323F2}" dt="2022-03-07T16:55:40.976" v="12028" actId="478"/>
          <ac:picMkLst>
            <pc:docMk/>
            <pc:sldMk cId="1204932390" sldId="266"/>
            <ac:picMk id="5" creationId="{4063B43C-20DB-4267-A503-4643BE5A4D1D}"/>
          </ac:picMkLst>
        </pc:picChg>
        <pc:picChg chg="add del mod">
          <ac:chgData name="Lucie Hrubá" userId="aa4b3d1726a19e09" providerId="LiveId" clId="{836D0D08-16E1-460D-80D6-5D5E864323F2}" dt="2022-03-07T16:57:09.089" v="12060" actId="478"/>
          <ac:picMkLst>
            <pc:docMk/>
            <pc:sldMk cId="1204932390" sldId="266"/>
            <ac:picMk id="8" creationId="{497D531A-194A-4BAD-8ACE-C4167622E447}"/>
          </ac:picMkLst>
        </pc:picChg>
        <pc:picChg chg="add del">
          <ac:chgData name="Lucie Hrubá" userId="aa4b3d1726a19e09" providerId="LiveId" clId="{836D0D08-16E1-460D-80D6-5D5E864323F2}" dt="2022-03-07T16:57:45.340" v="12079" actId="478"/>
          <ac:picMkLst>
            <pc:docMk/>
            <pc:sldMk cId="1204932390" sldId="266"/>
            <ac:picMk id="10" creationId="{FFECF1C7-CA12-4265-B5B8-F333EE6EBFC5}"/>
          </ac:picMkLst>
        </pc:picChg>
        <pc:picChg chg="add mod">
          <ac:chgData name="Lucie Hrubá" userId="aa4b3d1726a19e09" providerId="LiveId" clId="{836D0D08-16E1-460D-80D6-5D5E864323F2}" dt="2022-03-07T17:01:31.677" v="12148" actId="1076"/>
          <ac:picMkLst>
            <pc:docMk/>
            <pc:sldMk cId="1204932390" sldId="266"/>
            <ac:picMk id="13" creationId="{C3521364-BFC8-4A49-948D-1791BB3E9C3A}"/>
          </ac:picMkLst>
        </pc:picChg>
      </pc:sldChg>
      <pc:sldChg chg="addSp delSp modSp new mod ord setBg delDesignElem modNotesTx">
        <pc:chgData name="Lucie Hrubá" userId="aa4b3d1726a19e09" providerId="LiveId" clId="{836D0D08-16E1-460D-80D6-5D5E864323F2}" dt="2022-03-18T18:17:44.379" v="27135"/>
        <pc:sldMkLst>
          <pc:docMk/>
          <pc:sldMk cId="2425466702" sldId="267"/>
        </pc:sldMkLst>
        <pc:spChg chg="mod">
          <ac:chgData name="Lucie Hrubá" userId="aa4b3d1726a19e09" providerId="LiveId" clId="{836D0D08-16E1-460D-80D6-5D5E864323F2}" dt="2022-03-07T16:46:30.044" v="11934" actId="207"/>
          <ac:spMkLst>
            <pc:docMk/>
            <pc:sldMk cId="2425466702" sldId="267"/>
            <ac:spMk id="2" creationId="{AE5BE52B-6B81-49E0-A667-377FA9855B92}"/>
          </ac:spMkLst>
        </pc:spChg>
        <pc:spChg chg="add del mod ord">
          <ac:chgData name="Lucie Hrubá" userId="aa4b3d1726a19e09" providerId="LiveId" clId="{836D0D08-16E1-460D-80D6-5D5E864323F2}" dt="2022-03-07T16:38:02.130" v="11852" actId="26606"/>
          <ac:spMkLst>
            <pc:docMk/>
            <pc:sldMk cId="2425466702" sldId="267"/>
            <ac:spMk id="3" creationId="{880FEBCF-0692-4943-BAA1-C80C5F4923F7}"/>
          </ac:spMkLst>
        </pc:spChg>
        <pc:spChg chg="add del">
          <ac:chgData name="Lucie Hrubá" userId="aa4b3d1726a19e09" providerId="LiveId" clId="{836D0D08-16E1-460D-80D6-5D5E864323F2}" dt="2022-03-07T16:37:50.102" v="11845" actId="26606"/>
          <ac:spMkLst>
            <pc:docMk/>
            <pc:sldMk cId="2425466702" sldId="267"/>
            <ac:spMk id="10" creationId="{142D98E1-37D2-4470-BF74-845E897954C6}"/>
          </ac:spMkLst>
        </pc:spChg>
        <pc:spChg chg="add del">
          <ac:chgData name="Lucie Hrubá" userId="aa4b3d1726a19e09" providerId="LiveId" clId="{836D0D08-16E1-460D-80D6-5D5E864323F2}" dt="2022-03-18T18:17:44.379" v="27135"/>
          <ac:spMkLst>
            <pc:docMk/>
            <pc:sldMk cId="2425466702" sldId="267"/>
            <ac:spMk id="16" creationId="{142D98E1-37D2-4470-BF74-845E897954C6}"/>
          </ac:spMkLst>
        </pc:spChg>
        <pc:spChg chg="add del">
          <ac:chgData name="Lucie Hrubá" userId="aa4b3d1726a19e09" providerId="LiveId" clId="{836D0D08-16E1-460D-80D6-5D5E864323F2}" dt="2022-03-07T16:42:17.422" v="11894" actId="26606"/>
          <ac:spMkLst>
            <pc:docMk/>
            <pc:sldMk cId="2425466702" sldId="267"/>
            <ac:spMk id="18" creationId="{142D98E1-37D2-4470-BF74-845E897954C6}"/>
          </ac:spMkLst>
        </pc:spChg>
        <pc:spChg chg="add del">
          <ac:chgData name="Lucie Hrubá" userId="aa4b3d1726a19e09" providerId="LiveId" clId="{836D0D08-16E1-460D-80D6-5D5E864323F2}" dt="2022-03-07T16:37:50.102" v="11845" actId="26606"/>
          <ac:spMkLst>
            <pc:docMk/>
            <pc:sldMk cId="2425466702" sldId="267"/>
            <ac:spMk id="20" creationId="{E1BEDD21-8CC9-4E04-B8CF-CE59786DFB3A}"/>
          </ac:spMkLst>
        </pc:spChg>
        <pc:spChg chg="add del">
          <ac:chgData name="Lucie Hrubá" userId="aa4b3d1726a19e09" providerId="LiveId" clId="{836D0D08-16E1-460D-80D6-5D5E864323F2}" dt="2022-03-18T18:17:44.379" v="27135"/>
          <ac:spMkLst>
            <pc:docMk/>
            <pc:sldMk cId="2425466702" sldId="267"/>
            <ac:spMk id="27" creationId="{E1BEDD21-8CC9-4E04-B8CF-CE59786DFB3A}"/>
          </ac:spMkLst>
        </pc:spChg>
        <pc:spChg chg="add del">
          <ac:chgData name="Lucie Hrubá" userId="aa4b3d1726a19e09" providerId="LiveId" clId="{836D0D08-16E1-460D-80D6-5D5E864323F2}" dt="2022-03-07T16:42:17.422" v="11894" actId="26606"/>
          <ac:spMkLst>
            <pc:docMk/>
            <pc:sldMk cId="2425466702" sldId="267"/>
            <ac:spMk id="28" creationId="{E1BEDD21-8CC9-4E04-B8CF-CE59786DFB3A}"/>
          </ac:spMkLst>
        </pc:spChg>
        <pc:spChg chg="add del">
          <ac:chgData name="Lucie Hrubá" userId="aa4b3d1726a19e09" providerId="LiveId" clId="{836D0D08-16E1-460D-80D6-5D5E864323F2}" dt="2022-03-07T16:42:20.751" v="11896" actId="26606"/>
          <ac:spMkLst>
            <pc:docMk/>
            <pc:sldMk cId="2425466702" sldId="267"/>
            <ac:spMk id="39" creationId="{142D98E1-37D2-4470-BF74-845E897954C6}"/>
          </ac:spMkLst>
        </pc:spChg>
        <pc:spChg chg="add del">
          <ac:chgData name="Lucie Hrubá" userId="aa4b3d1726a19e09" providerId="LiveId" clId="{836D0D08-16E1-460D-80D6-5D5E864323F2}" dt="2022-03-07T16:42:20.751" v="11896" actId="26606"/>
          <ac:spMkLst>
            <pc:docMk/>
            <pc:sldMk cId="2425466702" sldId="267"/>
            <ac:spMk id="47" creationId="{E1BEDD21-8CC9-4E04-B8CF-CE59786DFB3A}"/>
          </ac:spMkLst>
        </pc:spChg>
        <pc:spChg chg="add del">
          <ac:chgData name="Lucie Hrubá" userId="aa4b3d1726a19e09" providerId="LiveId" clId="{836D0D08-16E1-460D-80D6-5D5E864323F2}" dt="2022-03-07T16:42:32.734" v="11898" actId="26606"/>
          <ac:spMkLst>
            <pc:docMk/>
            <pc:sldMk cId="2425466702" sldId="267"/>
            <ac:spMk id="57" creationId="{142D98E1-37D2-4470-BF74-845E897954C6}"/>
          </ac:spMkLst>
        </pc:spChg>
        <pc:spChg chg="add del">
          <ac:chgData name="Lucie Hrubá" userId="aa4b3d1726a19e09" providerId="LiveId" clId="{836D0D08-16E1-460D-80D6-5D5E864323F2}" dt="2022-03-07T16:42:32.734" v="11898" actId="26606"/>
          <ac:spMkLst>
            <pc:docMk/>
            <pc:sldMk cId="2425466702" sldId="267"/>
            <ac:spMk id="60" creationId="{E1BEDD21-8CC9-4E04-B8CF-CE59786DFB3A}"/>
          </ac:spMkLst>
        </pc:spChg>
        <pc:grpChg chg="add del">
          <ac:chgData name="Lucie Hrubá" userId="aa4b3d1726a19e09" providerId="LiveId" clId="{836D0D08-16E1-460D-80D6-5D5E864323F2}" dt="2022-03-07T16:37:50.102" v="11845" actId="26606"/>
          <ac:grpSpMkLst>
            <pc:docMk/>
            <pc:sldMk cId="2425466702" sldId="267"/>
            <ac:grpSpMk id="12" creationId="{2EDC2578-BDB0-4118-975D-CFCE02823D48}"/>
          </ac:grpSpMkLst>
        </pc:grpChg>
        <pc:grpChg chg="add del">
          <ac:chgData name="Lucie Hrubá" userId="aa4b3d1726a19e09" providerId="LiveId" clId="{836D0D08-16E1-460D-80D6-5D5E864323F2}" dt="2022-03-07T16:42:17.422" v="11894" actId="26606"/>
          <ac:grpSpMkLst>
            <pc:docMk/>
            <pc:sldMk cId="2425466702" sldId="267"/>
            <ac:grpSpMk id="15" creationId="{2EDC2578-BDB0-4118-975D-CFCE02823D48}"/>
          </ac:grpSpMkLst>
        </pc:grpChg>
        <pc:grpChg chg="add del">
          <ac:chgData name="Lucie Hrubá" userId="aa4b3d1726a19e09" providerId="LiveId" clId="{836D0D08-16E1-460D-80D6-5D5E864323F2}" dt="2022-03-18T18:17:44.379" v="27135"/>
          <ac:grpSpMkLst>
            <pc:docMk/>
            <pc:sldMk cId="2425466702" sldId="267"/>
            <ac:grpSpMk id="17" creationId="{2EDC2578-BDB0-4118-975D-CFCE02823D48}"/>
          </ac:grpSpMkLst>
        </pc:grpChg>
        <pc:grpChg chg="add del">
          <ac:chgData name="Lucie Hrubá" userId="aa4b3d1726a19e09" providerId="LiveId" clId="{836D0D08-16E1-460D-80D6-5D5E864323F2}" dt="2022-03-07T16:37:50.102" v="11845" actId="26606"/>
          <ac:grpSpMkLst>
            <pc:docMk/>
            <pc:sldMk cId="2425466702" sldId="267"/>
            <ac:grpSpMk id="22" creationId="{A6DA475A-533E-4A16-A83E-0171FFB6D8BA}"/>
          </ac:grpSpMkLst>
        </pc:grpChg>
        <pc:grpChg chg="add del">
          <ac:chgData name="Lucie Hrubá" userId="aa4b3d1726a19e09" providerId="LiveId" clId="{836D0D08-16E1-460D-80D6-5D5E864323F2}" dt="2022-03-18T18:17:44.379" v="27135"/>
          <ac:grpSpMkLst>
            <pc:docMk/>
            <pc:sldMk cId="2425466702" sldId="267"/>
            <ac:grpSpMk id="29" creationId="{A6DA475A-533E-4A16-A83E-0171FFB6D8BA}"/>
          </ac:grpSpMkLst>
        </pc:grpChg>
        <pc:grpChg chg="add del">
          <ac:chgData name="Lucie Hrubá" userId="aa4b3d1726a19e09" providerId="LiveId" clId="{836D0D08-16E1-460D-80D6-5D5E864323F2}" dt="2022-03-07T16:42:17.422" v="11894" actId="26606"/>
          <ac:grpSpMkLst>
            <pc:docMk/>
            <pc:sldMk cId="2425466702" sldId="267"/>
            <ac:grpSpMk id="30" creationId="{A6DA475A-533E-4A16-A83E-0171FFB6D8BA}"/>
          </ac:grpSpMkLst>
        </pc:grpChg>
        <pc:grpChg chg="add del">
          <ac:chgData name="Lucie Hrubá" userId="aa4b3d1726a19e09" providerId="LiveId" clId="{836D0D08-16E1-460D-80D6-5D5E864323F2}" dt="2022-03-07T16:42:20.751" v="11896" actId="26606"/>
          <ac:grpSpMkLst>
            <pc:docMk/>
            <pc:sldMk cId="2425466702" sldId="267"/>
            <ac:grpSpMk id="40" creationId="{2EDC2578-BDB0-4118-975D-CFCE02823D48}"/>
          </ac:grpSpMkLst>
        </pc:grpChg>
        <pc:grpChg chg="add del">
          <ac:chgData name="Lucie Hrubá" userId="aa4b3d1726a19e09" providerId="LiveId" clId="{836D0D08-16E1-460D-80D6-5D5E864323F2}" dt="2022-03-07T16:42:20.751" v="11896" actId="26606"/>
          <ac:grpSpMkLst>
            <pc:docMk/>
            <pc:sldMk cId="2425466702" sldId="267"/>
            <ac:grpSpMk id="48" creationId="{A6DA475A-533E-4A16-A83E-0171FFB6D8BA}"/>
          </ac:grpSpMkLst>
        </pc:grpChg>
        <pc:grpChg chg="add del">
          <ac:chgData name="Lucie Hrubá" userId="aa4b3d1726a19e09" providerId="LiveId" clId="{836D0D08-16E1-460D-80D6-5D5E864323F2}" dt="2022-03-07T16:42:32.734" v="11898" actId="26606"/>
          <ac:grpSpMkLst>
            <pc:docMk/>
            <pc:sldMk cId="2425466702" sldId="267"/>
            <ac:grpSpMk id="58" creationId="{2EDC2578-BDB0-4118-975D-CFCE02823D48}"/>
          </ac:grpSpMkLst>
        </pc:grpChg>
        <pc:grpChg chg="add del">
          <ac:chgData name="Lucie Hrubá" userId="aa4b3d1726a19e09" providerId="LiveId" clId="{836D0D08-16E1-460D-80D6-5D5E864323F2}" dt="2022-03-07T16:42:32.734" v="11898" actId="26606"/>
          <ac:grpSpMkLst>
            <pc:docMk/>
            <pc:sldMk cId="2425466702" sldId="267"/>
            <ac:grpSpMk id="61" creationId="{A6DA475A-533E-4A16-A83E-0171FFB6D8BA}"/>
          </ac:grpSpMkLst>
        </pc:grpChg>
        <pc:graphicFrameChg chg="add del mod">
          <ac:chgData name="Lucie Hrubá" userId="aa4b3d1726a19e09" providerId="LiveId" clId="{836D0D08-16E1-460D-80D6-5D5E864323F2}" dt="2022-03-07T16:36:49.433" v="11841" actId="478"/>
          <ac:graphicFrameMkLst>
            <pc:docMk/>
            <pc:sldMk cId="2425466702" sldId="267"/>
            <ac:graphicFrameMk id="4" creationId="{3EF82F0B-3515-40B4-B9C9-120B83C7FB41}"/>
          </ac:graphicFrameMkLst>
        </pc:graphicFrameChg>
        <pc:graphicFrameChg chg="add del">
          <ac:chgData name="Lucie Hrubá" userId="aa4b3d1726a19e09" providerId="LiveId" clId="{836D0D08-16E1-460D-80D6-5D5E864323F2}" dt="2022-03-07T16:37:54.709" v="11847" actId="26606"/>
          <ac:graphicFrameMkLst>
            <pc:docMk/>
            <pc:sldMk cId="2425466702" sldId="267"/>
            <ac:graphicFrameMk id="7" creationId="{5F112FBF-DF48-42E4-ACF8-1104254758C3}"/>
          </ac:graphicFrameMkLst>
        </pc:graphicFrameChg>
        <pc:graphicFrameChg chg="add del">
          <ac:chgData name="Lucie Hrubá" userId="aa4b3d1726a19e09" providerId="LiveId" clId="{836D0D08-16E1-460D-80D6-5D5E864323F2}" dt="2022-03-07T16:37:59.617" v="11849" actId="26606"/>
          <ac:graphicFrameMkLst>
            <pc:docMk/>
            <pc:sldMk cId="2425466702" sldId="267"/>
            <ac:graphicFrameMk id="9" creationId="{3CF05C55-F9A5-47AE-BDFB-D5CF688857A6}"/>
          </ac:graphicFrameMkLst>
        </pc:graphicFrameChg>
        <pc:graphicFrameChg chg="add del">
          <ac:chgData name="Lucie Hrubá" userId="aa4b3d1726a19e09" providerId="LiveId" clId="{836D0D08-16E1-460D-80D6-5D5E864323F2}" dt="2022-03-07T16:38:02.098" v="11851" actId="26606"/>
          <ac:graphicFrameMkLst>
            <pc:docMk/>
            <pc:sldMk cId="2425466702" sldId="267"/>
            <ac:graphicFrameMk id="11" creationId="{8D5D40FE-D64A-49FB-A25D-77663D550EED}"/>
          </ac:graphicFrameMkLst>
        </pc:graphicFrameChg>
        <pc:graphicFrameChg chg="add mod ord modGraphic">
          <ac:chgData name="Lucie Hrubá" userId="aa4b3d1726a19e09" providerId="LiveId" clId="{836D0D08-16E1-460D-80D6-5D5E864323F2}" dt="2022-03-07T16:44:54.593" v="11923" actId="14100"/>
          <ac:graphicFrameMkLst>
            <pc:docMk/>
            <pc:sldMk cId="2425466702" sldId="267"/>
            <ac:graphicFrameMk id="13" creationId="{0976BB8B-16B8-4D4B-AAA8-EDD63863AAD4}"/>
          </ac:graphicFrameMkLst>
        </pc:graphicFrameChg>
        <pc:picChg chg="add mod">
          <ac:chgData name="Lucie Hrubá" userId="aa4b3d1726a19e09" providerId="LiveId" clId="{836D0D08-16E1-460D-80D6-5D5E864323F2}" dt="2022-03-07T16:45:31.689" v="11929" actId="208"/>
          <ac:picMkLst>
            <pc:docMk/>
            <pc:sldMk cId="2425466702" sldId="267"/>
            <ac:picMk id="5" creationId="{D976B23C-085F-46BE-A013-A35048D144BA}"/>
          </ac:picMkLst>
        </pc:picChg>
      </pc:sldChg>
      <pc:sldChg chg="modSp new del mod ord modNotesTx">
        <pc:chgData name="Lucie Hrubá" userId="aa4b3d1726a19e09" providerId="LiveId" clId="{836D0D08-16E1-460D-80D6-5D5E864323F2}" dt="2022-03-18T18:09:04.646" v="27072" actId="47"/>
        <pc:sldMkLst>
          <pc:docMk/>
          <pc:sldMk cId="250040321" sldId="268"/>
        </pc:sldMkLst>
        <pc:spChg chg="mod">
          <ac:chgData name="Lucie Hrubá" userId="aa4b3d1726a19e09" providerId="LiveId" clId="{836D0D08-16E1-460D-80D6-5D5E864323F2}" dt="2022-02-26T17:04:53.991" v="9956" actId="20577"/>
          <ac:spMkLst>
            <pc:docMk/>
            <pc:sldMk cId="250040321" sldId="268"/>
            <ac:spMk id="2" creationId="{C1FDB955-4B95-4CA8-A539-CFB63B3C1B4D}"/>
          </ac:spMkLst>
        </pc:spChg>
        <pc:spChg chg="mod">
          <ac:chgData name="Lucie Hrubá" userId="aa4b3d1726a19e09" providerId="LiveId" clId="{836D0D08-16E1-460D-80D6-5D5E864323F2}" dt="2022-03-07T16:08:54.823" v="10436" actId="20577"/>
          <ac:spMkLst>
            <pc:docMk/>
            <pc:sldMk cId="250040321" sldId="268"/>
            <ac:spMk id="3" creationId="{082147C4-8DFB-413F-B16F-363E39F2BBCC}"/>
          </ac:spMkLst>
        </pc:spChg>
      </pc:sldChg>
      <pc:sldChg chg="modSp new mod">
        <pc:chgData name="Lucie Hrubá" userId="aa4b3d1726a19e09" providerId="LiveId" clId="{836D0D08-16E1-460D-80D6-5D5E864323F2}" dt="2022-03-18T18:17:44.379" v="27135"/>
        <pc:sldMkLst>
          <pc:docMk/>
          <pc:sldMk cId="2200326316" sldId="269"/>
        </pc:sldMkLst>
        <pc:spChg chg="mod">
          <ac:chgData name="Lucie Hrubá" userId="aa4b3d1726a19e09" providerId="LiveId" clId="{836D0D08-16E1-460D-80D6-5D5E864323F2}" dt="2022-03-18T18:17:44.379" v="27135"/>
          <ac:spMkLst>
            <pc:docMk/>
            <pc:sldMk cId="2200326316" sldId="269"/>
            <ac:spMk id="2" creationId="{3183B6A4-A73D-486C-A4EF-F3B0B9E9B2C0}"/>
          </ac:spMkLst>
        </pc:spChg>
        <pc:spChg chg="mod">
          <ac:chgData name="Lucie Hrubá" userId="aa4b3d1726a19e09" providerId="LiveId" clId="{836D0D08-16E1-460D-80D6-5D5E864323F2}" dt="2022-03-18T18:17:44.379" v="27135"/>
          <ac:spMkLst>
            <pc:docMk/>
            <pc:sldMk cId="2200326316" sldId="269"/>
            <ac:spMk id="3" creationId="{78BE6588-A9C7-4BCB-B607-5C64E9C22316}"/>
          </ac:spMkLst>
        </pc:spChg>
      </pc:sldChg>
      <pc:sldChg chg="addSp delSp modSp new mod setBg delDesignElem modNotesTx">
        <pc:chgData name="Lucie Hrubá" userId="aa4b3d1726a19e09" providerId="LiveId" clId="{836D0D08-16E1-460D-80D6-5D5E864323F2}" dt="2022-03-21T19:11:27.649" v="28741" actId="1076"/>
        <pc:sldMkLst>
          <pc:docMk/>
          <pc:sldMk cId="768981006" sldId="270"/>
        </pc:sldMkLst>
        <pc:spChg chg="mod">
          <ac:chgData name="Lucie Hrubá" userId="aa4b3d1726a19e09" providerId="LiveId" clId="{836D0D08-16E1-460D-80D6-5D5E864323F2}" dt="2022-03-18T18:20:59.130" v="27232" actId="1076"/>
          <ac:spMkLst>
            <pc:docMk/>
            <pc:sldMk cId="768981006" sldId="270"/>
            <ac:spMk id="2" creationId="{C5C94564-D8C9-40FC-97A1-FAF20E2C872E}"/>
          </ac:spMkLst>
        </pc:spChg>
        <pc:spChg chg="mod">
          <ac:chgData name="Lucie Hrubá" userId="aa4b3d1726a19e09" providerId="LiveId" clId="{836D0D08-16E1-460D-80D6-5D5E864323F2}" dt="2022-03-18T18:01:12.944" v="27035" actId="1076"/>
          <ac:spMkLst>
            <pc:docMk/>
            <pc:sldMk cId="768981006" sldId="270"/>
            <ac:spMk id="3" creationId="{EC1CC1EB-8D88-449A-A4D5-C9660269E0A5}"/>
          </ac:spMkLst>
        </pc:spChg>
        <pc:spChg chg="add del mod">
          <ac:chgData name="Lucie Hrubá" userId="aa4b3d1726a19e09" providerId="LiveId" clId="{836D0D08-16E1-460D-80D6-5D5E864323F2}" dt="2022-03-18T18:00:23.226" v="27022"/>
          <ac:spMkLst>
            <pc:docMk/>
            <pc:sldMk cId="768981006" sldId="270"/>
            <ac:spMk id="8" creationId="{0CF1A496-5470-49B8-810B-0D1BA4CCDD99}"/>
          </ac:spMkLst>
        </pc:spChg>
        <pc:spChg chg="add del mod">
          <ac:chgData name="Lucie Hrubá" userId="aa4b3d1726a19e09" providerId="LiveId" clId="{836D0D08-16E1-460D-80D6-5D5E864323F2}" dt="2022-03-18T17:58:16.186" v="26982"/>
          <ac:spMkLst>
            <pc:docMk/>
            <pc:sldMk cId="768981006" sldId="270"/>
            <ac:spMk id="9" creationId="{5C853BB7-BDB2-4BFD-B0AD-B8FB23472467}"/>
          </ac:spMkLst>
        </pc:spChg>
        <pc:spChg chg="add del">
          <ac:chgData name="Lucie Hrubá" userId="aa4b3d1726a19e09" providerId="LiveId" clId="{836D0D08-16E1-460D-80D6-5D5E864323F2}" dt="2022-03-18T17:12:23.222" v="25803" actId="26606"/>
          <ac:spMkLst>
            <pc:docMk/>
            <pc:sldMk cId="768981006" sldId="270"/>
            <ac:spMk id="10" creationId="{2F9C493A-9F03-49B4-B3FB-19CE5AC115BE}"/>
          </ac:spMkLst>
        </pc:spChg>
        <pc:spChg chg="add mod">
          <ac:chgData name="Lucie Hrubá" userId="aa4b3d1726a19e09" providerId="LiveId" clId="{836D0D08-16E1-460D-80D6-5D5E864323F2}" dt="2022-03-21T19:10:56.103" v="28737" actId="1076"/>
          <ac:spMkLst>
            <pc:docMk/>
            <pc:sldMk cId="768981006" sldId="270"/>
            <ac:spMk id="11" creationId="{23955607-4476-4466-8C16-7ABEE823CAC0}"/>
          </ac:spMkLst>
        </pc:spChg>
        <pc:spChg chg="add del">
          <ac:chgData name="Lucie Hrubá" userId="aa4b3d1726a19e09" providerId="LiveId" clId="{836D0D08-16E1-460D-80D6-5D5E864323F2}" dt="2022-03-18T17:12:23.222" v="25803" actId="26606"/>
          <ac:spMkLst>
            <pc:docMk/>
            <pc:sldMk cId="768981006" sldId="270"/>
            <ac:spMk id="12" creationId="{90A46C7D-C1BB-49B8-8D37-39742820E964}"/>
          </ac:spMkLst>
        </pc:spChg>
        <pc:spChg chg="add del">
          <ac:chgData name="Lucie Hrubá" userId="aa4b3d1726a19e09" providerId="LiveId" clId="{836D0D08-16E1-460D-80D6-5D5E864323F2}" dt="2022-03-18T17:12:23.222" v="25803" actId="26606"/>
          <ac:spMkLst>
            <pc:docMk/>
            <pc:sldMk cId="768981006" sldId="270"/>
            <ac:spMk id="22" creationId="{55820E42-2F9D-41EF-B67F-522A133B3373}"/>
          </ac:spMkLst>
        </pc:spChg>
        <pc:spChg chg="add del mod">
          <ac:chgData name="Lucie Hrubá" userId="aa4b3d1726a19e09" providerId="LiveId" clId="{836D0D08-16E1-460D-80D6-5D5E864323F2}" dt="2022-03-21T19:07:04.542" v="28686" actId="21"/>
          <ac:spMkLst>
            <pc:docMk/>
            <pc:sldMk cId="768981006" sldId="270"/>
            <ac:spMk id="23" creationId="{818E6D30-E3E2-463E-9ABC-8C9608D6DA26}"/>
          </ac:spMkLst>
        </pc:spChg>
        <pc:spChg chg="add del">
          <ac:chgData name="Lucie Hrubá" userId="aa4b3d1726a19e09" providerId="LiveId" clId="{836D0D08-16E1-460D-80D6-5D5E864323F2}" dt="2022-03-18T17:12:59.614" v="25818" actId="26606"/>
          <ac:spMkLst>
            <pc:docMk/>
            <pc:sldMk cId="768981006" sldId="270"/>
            <ac:spMk id="33" creationId="{142D98E1-37D2-4470-BF74-845E897954C6}"/>
          </ac:spMkLst>
        </pc:spChg>
        <pc:spChg chg="add del mod">
          <ac:chgData name="Lucie Hrubá" userId="aa4b3d1726a19e09" providerId="LiveId" clId="{836D0D08-16E1-460D-80D6-5D5E864323F2}" dt="2022-03-21T19:07:08.898" v="28689"/>
          <ac:spMkLst>
            <pc:docMk/>
            <pc:sldMk cId="768981006" sldId="270"/>
            <ac:spMk id="39" creationId="{D35DDAC0-CF79-4AC9-99E4-80809E7BD1AF}"/>
          </ac:spMkLst>
        </pc:spChg>
        <pc:spChg chg="add mod">
          <ac:chgData name="Lucie Hrubá" userId="aa4b3d1726a19e09" providerId="LiveId" clId="{836D0D08-16E1-460D-80D6-5D5E864323F2}" dt="2022-03-21T19:11:07.759" v="28738" actId="1076"/>
          <ac:spMkLst>
            <pc:docMk/>
            <pc:sldMk cId="768981006" sldId="270"/>
            <ac:spMk id="40" creationId="{830C24A9-9B9E-4EF7-91EF-A591388B8065}"/>
          </ac:spMkLst>
        </pc:spChg>
        <pc:spChg chg="add del mod">
          <ac:chgData name="Lucie Hrubá" userId="aa4b3d1726a19e09" providerId="LiveId" clId="{836D0D08-16E1-460D-80D6-5D5E864323F2}" dt="2022-03-18T18:03:34.580" v="27058" actId="478"/>
          <ac:spMkLst>
            <pc:docMk/>
            <pc:sldMk cId="768981006" sldId="270"/>
            <ac:spMk id="41" creationId="{DEDFB36A-A9BE-4794-800F-B4939EF996C3}"/>
          </ac:spMkLst>
        </pc:spChg>
        <pc:spChg chg="add del mod">
          <ac:chgData name="Lucie Hrubá" userId="aa4b3d1726a19e09" providerId="LiveId" clId="{836D0D08-16E1-460D-80D6-5D5E864323F2}" dt="2022-03-18T18:10:27.567" v="27075" actId="478"/>
          <ac:spMkLst>
            <pc:docMk/>
            <pc:sldMk cId="768981006" sldId="270"/>
            <ac:spMk id="42" creationId="{607E95D1-7728-401B-A0D4-1C9E54736C91}"/>
          </ac:spMkLst>
        </pc:spChg>
        <pc:spChg chg="add del">
          <ac:chgData name="Lucie Hrubá" userId="aa4b3d1726a19e09" providerId="LiveId" clId="{836D0D08-16E1-460D-80D6-5D5E864323F2}" dt="2022-03-18T18:12:00.495" v="27103"/>
          <ac:spMkLst>
            <pc:docMk/>
            <pc:sldMk cId="768981006" sldId="270"/>
            <ac:spMk id="43" creationId="{2F9C493A-9F03-49B4-B3FB-19CE5AC115BE}"/>
          </ac:spMkLst>
        </pc:spChg>
        <pc:spChg chg="add del mod">
          <ac:chgData name="Lucie Hrubá" userId="aa4b3d1726a19e09" providerId="LiveId" clId="{836D0D08-16E1-460D-80D6-5D5E864323F2}" dt="2022-03-18T18:10:30.489" v="27076" actId="478"/>
          <ac:spMkLst>
            <pc:docMk/>
            <pc:sldMk cId="768981006" sldId="270"/>
            <ac:spMk id="44" creationId="{BFEA7F0D-D079-436E-8E41-F23EAC06161B}"/>
          </ac:spMkLst>
        </pc:spChg>
        <pc:spChg chg="add del">
          <ac:chgData name="Lucie Hrubá" userId="aa4b3d1726a19e09" providerId="LiveId" clId="{836D0D08-16E1-460D-80D6-5D5E864323F2}" dt="2022-03-18T18:12:00.495" v="27103"/>
          <ac:spMkLst>
            <pc:docMk/>
            <pc:sldMk cId="768981006" sldId="270"/>
            <ac:spMk id="45" creationId="{90A46C7D-C1BB-49B8-8D37-39742820E964}"/>
          </ac:spMkLst>
        </pc:spChg>
        <pc:spChg chg="add del mod">
          <ac:chgData name="Lucie Hrubá" userId="aa4b3d1726a19e09" providerId="LiveId" clId="{836D0D08-16E1-460D-80D6-5D5E864323F2}" dt="2022-03-18T18:10:24.862" v="27074" actId="478"/>
          <ac:spMkLst>
            <pc:docMk/>
            <pc:sldMk cId="768981006" sldId="270"/>
            <ac:spMk id="46" creationId="{F95088A4-6C00-46B6-9F63-574F1F08ECB2}"/>
          </ac:spMkLst>
        </pc:spChg>
        <pc:spChg chg="add del">
          <ac:chgData name="Lucie Hrubá" userId="aa4b3d1726a19e09" providerId="LiveId" clId="{836D0D08-16E1-460D-80D6-5D5E864323F2}" dt="2022-03-18T18:12:00.495" v="27103"/>
          <ac:spMkLst>
            <pc:docMk/>
            <pc:sldMk cId="768981006" sldId="270"/>
            <ac:spMk id="55" creationId="{D5B4F0F5-BE58-4EC0-B650-A71A07437CDD}"/>
          </ac:spMkLst>
        </pc:spChg>
        <pc:grpChg chg="add del">
          <ac:chgData name="Lucie Hrubá" userId="aa4b3d1726a19e09" providerId="LiveId" clId="{836D0D08-16E1-460D-80D6-5D5E864323F2}" dt="2022-03-18T17:12:23.222" v="25803" actId="26606"/>
          <ac:grpSpMkLst>
            <pc:docMk/>
            <pc:sldMk cId="768981006" sldId="270"/>
            <ac:grpSpMk id="14" creationId="{61BBAB6F-65E6-4E2B-B363-6AB27C84E0C1}"/>
          </ac:grpSpMkLst>
        </pc:grpChg>
        <pc:grpChg chg="add del">
          <ac:chgData name="Lucie Hrubá" userId="aa4b3d1726a19e09" providerId="LiveId" clId="{836D0D08-16E1-460D-80D6-5D5E864323F2}" dt="2022-03-18T17:12:23.222" v="25803" actId="26606"/>
          <ac:grpSpMkLst>
            <pc:docMk/>
            <pc:sldMk cId="768981006" sldId="270"/>
            <ac:grpSpMk id="24" creationId="{13D9BC31-B57D-4933-AD83-94F462D4C2F9}"/>
          </ac:grpSpMkLst>
        </pc:grpChg>
        <pc:grpChg chg="add del">
          <ac:chgData name="Lucie Hrubá" userId="aa4b3d1726a19e09" providerId="LiveId" clId="{836D0D08-16E1-460D-80D6-5D5E864323F2}" dt="2022-03-18T17:12:59.614" v="25818" actId="26606"/>
          <ac:grpSpMkLst>
            <pc:docMk/>
            <pc:sldMk cId="768981006" sldId="270"/>
            <ac:grpSpMk id="34" creationId="{C5035748-E666-464D-B95F-ED8146346809}"/>
          </ac:grpSpMkLst>
        </pc:grpChg>
        <pc:grpChg chg="add del">
          <ac:chgData name="Lucie Hrubá" userId="aa4b3d1726a19e09" providerId="LiveId" clId="{836D0D08-16E1-460D-80D6-5D5E864323F2}" dt="2022-03-18T18:12:00.495" v="27103"/>
          <ac:grpSpMkLst>
            <pc:docMk/>
            <pc:sldMk cId="768981006" sldId="270"/>
            <ac:grpSpMk id="47" creationId="{61BBAB6F-65E6-4E2B-B363-6AB27C84E0C1}"/>
          </ac:grpSpMkLst>
        </pc:grpChg>
        <pc:grpChg chg="add del">
          <ac:chgData name="Lucie Hrubá" userId="aa4b3d1726a19e09" providerId="LiveId" clId="{836D0D08-16E1-460D-80D6-5D5E864323F2}" dt="2022-03-18T18:12:00.495" v="27103"/>
          <ac:grpSpMkLst>
            <pc:docMk/>
            <pc:sldMk cId="768981006" sldId="270"/>
            <ac:grpSpMk id="57" creationId="{E700C1F5-B637-45FE-96CC-270D263A597B}"/>
          </ac:grpSpMkLst>
        </pc:grpChg>
        <pc:graphicFrameChg chg="add del mod">
          <ac:chgData name="Lucie Hrubá" userId="aa4b3d1726a19e09" providerId="LiveId" clId="{836D0D08-16E1-460D-80D6-5D5E864323F2}" dt="2022-03-18T17:07:51.758" v="25799" actId="478"/>
          <ac:graphicFrameMkLst>
            <pc:docMk/>
            <pc:sldMk cId="768981006" sldId="270"/>
            <ac:graphicFrameMk id="4" creationId="{D46FEC6D-8016-4DAF-934C-22088A6EFE75}"/>
          </ac:graphicFrameMkLst>
        </pc:graphicFrameChg>
        <pc:picChg chg="add del mod">
          <ac:chgData name="Lucie Hrubá" userId="aa4b3d1726a19e09" providerId="LiveId" clId="{836D0D08-16E1-460D-80D6-5D5E864323F2}" dt="2022-03-18T17:21:01.165" v="25909" actId="478"/>
          <ac:picMkLst>
            <pc:docMk/>
            <pc:sldMk cId="768981006" sldId="270"/>
            <ac:picMk id="5" creationId="{C3A6976C-915A-409A-8E45-A038538DC44A}"/>
          </ac:picMkLst>
        </pc:picChg>
        <pc:picChg chg="add del">
          <ac:chgData name="Lucie Hrubá" userId="aa4b3d1726a19e09" providerId="LiveId" clId="{836D0D08-16E1-460D-80D6-5D5E864323F2}" dt="2022-03-18T17:58:54.894" v="26992" actId="478"/>
          <ac:picMkLst>
            <pc:docMk/>
            <pc:sldMk cId="768981006" sldId="270"/>
            <ac:picMk id="21" creationId="{A5365F61-99C9-43EC-BBB6-415CB589505F}"/>
          </ac:picMkLst>
        </pc:picChg>
        <pc:picChg chg="add mod">
          <ac:chgData name="Lucie Hrubá" userId="aa4b3d1726a19e09" providerId="LiveId" clId="{836D0D08-16E1-460D-80D6-5D5E864323F2}" dt="2022-03-21T19:11:13.971" v="28739" actId="1076"/>
          <ac:picMkLst>
            <pc:docMk/>
            <pc:sldMk cId="768981006" sldId="270"/>
            <ac:picMk id="32" creationId="{BA2D6D10-1F82-4838-92C1-A28DC6396C65}"/>
          </ac:picMkLst>
        </pc:picChg>
        <pc:cxnChg chg="add del">
          <ac:chgData name="Lucie Hrubá" userId="aa4b3d1726a19e09" providerId="LiveId" clId="{836D0D08-16E1-460D-80D6-5D5E864323F2}" dt="2022-03-21T19:08:56.329" v="28714" actId="478"/>
          <ac:cxnSpMkLst>
            <pc:docMk/>
            <pc:sldMk cId="768981006" sldId="270"/>
            <ac:cxnSpMk id="5" creationId="{AFBD2671-8AFD-431E-B9D0-024D70BF87BB}"/>
          </ac:cxnSpMkLst>
        </pc:cxnChg>
        <pc:cxnChg chg="add mod">
          <ac:chgData name="Lucie Hrubá" userId="aa4b3d1726a19e09" providerId="LiveId" clId="{836D0D08-16E1-460D-80D6-5D5E864323F2}" dt="2022-03-18T17:56:49.582" v="26963" actId="1076"/>
          <ac:cxnSpMkLst>
            <pc:docMk/>
            <pc:sldMk cId="768981006" sldId="270"/>
            <ac:cxnSpMk id="7" creationId="{F52B3967-3C5D-418A-A78F-7C2D11A59538}"/>
          </ac:cxnSpMkLst>
        </pc:cxnChg>
        <pc:cxnChg chg="add mod">
          <ac:chgData name="Lucie Hrubá" userId="aa4b3d1726a19e09" providerId="LiveId" clId="{836D0D08-16E1-460D-80D6-5D5E864323F2}" dt="2022-03-21T19:11:27.649" v="28741" actId="1076"/>
          <ac:cxnSpMkLst>
            <pc:docMk/>
            <pc:sldMk cId="768981006" sldId="270"/>
            <ac:cxnSpMk id="8" creationId="{06F72805-3CE5-46FC-B653-3A492668881A}"/>
          </ac:cxnSpMkLst>
        </pc:cxnChg>
      </pc:sldChg>
      <pc:sldChg chg="addSp delSp modSp new mod setBg delDesignElem modNotesTx">
        <pc:chgData name="Lucie Hrubá" userId="aa4b3d1726a19e09" providerId="LiveId" clId="{836D0D08-16E1-460D-80D6-5D5E864323F2}" dt="2022-04-11T18:59:29.850" v="41478" actId="1076"/>
        <pc:sldMkLst>
          <pc:docMk/>
          <pc:sldMk cId="3693875123" sldId="271"/>
        </pc:sldMkLst>
        <pc:spChg chg="mod">
          <ac:chgData name="Lucie Hrubá" userId="aa4b3d1726a19e09" providerId="LiveId" clId="{836D0D08-16E1-460D-80D6-5D5E864323F2}" dt="2022-03-21T18:18:25.291" v="27489" actId="1076"/>
          <ac:spMkLst>
            <pc:docMk/>
            <pc:sldMk cId="3693875123" sldId="271"/>
            <ac:spMk id="2" creationId="{027E35D3-185F-4F9D-9513-D68C63684204}"/>
          </ac:spMkLst>
        </pc:spChg>
        <pc:spChg chg="add del mod ord">
          <ac:chgData name="Lucie Hrubá" userId="aa4b3d1726a19e09" providerId="LiveId" clId="{836D0D08-16E1-460D-80D6-5D5E864323F2}" dt="2022-04-11T18:59:21.409" v="41475" actId="1076"/>
          <ac:spMkLst>
            <pc:docMk/>
            <pc:sldMk cId="3693875123" sldId="271"/>
            <ac:spMk id="3" creationId="{68F2E38A-8880-4522-9DCD-728376E0CCBA}"/>
          </ac:spMkLst>
        </pc:spChg>
        <pc:spChg chg="add del">
          <ac:chgData name="Lucie Hrubá" userId="aa4b3d1726a19e09" providerId="LiveId" clId="{836D0D08-16E1-460D-80D6-5D5E864323F2}" dt="2022-03-12T20:11:47.287" v="15427" actId="26606"/>
          <ac:spMkLst>
            <pc:docMk/>
            <pc:sldMk cId="3693875123" sldId="271"/>
            <ac:spMk id="12" creationId="{F420BC5C-C418-4843-B04B-6918968D0982}"/>
          </ac:spMkLst>
        </pc:spChg>
        <pc:spChg chg="add del">
          <ac:chgData name="Lucie Hrubá" userId="aa4b3d1726a19e09" providerId="LiveId" clId="{836D0D08-16E1-460D-80D6-5D5E864323F2}" dt="2022-03-12T20:11:47.287" v="15427" actId="26606"/>
          <ac:spMkLst>
            <pc:docMk/>
            <pc:sldMk cId="3693875123" sldId="271"/>
            <ac:spMk id="14" creationId="{13E5F285-BD95-4989-B20B-77899015947C}"/>
          </ac:spMkLst>
        </pc:spChg>
        <pc:spChg chg="add del">
          <ac:chgData name="Lucie Hrubá" userId="aa4b3d1726a19e09" providerId="LiveId" clId="{836D0D08-16E1-460D-80D6-5D5E864323F2}" dt="2022-03-12T20:11:47.287" v="15427" actId="26606"/>
          <ac:spMkLst>
            <pc:docMk/>
            <pc:sldMk cId="3693875123" sldId="271"/>
            <ac:spMk id="24" creationId="{6B6061A8-D267-4967-AF47-C3CC45138582}"/>
          </ac:spMkLst>
        </pc:spChg>
        <pc:spChg chg="add del">
          <ac:chgData name="Lucie Hrubá" userId="aa4b3d1726a19e09" providerId="LiveId" clId="{836D0D08-16E1-460D-80D6-5D5E864323F2}" dt="2022-03-12T20:22:37.593" v="15897" actId="26606"/>
          <ac:spMkLst>
            <pc:docMk/>
            <pc:sldMk cId="3693875123" sldId="271"/>
            <ac:spMk id="38" creationId="{142D98E1-37D2-4470-BF74-845E897954C6}"/>
          </ac:spMkLst>
        </pc:spChg>
        <pc:spChg chg="add del">
          <ac:chgData name="Lucie Hrubá" userId="aa4b3d1726a19e09" providerId="LiveId" clId="{836D0D08-16E1-460D-80D6-5D5E864323F2}" dt="2022-03-12T20:22:37.593" v="15897" actId="26606"/>
          <ac:spMkLst>
            <pc:docMk/>
            <pc:sldMk cId="3693875123" sldId="271"/>
            <ac:spMk id="48" creationId="{E1BEDD21-8CC9-4E04-B8CF-CE59786DFB3A}"/>
          </ac:spMkLst>
        </pc:spChg>
        <pc:spChg chg="add del">
          <ac:chgData name="Lucie Hrubá" userId="aa4b3d1726a19e09" providerId="LiveId" clId="{836D0D08-16E1-460D-80D6-5D5E864323F2}" dt="2022-03-12T20:23:08.640" v="15912" actId="26606"/>
          <ac:spMkLst>
            <pc:docMk/>
            <pc:sldMk cId="3693875123" sldId="271"/>
            <ac:spMk id="62" creationId="{2F9C493A-9F03-49B4-B3FB-19CE5AC115BE}"/>
          </ac:spMkLst>
        </pc:spChg>
        <pc:spChg chg="add del">
          <ac:chgData name="Lucie Hrubá" userId="aa4b3d1726a19e09" providerId="LiveId" clId="{836D0D08-16E1-460D-80D6-5D5E864323F2}" dt="2022-03-12T20:23:08.640" v="15912" actId="26606"/>
          <ac:spMkLst>
            <pc:docMk/>
            <pc:sldMk cId="3693875123" sldId="271"/>
            <ac:spMk id="72" creationId="{62F1D297-74F5-4948-9655-BC87A30A469D}"/>
          </ac:spMkLst>
        </pc:spChg>
        <pc:spChg chg="add del">
          <ac:chgData name="Lucie Hrubá" userId="aa4b3d1726a19e09" providerId="LiveId" clId="{836D0D08-16E1-460D-80D6-5D5E864323F2}" dt="2022-03-12T20:23:24.532" v="15916" actId="26606"/>
          <ac:spMkLst>
            <pc:docMk/>
            <pc:sldMk cId="3693875123" sldId="271"/>
            <ac:spMk id="86" creationId="{2F9C493A-9F03-49B4-B3FB-19CE5AC115BE}"/>
          </ac:spMkLst>
        </pc:spChg>
        <pc:spChg chg="add del">
          <ac:chgData name="Lucie Hrubá" userId="aa4b3d1726a19e09" providerId="LiveId" clId="{836D0D08-16E1-460D-80D6-5D5E864323F2}" dt="2022-03-12T20:23:24.532" v="15916" actId="26606"/>
          <ac:spMkLst>
            <pc:docMk/>
            <pc:sldMk cId="3693875123" sldId="271"/>
            <ac:spMk id="88" creationId="{90A46C7D-C1BB-49B8-8D37-39742820E964}"/>
          </ac:spMkLst>
        </pc:spChg>
        <pc:spChg chg="add del">
          <ac:chgData name="Lucie Hrubá" userId="aa4b3d1726a19e09" providerId="LiveId" clId="{836D0D08-16E1-460D-80D6-5D5E864323F2}" dt="2022-03-12T20:23:24.532" v="15916" actId="26606"/>
          <ac:spMkLst>
            <pc:docMk/>
            <pc:sldMk cId="3693875123" sldId="271"/>
            <ac:spMk id="98" creationId="{55820E42-2F9D-41EF-B67F-522A133B3373}"/>
          </ac:spMkLst>
        </pc:spChg>
        <pc:spChg chg="add del">
          <ac:chgData name="Lucie Hrubá" userId="aa4b3d1726a19e09" providerId="LiveId" clId="{836D0D08-16E1-460D-80D6-5D5E864323F2}" dt="2022-03-18T18:17:44.379" v="27135"/>
          <ac:spMkLst>
            <pc:docMk/>
            <pc:sldMk cId="3693875123" sldId="271"/>
            <ac:spMk id="112" creationId="{142D98E1-37D2-4470-BF74-845E897954C6}"/>
          </ac:spMkLst>
        </pc:spChg>
        <pc:grpChg chg="add del">
          <ac:chgData name="Lucie Hrubá" userId="aa4b3d1726a19e09" providerId="LiveId" clId="{836D0D08-16E1-460D-80D6-5D5E864323F2}" dt="2022-03-12T20:11:47.287" v="15427" actId="26606"/>
          <ac:grpSpMkLst>
            <pc:docMk/>
            <pc:sldMk cId="3693875123" sldId="271"/>
            <ac:grpSpMk id="16" creationId="{6C02F4BE-6538-4CAD-B506-5FEB41D378BC}"/>
          </ac:grpSpMkLst>
        </pc:grpChg>
        <pc:grpChg chg="add del">
          <ac:chgData name="Lucie Hrubá" userId="aa4b3d1726a19e09" providerId="LiveId" clId="{836D0D08-16E1-460D-80D6-5D5E864323F2}" dt="2022-03-12T20:11:47.287" v="15427" actId="26606"/>
          <ac:grpSpMkLst>
            <pc:docMk/>
            <pc:sldMk cId="3693875123" sldId="271"/>
            <ac:grpSpMk id="26" creationId="{12DB770A-658D-4212-9BF2-236070D5D7A4}"/>
          </ac:grpSpMkLst>
        </pc:grpChg>
        <pc:grpChg chg="add del">
          <ac:chgData name="Lucie Hrubá" userId="aa4b3d1726a19e09" providerId="LiveId" clId="{836D0D08-16E1-460D-80D6-5D5E864323F2}" dt="2022-03-12T20:22:37.593" v="15897" actId="26606"/>
          <ac:grpSpMkLst>
            <pc:docMk/>
            <pc:sldMk cId="3693875123" sldId="271"/>
            <ac:grpSpMk id="40" creationId="{2EDC2578-BDB0-4118-975D-CFCE02823D48}"/>
          </ac:grpSpMkLst>
        </pc:grpChg>
        <pc:grpChg chg="add del">
          <ac:chgData name="Lucie Hrubá" userId="aa4b3d1726a19e09" providerId="LiveId" clId="{836D0D08-16E1-460D-80D6-5D5E864323F2}" dt="2022-03-12T20:22:37.593" v="15897" actId="26606"/>
          <ac:grpSpMkLst>
            <pc:docMk/>
            <pc:sldMk cId="3693875123" sldId="271"/>
            <ac:grpSpMk id="50" creationId="{A6DA475A-533E-4A16-A83E-0171FFB6D8BA}"/>
          </ac:grpSpMkLst>
        </pc:grpChg>
        <pc:grpChg chg="add del">
          <ac:chgData name="Lucie Hrubá" userId="aa4b3d1726a19e09" providerId="LiveId" clId="{836D0D08-16E1-460D-80D6-5D5E864323F2}" dt="2022-03-12T20:23:08.640" v="15912" actId="26606"/>
          <ac:grpSpMkLst>
            <pc:docMk/>
            <pc:sldMk cId="3693875123" sldId="271"/>
            <ac:grpSpMk id="64" creationId="{5E46079A-4648-465E-9D1A-479174C99FFA}"/>
          </ac:grpSpMkLst>
        </pc:grpChg>
        <pc:grpChg chg="add del">
          <ac:chgData name="Lucie Hrubá" userId="aa4b3d1726a19e09" providerId="LiveId" clId="{836D0D08-16E1-460D-80D6-5D5E864323F2}" dt="2022-03-12T20:23:08.640" v="15912" actId="26606"/>
          <ac:grpSpMkLst>
            <pc:docMk/>
            <pc:sldMk cId="3693875123" sldId="271"/>
            <ac:grpSpMk id="74" creationId="{756DB040-BB4B-446D-9172-7253A56604B0}"/>
          </ac:grpSpMkLst>
        </pc:grpChg>
        <pc:grpChg chg="add del">
          <ac:chgData name="Lucie Hrubá" userId="aa4b3d1726a19e09" providerId="LiveId" clId="{836D0D08-16E1-460D-80D6-5D5E864323F2}" dt="2022-03-12T20:23:24.532" v="15916" actId="26606"/>
          <ac:grpSpMkLst>
            <pc:docMk/>
            <pc:sldMk cId="3693875123" sldId="271"/>
            <ac:grpSpMk id="90" creationId="{61BBAB6F-65E6-4E2B-B363-6AB27C84E0C1}"/>
          </ac:grpSpMkLst>
        </pc:grpChg>
        <pc:grpChg chg="add del">
          <ac:chgData name="Lucie Hrubá" userId="aa4b3d1726a19e09" providerId="LiveId" clId="{836D0D08-16E1-460D-80D6-5D5E864323F2}" dt="2022-03-12T20:23:24.532" v="15916" actId="26606"/>
          <ac:grpSpMkLst>
            <pc:docMk/>
            <pc:sldMk cId="3693875123" sldId="271"/>
            <ac:grpSpMk id="100" creationId="{13D9BC31-B57D-4933-AD83-94F462D4C2F9}"/>
          </ac:grpSpMkLst>
        </pc:grpChg>
        <pc:grpChg chg="add del">
          <ac:chgData name="Lucie Hrubá" userId="aa4b3d1726a19e09" providerId="LiveId" clId="{836D0D08-16E1-460D-80D6-5D5E864323F2}" dt="2022-03-18T18:17:44.379" v="27135"/>
          <ac:grpSpMkLst>
            <pc:docMk/>
            <pc:sldMk cId="3693875123" sldId="271"/>
            <ac:grpSpMk id="114" creationId="{2EDC2578-BDB0-4118-975D-CFCE02823D48}"/>
          </ac:grpSpMkLst>
        </pc:grpChg>
        <pc:graphicFrameChg chg="add del mod">
          <ac:chgData name="Lucie Hrubá" userId="aa4b3d1726a19e09" providerId="LiveId" clId="{836D0D08-16E1-460D-80D6-5D5E864323F2}" dt="2022-03-21T18:12:25.866" v="27454" actId="478"/>
          <ac:graphicFrameMkLst>
            <pc:docMk/>
            <pc:sldMk cId="3693875123" sldId="271"/>
            <ac:graphicFrameMk id="4" creationId="{77E74875-3FC4-41F9-9EF1-7B0B35476FC1}"/>
          </ac:graphicFrameMkLst>
        </pc:graphicFrameChg>
        <pc:graphicFrameChg chg="add del mod">
          <ac:chgData name="Lucie Hrubá" userId="aa4b3d1726a19e09" providerId="LiveId" clId="{836D0D08-16E1-460D-80D6-5D5E864323F2}" dt="2022-03-21T18:13:37.749" v="27456" actId="478"/>
          <ac:graphicFrameMkLst>
            <pc:docMk/>
            <pc:sldMk cId="3693875123" sldId="271"/>
            <ac:graphicFrameMk id="5" creationId="{A5108E37-2EBD-4B9E-98E1-DD37AE43604C}"/>
          </ac:graphicFrameMkLst>
        </pc:graphicFrameChg>
        <pc:graphicFrameChg chg="add del">
          <ac:chgData name="Lucie Hrubá" userId="aa4b3d1726a19e09" providerId="LiveId" clId="{836D0D08-16E1-460D-80D6-5D5E864323F2}" dt="2022-03-21T18:19:04.580" v="27498" actId="26606"/>
          <ac:graphicFrameMkLst>
            <pc:docMk/>
            <pc:sldMk cId="3693875123" sldId="271"/>
            <ac:graphicFrameMk id="122" creationId="{BC93A830-E8FB-E11D-D7BB-A9B1F61E87C8}"/>
          </ac:graphicFrameMkLst>
        </pc:graphicFrameChg>
        <pc:graphicFrameChg chg="add del">
          <ac:chgData name="Lucie Hrubá" userId="aa4b3d1726a19e09" providerId="LiveId" clId="{836D0D08-16E1-460D-80D6-5D5E864323F2}" dt="2022-03-21T18:19:23.716" v="27500" actId="26606"/>
          <ac:graphicFrameMkLst>
            <pc:docMk/>
            <pc:sldMk cId="3693875123" sldId="271"/>
            <ac:graphicFrameMk id="124" creationId="{7FFD2D67-CD9A-A49C-7DF4-78455BCC139A}"/>
          </ac:graphicFrameMkLst>
        </pc:graphicFrameChg>
        <pc:picChg chg="add del mod">
          <ac:chgData name="Lucie Hrubá" userId="aa4b3d1726a19e09" providerId="LiveId" clId="{836D0D08-16E1-460D-80D6-5D5E864323F2}" dt="2022-03-12T19:58:24.997" v="15254" actId="478"/>
          <ac:picMkLst>
            <pc:docMk/>
            <pc:sldMk cId="3693875123" sldId="271"/>
            <ac:picMk id="5" creationId="{7837A9F3-4898-42C6-8FEB-EB3233571D20}"/>
          </ac:picMkLst>
        </pc:picChg>
        <pc:picChg chg="add del mod ord">
          <ac:chgData name="Lucie Hrubá" userId="aa4b3d1726a19e09" providerId="LiveId" clId="{836D0D08-16E1-460D-80D6-5D5E864323F2}" dt="2022-03-21T18:00:19.315" v="27358" actId="478"/>
          <ac:picMkLst>
            <pc:docMk/>
            <pc:sldMk cId="3693875123" sldId="271"/>
            <ac:picMk id="7" creationId="{BD32B45D-35E2-4CF8-883A-E0C349420FD3}"/>
          </ac:picMkLst>
        </pc:picChg>
        <pc:picChg chg="add mod">
          <ac:chgData name="Lucie Hrubá" userId="aa4b3d1726a19e09" providerId="LiveId" clId="{836D0D08-16E1-460D-80D6-5D5E864323F2}" dt="2022-04-11T18:59:29.850" v="41478" actId="1076"/>
          <ac:picMkLst>
            <pc:docMk/>
            <pc:sldMk cId="3693875123" sldId="271"/>
            <ac:picMk id="8" creationId="{F1D9DD16-38D4-47F6-A1E2-7C7F086CF647}"/>
          </ac:picMkLst>
        </pc:picChg>
      </pc:sldChg>
      <pc:sldChg chg="modSp new mod ord modNotesTx">
        <pc:chgData name="Lucie Hrubá" userId="aa4b3d1726a19e09" providerId="LiveId" clId="{836D0D08-16E1-460D-80D6-5D5E864323F2}" dt="2022-04-11T19:00:31.453" v="41491" actId="20577"/>
        <pc:sldMkLst>
          <pc:docMk/>
          <pc:sldMk cId="1925778905" sldId="272"/>
        </pc:sldMkLst>
        <pc:spChg chg="mod">
          <ac:chgData name="Lucie Hrubá" userId="aa4b3d1726a19e09" providerId="LiveId" clId="{836D0D08-16E1-460D-80D6-5D5E864323F2}" dt="2022-03-18T18:17:44.379" v="27135"/>
          <ac:spMkLst>
            <pc:docMk/>
            <pc:sldMk cId="1925778905" sldId="272"/>
            <ac:spMk id="2" creationId="{764E7857-AC84-4517-BA67-C13C85F3C32C}"/>
          </ac:spMkLst>
        </pc:spChg>
        <pc:spChg chg="mod">
          <ac:chgData name="Lucie Hrubá" userId="aa4b3d1726a19e09" providerId="LiveId" clId="{836D0D08-16E1-460D-80D6-5D5E864323F2}" dt="2022-04-11T19:00:12.288" v="41489" actId="255"/>
          <ac:spMkLst>
            <pc:docMk/>
            <pc:sldMk cId="1925778905" sldId="272"/>
            <ac:spMk id="3" creationId="{69CD547A-8416-4072-8B01-C4FE867A175F}"/>
          </ac:spMkLst>
        </pc:spChg>
      </pc:sldChg>
      <pc:sldChg chg="addSp delSp modSp new mod ord delAnim modAnim modNotesTx">
        <pc:chgData name="Lucie Hrubá" userId="aa4b3d1726a19e09" providerId="LiveId" clId="{836D0D08-16E1-460D-80D6-5D5E864323F2}" dt="2022-03-25T11:50:23.585" v="29584" actId="20577"/>
        <pc:sldMkLst>
          <pc:docMk/>
          <pc:sldMk cId="2590306345" sldId="273"/>
        </pc:sldMkLst>
        <pc:spChg chg="mod">
          <ac:chgData name="Lucie Hrubá" userId="aa4b3d1726a19e09" providerId="LiveId" clId="{836D0D08-16E1-460D-80D6-5D5E864323F2}" dt="2022-03-25T11:50:23.585" v="29584" actId="20577"/>
          <ac:spMkLst>
            <pc:docMk/>
            <pc:sldMk cId="2590306345" sldId="273"/>
            <ac:spMk id="2" creationId="{13C74009-4EE2-4D90-95F6-651D49E831AE}"/>
          </ac:spMkLst>
        </pc:spChg>
        <pc:spChg chg="mod">
          <ac:chgData name="Lucie Hrubá" userId="aa4b3d1726a19e09" providerId="LiveId" clId="{836D0D08-16E1-460D-80D6-5D5E864323F2}" dt="2022-03-25T11:50:18.204" v="29579" actId="27636"/>
          <ac:spMkLst>
            <pc:docMk/>
            <pc:sldMk cId="2590306345" sldId="273"/>
            <ac:spMk id="3" creationId="{A7D55D06-7A3F-4B58-937A-78DED622CC9D}"/>
          </ac:spMkLst>
        </pc:spChg>
        <pc:picChg chg="add del mod">
          <ac:chgData name="Lucie Hrubá" userId="aa4b3d1726a19e09" providerId="LiveId" clId="{836D0D08-16E1-460D-80D6-5D5E864323F2}" dt="2022-03-21T18:53:43.037" v="28114" actId="21"/>
          <ac:picMkLst>
            <pc:docMk/>
            <pc:sldMk cId="2590306345" sldId="273"/>
            <ac:picMk id="4" creationId="{07F0D48B-B300-4C99-9724-2ED4B2ED7183}"/>
          </ac:picMkLst>
        </pc:picChg>
      </pc:sldChg>
      <pc:sldChg chg="addSp delSp modSp new mod setBg modNotesTx">
        <pc:chgData name="Lucie Hrubá" userId="aa4b3d1726a19e09" providerId="LiveId" clId="{836D0D08-16E1-460D-80D6-5D5E864323F2}" dt="2022-04-12T14:17:33.102" v="42074"/>
        <pc:sldMkLst>
          <pc:docMk/>
          <pc:sldMk cId="3066465919" sldId="274"/>
        </pc:sldMkLst>
        <pc:spChg chg="mod">
          <ac:chgData name="Lucie Hrubá" userId="aa4b3d1726a19e09" providerId="LiveId" clId="{836D0D08-16E1-460D-80D6-5D5E864323F2}" dt="2022-04-12T14:15:38.450" v="42018" actId="26606"/>
          <ac:spMkLst>
            <pc:docMk/>
            <pc:sldMk cId="3066465919" sldId="274"/>
            <ac:spMk id="2" creationId="{9720B0E9-AE6A-4575-A54E-15AA50A7C3B7}"/>
          </ac:spMkLst>
        </pc:spChg>
        <pc:spChg chg="mod">
          <ac:chgData name="Lucie Hrubá" userId="aa4b3d1726a19e09" providerId="LiveId" clId="{836D0D08-16E1-460D-80D6-5D5E864323F2}" dt="2022-04-12T14:16:14.313" v="42032" actId="113"/>
          <ac:spMkLst>
            <pc:docMk/>
            <pc:sldMk cId="3066465919" sldId="274"/>
            <ac:spMk id="3" creationId="{7D38EFC6-10C7-4F24-B3B0-30ECB5989468}"/>
          </ac:spMkLst>
        </pc:spChg>
        <pc:spChg chg="add mod">
          <ac:chgData name="Lucie Hrubá" userId="aa4b3d1726a19e09" providerId="LiveId" clId="{836D0D08-16E1-460D-80D6-5D5E864323F2}" dt="2022-04-12T14:17:10.737" v="42055"/>
          <ac:spMkLst>
            <pc:docMk/>
            <pc:sldMk cId="3066465919" sldId="274"/>
            <ac:spMk id="5" creationId="{9E415907-6D60-4849-A836-43A81EF86592}"/>
          </ac:spMkLst>
        </pc:spChg>
        <pc:spChg chg="add del">
          <ac:chgData name="Lucie Hrubá" userId="aa4b3d1726a19e09" providerId="LiveId" clId="{836D0D08-16E1-460D-80D6-5D5E864323F2}" dt="2022-04-12T14:15:18.335" v="42013" actId="26606"/>
          <ac:spMkLst>
            <pc:docMk/>
            <pc:sldMk cId="3066465919" sldId="274"/>
            <ac:spMk id="9" creationId="{2F9C493A-9F03-49B4-B3FB-19CE5AC115BE}"/>
          </ac:spMkLst>
        </pc:spChg>
        <pc:spChg chg="add del">
          <ac:chgData name="Lucie Hrubá" userId="aa4b3d1726a19e09" providerId="LiveId" clId="{836D0D08-16E1-460D-80D6-5D5E864323F2}" dt="2022-04-12T14:15:18.335" v="42013" actId="26606"/>
          <ac:spMkLst>
            <pc:docMk/>
            <pc:sldMk cId="3066465919" sldId="274"/>
            <ac:spMk id="11" creationId="{90A46C7D-C1BB-49B8-8D37-39742820E964}"/>
          </ac:spMkLst>
        </pc:spChg>
        <pc:spChg chg="add del">
          <ac:chgData name="Lucie Hrubá" userId="aa4b3d1726a19e09" providerId="LiveId" clId="{836D0D08-16E1-460D-80D6-5D5E864323F2}" dt="2022-04-12T14:15:18.335" v="42013" actId="26606"/>
          <ac:spMkLst>
            <pc:docMk/>
            <pc:sldMk cId="3066465919" sldId="274"/>
            <ac:spMk id="21" creationId="{D5B4F0F5-BE58-4EC0-B650-A71A07437CDD}"/>
          </ac:spMkLst>
        </pc:spChg>
        <pc:spChg chg="add del">
          <ac:chgData name="Lucie Hrubá" userId="aa4b3d1726a19e09" providerId="LiveId" clId="{836D0D08-16E1-460D-80D6-5D5E864323F2}" dt="2022-04-12T14:15:26.567" v="42015" actId="26606"/>
          <ac:spMkLst>
            <pc:docMk/>
            <pc:sldMk cId="3066465919" sldId="274"/>
            <ac:spMk id="32" creationId="{2F9C493A-9F03-49B4-B3FB-19CE5AC115BE}"/>
          </ac:spMkLst>
        </pc:spChg>
        <pc:spChg chg="add del">
          <ac:chgData name="Lucie Hrubá" userId="aa4b3d1726a19e09" providerId="LiveId" clId="{836D0D08-16E1-460D-80D6-5D5E864323F2}" dt="2022-04-12T14:15:26.567" v="42015" actId="26606"/>
          <ac:spMkLst>
            <pc:docMk/>
            <pc:sldMk cId="3066465919" sldId="274"/>
            <ac:spMk id="33" creationId="{90A46C7D-C1BB-49B8-8D37-39742820E964}"/>
          </ac:spMkLst>
        </pc:spChg>
        <pc:spChg chg="add del">
          <ac:chgData name="Lucie Hrubá" userId="aa4b3d1726a19e09" providerId="LiveId" clId="{836D0D08-16E1-460D-80D6-5D5E864323F2}" dt="2022-04-12T14:15:26.567" v="42015" actId="26606"/>
          <ac:spMkLst>
            <pc:docMk/>
            <pc:sldMk cId="3066465919" sldId="274"/>
            <ac:spMk id="40" creationId="{55820E42-2F9D-41EF-B67F-522A133B3373}"/>
          </ac:spMkLst>
        </pc:spChg>
        <pc:spChg chg="add del">
          <ac:chgData name="Lucie Hrubá" userId="aa4b3d1726a19e09" providerId="LiveId" clId="{836D0D08-16E1-460D-80D6-5D5E864323F2}" dt="2022-04-12T14:15:38.450" v="42018" actId="26606"/>
          <ac:spMkLst>
            <pc:docMk/>
            <pc:sldMk cId="3066465919" sldId="274"/>
            <ac:spMk id="50" creationId="{F420BC5C-C418-4843-B04B-6918968D0982}"/>
          </ac:spMkLst>
        </pc:spChg>
        <pc:spChg chg="add del">
          <ac:chgData name="Lucie Hrubá" userId="aa4b3d1726a19e09" providerId="LiveId" clId="{836D0D08-16E1-460D-80D6-5D5E864323F2}" dt="2022-04-12T14:15:38.450" v="42018" actId="26606"/>
          <ac:spMkLst>
            <pc:docMk/>
            <pc:sldMk cId="3066465919" sldId="274"/>
            <ac:spMk id="51" creationId="{13E5F285-BD95-4989-B20B-77899015947C}"/>
          </ac:spMkLst>
        </pc:spChg>
        <pc:spChg chg="add del">
          <ac:chgData name="Lucie Hrubá" userId="aa4b3d1726a19e09" providerId="LiveId" clId="{836D0D08-16E1-460D-80D6-5D5E864323F2}" dt="2022-04-12T14:15:38.450" v="42018" actId="26606"/>
          <ac:spMkLst>
            <pc:docMk/>
            <pc:sldMk cId="3066465919" sldId="274"/>
            <ac:spMk id="53" creationId="{6B6061A8-D267-4967-AF47-C3CC45138582}"/>
          </ac:spMkLst>
        </pc:spChg>
        <pc:spChg chg="add">
          <ac:chgData name="Lucie Hrubá" userId="aa4b3d1726a19e09" providerId="LiveId" clId="{836D0D08-16E1-460D-80D6-5D5E864323F2}" dt="2022-04-12T14:15:38.450" v="42018" actId="26606"/>
          <ac:spMkLst>
            <pc:docMk/>
            <pc:sldMk cId="3066465919" sldId="274"/>
            <ac:spMk id="59" creationId="{2F9C493A-9F03-49B4-B3FB-19CE5AC115BE}"/>
          </ac:spMkLst>
        </pc:spChg>
        <pc:spChg chg="add">
          <ac:chgData name="Lucie Hrubá" userId="aa4b3d1726a19e09" providerId="LiveId" clId="{836D0D08-16E1-460D-80D6-5D5E864323F2}" dt="2022-04-12T14:15:38.450" v="42018" actId="26606"/>
          <ac:spMkLst>
            <pc:docMk/>
            <pc:sldMk cId="3066465919" sldId="274"/>
            <ac:spMk id="61" creationId="{90A46C7D-C1BB-49B8-8D37-39742820E964}"/>
          </ac:spMkLst>
        </pc:spChg>
        <pc:spChg chg="add">
          <ac:chgData name="Lucie Hrubá" userId="aa4b3d1726a19e09" providerId="LiveId" clId="{836D0D08-16E1-460D-80D6-5D5E864323F2}" dt="2022-04-12T14:15:38.450" v="42018" actId="26606"/>
          <ac:spMkLst>
            <pc:docMk/>
            <pc:sldMk cId="3066465919" sldId="274"/>
            <ac:spMk id="71" creationId="{D5B4F0F5-BE58-4EC0-B650-A71A07437CDD}"/>
          </ac:spMkLst>
        </pc:spChg>
        <pc:grpChg chg="add del">
          <ac:chgData name="Lucie Hrubá" userId="aa4b3d1726a19e09" providerId="LiveId" clId="{836D0D08-16E1-460D-80D6-5D5E864323F2}" dt="2022-04-12T14:15:18.335" v="42013" actId="26606"/>
          <ac:grpSpMkLst>
            <pc:docMk/>
            <pc:sldMk cId="3066465919" sldId="274"/>
            <ac:grpSpMk id="13" creationId="{61BBAB6F-65E6-4E2B-B363-6AB27C84E0C1}"/>
          </ac:grpSpMkLst>
        </pc:grpChg>
        <pc:grpChg chg="add del">
          <ac:chgData name="Lucie Hrubá" userId="aa4b3d1726a19e09" providerId="LiveId" clId="{836D0D08-16E1-460D-80D6-5D5E864323F2}" dt="2022-04-12T14:15:18.335" v="42013" actId="26606"/>
          <ac:grpSpMkLst>
            <pc:docMk/>
            <pc:sldMk cId="3066465919" sldId="274"/>
            <ac:grpSpMk id="23" creationId="{E700C1F5-B637-45FE-96CC-270D263A597B}"/>
          </ac:grpSpMkLst>
        </pc:grpChg>
        <pc:grpChg chg="add del">
          <ac:chgData name="Lucie Hrubá" userId="aa4b3d1726a19e09" providerId="LiveId" clId="{836D0D08-16E1-460D-80D6-5D5E864323F2}" dt="2022-04-12T14:15:26.567" v="42015" actId="26606"/>
          <ac:grpSpMkLst>
            <pc:docMk/>
            <pc:sldMk cId="3066465919" sldId="274"/>
            <ac:grpSpMk id="34" creationId="{61BBAB6F-65E6-4E2B-B363-6AB27C84E0C1}"/>
          </ac:grpSpMkLst>
        </pc:grpChg>
        <pc:grpChg chg="add del">
          <ac:chgData name="Lucie Hrubá" userId="aa4b3d1726a19e09" providerId="LiveId" clId="{836D0D08-16E1-460D-80D6-5D5E864323F2}" dt="2022-04-12T14:15:26.567" v="42015" actId="26606"/>
          <ac:grpSpMkLst>
            <pc:docMk/>
            <pc:sldMk cId="3066465919" sldId="274"/>
            <ac:grpSpMk id="41" creationId="{13D9BC31-B57D-4933-AD83-94F462D4C2F9}"/>
          </ac:grpSpMkLst>
        </pc:grpChg>
        <pc:grpChg chg="add del">
          <ac:chgData name="Lucie Hrubá" userId="aa4b3d1726a19e09" providerId="LiveId" clId="{836D0D08-16E1-460D-80D6-5D5E864323F2}" dt="2022-04-12T14:15:38.450" v="42018" actId="26606"/>
          <ac:grpSpMkLst>
            <pc:docMk/>
            <pc:sldMk cId="3066465919" sldId="274"/>
            <ac:grpSpMk id="52" creationId="{6C02F4BE-6538-4CAD-B506-5FEB41D378BC}"/>
          </ac:grpSpMkLst>
        </pc:grpChg>
        <pc:grpChg chg="add del">
          <ac:chgData name="Lucie Hrubá" userId="aa4b3d1726a19e09" providerId="LiveId" clId="{836D0D08-16E1-460D-80D6-5D5E864323F2}" dt="2022-04-12T14:15:38.450" v="42018" actId="26606"/>
          <ac:grpSpMkLst>
            <pc:docMk/>
            <pc:sldMk cId="3066465919" sldId="274"/>
            <ac:grpSpMk id="54" creationId="{12DB770A-658D-4212-9BF2-236070D5D7A4}"/>
          </ac:grpSpMkLst>
        </pc:grpChg>
        <pc:grpChg chg="add">
          <ac:chgData name="Lucie Hrubá" userId="aa4b3d1726a19e09" providerId="LiveId" clId="{836D0D08-16E1-460D-80D6-5D5E864323F2}" dt="2022-04-12T14:15:38.450" v="42018" actId="26606"/>
          <ac:grpSpMkLst>
            <pc:docMk/>
            <pc:sldMk cId="3066465919" sldId="274"/>
            <ac:grpSpMk id="63" creationId="{61BBAB6F-65E6-4E2B-B363-6AB27C84E0C1}"/>
          </ac:grpSpMkLst>
        </pc:grpChg>
        <pc:grpChg chg="add">
          <ac:chgData name="Lucie Hrubá" userId="aa4b3d1726a19e09" providerId="LiveId" clId="{836D0D08-16E1-460D-80D6-5D5E864323F2}" dt="2022-04-12T14:15:38.450" v="42018" actId="26606"/>
          <ac:grpSpMkLst>
            <pc:docMk/>
            <pc:sldMk cId="3066465919" sldId="274"/>
            <ac:grpSpMk id="73" creationId="{E700C1F5-B637-45FE-96CC-270D263A597B}"/>
          </ac:grpSpMkLst>
        </pc:grpChg>
        <pc:picChg chg="add mod">
          <ac:chgData name="Lucie Hrubá" userId="aa4b3d1726a19e09" providerId="LiveId" clId="{836D0D08-16E1-460D-80D6-5D5E864323F2}" dt="2022-04-12T14:15:45.516" v="42020" actId="1076"/>
          <ac:picMkLst>
            <pc:docMk/>
            <pc:sldMk cId="3066465919" sldId="274"/>
            <ac:picMk id="4" creationId="{4CDDB1B9-E15F-49B2-8EBE-482C5A5621C9}"/>
          </ac:picMkLst>
        </pc:picChg>
      </pc:sldChg>
      <pc:sldChg chg="addSp delSp modSp new mod setBg modNotesTx">
        <pc:chgData name="Lucie Hrubá" userId="aa4b3d1726a19e09" providerId="LiveId" clId="{836D0D08-16E1-460D-80D6-5D5E864323F2}" dt="2022-04-20T10:24:24.757" v="42147" actId="403"/>
        <pc:sldMkLst>
          <pc:docMk/>
          <pc:sldMk cId="2221118882" sldId="275"/>
        </pc:sldMkLst>
        <pc:spChg chg="mod">
          <ac:chgData name="Lucie Hrubá" userId="aa4b3d1726a19e09" providerId="LiveId" clId="{836D0D08-16E1-460D-80D6-5D5E864323F2}" dt="2022-03-26T11:02:16.205" v="38084" actId="1076"/>
          <ac:spMkLst>
            <pc:docMk/>
            <pc:sldMk cId="2221118882" sldId="275"/>
            <ac:spMk id="2" creationId="{4D5FAD28-0FFD-4C50-9C5D-74077766AB71}"/>
          </ac:spMkLst>
        </pc:spChg>
        <pc:spChg chg="mod">
          <ac:chgData name="Lucie Hrubá" userId="aa4b3d1726a19e09" providerId="LiveId" clId="{836D0D08-16E1-460D-80D6-5D5E864323F2}" dt="2022-04-20T10:24:24.757" v="42147" actId="403"/>
          <ac:spMkLst>
            <pc:docMk/>
            <pc:sldMk cId="2221118882" sldId="275"/>
            <ac:spMk id="3" creationId="{1BF2E54C-6059-4DA4-9AB7-456B0B2B7AE7}"/>
          </ac:spMkLst>
        </pc:spChg>
        <pc:spChg chg="add mod">
          <ac:chgData name="Lucie Hrubá" userId="aa4b3d1726a19e09" providerId="LiveId" clId="{836D0D08-16E1-460D-80D6-5D5E864323F2}" dt="2022-03-26T11:09:55.094" v="38274" actId="113"/>
          <ac:spMkLst>
            <pc:docMk/>
            <pc:sldMk cId="2221118882" sldId="275"/>
            <ac:spMk id="7" creationId="{B2B82494-8892-4063-A195-8EF2C80024DE}"/>
          </ac:spMkLst>
        </pc:spChg>
        <pc:spChg chg="add del">
          <ac:chgData name="Lucie Hrubá" userId="aa4b3d1726a19e09" providerId="LiveId" clId="{836D0D08-16E1-460D-80D6-5D5E864323F2}" dt="2022-03-26T11:02:02.635" v="38081" actId="26606"/>
          <ac:spMkLst>
            <pc:docMk/>
            <pc:sldMk cId="2221118882" sldId="275"/>
            <ac:spMk id="9" creationId="{2F9C493A-9F03-49B4-B3FB-19CE5AC115BE}"/>
          </ac:spMkLst>
        </pc:spChg>
        <pc:spChg chg="add del">
          <ac:chgData name="Lucie Hrubá" userId="aa4b3d1726a19e09" providerId="LiveId" clId="{836D0D08-16E1-460D-80D6-5D5E864323F2}" dt="2022-03-26T11:02:02.635" v="38081" actId="26606"/>
          <ac:spMkLst>
            <pc:docMk/>
            <pc:sldMk cId="2221118882" sldId="275"/>
            <ac:spMk id="11" creationId="{90A46C7D-C1BB-49B8-8D37-39742820E964}"/>
          </ac:spMkLst>
        </pc:spChg>
        <pc:spChg chg="add del">
          <ac:chgData name="Lucie Hrubá" userId="aa4b3d1726a19e09" providerId="LiveId" clId="{836D0D08-16E1-460D-80D6-5D5E864323F2}" dt="2022-03-26T11:02:02.635" v="38081" actId="26606"/>
          <ac:spMkLst>
            <pc:docMk/>
            <pc:sldMk cId="2221118882" sldId="275"/>
            <ac:spMk id="21" creationId="{55820E42-2F9D-41EF-B67F-522A133B3373}"/>
          </ac:spMkLst>
        </pc:spChg>
        <pc:spChg chg="add mod">
          <ac:chgData name="Lucie Hrubá" userId="aa4b3d1726a19e09" providerId="LiveId" clId="{836D0D08-16E1-460D-80D6-5D5E864323F2}" dt="2022-03-26T11:13:55.653" v="38319" actId="14100"/>
          <ac:spMkLst>
            <pc:docMk/>
            <pc:sldMk cId="2221118882" sldId="275"/>
            <ac:spMk id="22" creationId="{758F3787-758A-4D7E-BFCE-DC7B32E9FEF8}"/>
          </ac:spMkLst>
        </pc:spChg>
        <pc:spChg chg="add del">
          <ac:chgData name="Lucie Hrubá" userId="aa4b3d1726a19e09" providerId="LiveId" clId="{836D0D08-16E1-460D-80D6-5D5E864323F2}" dt="2022-03-26T11:07:20.258" v="38232" actId="478"/>
          <ac:spMkLst>
            <pc:docMk/>
            <pc:sldMk cId="2221118882" sldId="275"/>
            <ac:spMk id="31" creationId="{585F6796-8146-4509-BDAB-7AAFE03E7FDB}"/>
          </ac:spMkLst>
        </pc:spChg>
        <pc:spChg chg="add mod">
          <ac:chgData name="Lucie Hrubá" userId="aa4b3d1726a19e09" providerId="LiveId" clId="{836D0D08-16E1-460D-80D6-5D5E864323F2}" dt="2022-03-26T11:10:00.886" v="38275" actId="113"/>
          <ac:spMkLst>
            <pc:docMk/>
            <pc:sldMk cId="2221118882" sldId="275"/>
            <ac:spMk id="34" creationId="{EFAFFB3D-0535-470A-A9AF-8C72C9B6CD1D}"/>
          </ac:spMkLst>
        </pc:spChg>
        <pc:spChg chg="add">
          <ac:chgData name="Lucie Hrubá" userId="aa4b3d1726a19e09" providerId="LiveId" clId="{836D0D08-16E1-460D-80D6-5D5E864323F2}" dt="2022-03-26T11:02:02.635" v="38081" actId="26606"/>
          <ac:spMkLst>
            <pc:docMk/>
            <pc:sldMk cId="2221118882" sldId="275"/>
            <ac:spMk id="35" creationId="{142D98E1-37D2-4470-BF74-845E897954C6}"/>
          </ac:spMkLst>
        </pc:spChg>
        <pc:spChg chg="add mod">
          <ac:chgData name="Lucie Hrubá" userId="aa4b3d1726a19e09" providerId="LiveId" clId="{836D0D08-16E1-460D-80D6-5D5E864323F2}" dt="2022-03-26T11:09:51.383" v="38273" actId="113"/>
          <ac:spMkLst>
            <pc:docMk/>
            <pc:sldMk cId="2221118882" sldId="275"/>
            <ac:spMk id="47" creationId="{C3409737-108C-4BE4-83E2-12754804C17F}"/>
          </ac:spMkLst>
        </pc:spChg>
        <pc:spChg chg="add mod">
          <ac:chgData name="Lucie Hrubá" userId="aa4b3d1726a19e09" providerId="LiveId" clId="{836D0D08-16E1-460D-80D6-5D5E864323F2}" dt="2022-03-26T11:11:21.564" v="38298" actId="14100"/>
          <ac:spMkLst>
            <pc:docMk/>
            <pc:sldMk cId="2221118882" sldId="275"/>
            <ac:spMk id="48" creationId="{24E2259A-28A8-4C4B-A082-CAA9F4DBC627}"/>
          </ac:spMkLst>
        </pc:spChg>
        <pc:grpChg chg="add del">
          <ac:chgData name="Lucie Hrubá" userId="aa4b3d1726a19e09" providerId="LiveId" clId="{836D0D08-16E1-460D-80D6-5D5E864323F2}" dt="2022-03-26T11:02:02.635" v="38081" actId="26606"/>
          <ac:grpSpMkLst>
            <pc:docMk/>
            <pc:sldMk cId="2221118882" sldId="275"/>
            <ac:grpSpMk id="13" creationId="{61BBAB6F-65E6-4E2B-B363-6AB27C84E0C1}"/>
          </ac:grpSpMkLst>
        </pc:grpChg>
        <pc:grpChg chg="add del">
          <ac:chgData name="Lucie Hrubá" userId="aa4b3d1726a19e09" providerId="LiveId" clId="{836D0D08-16E1-460D-80D6-5D5E864323F2}" dt="2022-03-26T11:02:02.635" v="38081" actId="26606"/>
          <ac:grpSpMkLst>
            <pc:docMk/>
            <pc:sldMk cId="2221118882" sldId="275"/>
            <ac:grpSpMk id="23" creationId="{13D9BC31-B57D-4933-AD83-94F462D4C2F9}"/>
          </ac:grpSpMkLst>
        </pc:grpChg>
        <pc:grpChg chg="add">
          <ac:chgData name="Lucie Hrubá" userId="aa4b3d1726a19e09" providerId="LiveId" clId="{836D0D08-16E1-460D-80D6-5D5E864323F2}" dt="2022-03-26T11:02:02.635" v="38081" actId="26606"/>
          <ac:grpSpMkLst>
            <pc:docMk/>
            <pc:sldMk cId="2221118882" sldId="275"/>
            <ac:grpSpMk id="37" creationId="{C5035748-E666-464D-B95F-ED8146346809}"/>
          </ac:grpSpMkLst>
        </pc:grpChg>
        <pc:picChg chg="add mod modCrop">
          <ac:chgData name="Lucie Hrubá" userId="aa4b3d1726a19e09" providerId="LiveId" clId="{836D0D08-16E1-460D-80D6-5D5E864323F2}" dt="2022-03-26T11:08:01.603" v="38252" actId="1076"/>
          <ac:picMkLst>
            <pc:docMk/>
            <pc:sldMk cId="2221118882" sldId="275"/>
            <ac:picMk id="4" creationId="{550DD48D-27A8-449F-BD18-B349A05D1716}"/>
          </ac:picMkLst>
        </pc:picChg>
        <pc:cxnChg chg="add mod">
          <ac:chgData name="Lucie Hrubá" userId="aa4b3d1726a19e09" providerId="LiveId" clId="{836D0D08-16E1-460D-80D6-5D5E864323F2}" dt="2022-03-26T11:08:12.685" v="38254" actId="14100"/>
          <ac:cxnSpMkLst>
            <pc:docMk/>
            <pc:sldMk cId="2221118882" sldId="275"/>
            <ac:cxnSpMk id="6" creationId="{51C1977B-8B56-42CD-91C6-B1DAD8656BA9}"/>
          </ac:cxnSpMkLst>
        </pc:cxnChg>
        <pc:cxnChg chg="add mod">
          <ac:chgData name="Lucie Hrubá" userId="aa4b3d1726a19e09" providerId="LiveId" clId="{836D0D08-16E1-460D-80D6-5D5E864323F2}" dt="2022-03-26T11:06:00.164" v="38191" actId="208"/>
          <ac:cxnSpMkLst>
            <pc:docMk/>
            <pc:sldMk cId="2221118882" sldId="275"/>
            <ac:cxnSpMk id="20" creationId="{D566DE26-33D3-4C43-A6D4-55272AD78752}"/>
          </ac:cxnSpMkLst>
        </pc:cxnChg>
        <pc:cxnChg chg="add mod">
          <ac:chgData name="Lucie Hrubá" userId="aa4b3d1726a19e09" providerId="LiveId" clId="{836D0D08-16E1-460D-80D6-5D5E864323F2}" dt="2022-03-26T11:08:48.114" v="38257" actId="208"/>
          <ac:cxnSpMkLst>
            <pc:docMk/>
            <pc:sldMk cId="2221118882" sldId="275"/>
            <ac:cxnSpMk id="33" creationId="{CBC40FB2-DAEF-45A1-B864-741CDEDB4955}"/>
          </ac:cxnSpMkLst>
        </pc:cxnChg>
        <pc:cxnChg chg="add mod">
          <ac:chgData name="Lucie Hrubá" userId="aa4b3d1726a19e09" providerId="LiveId" clId="{836D0D08-16E1-460D-80D6-5D5E864323F2}" dt="2022-03-26T11:09:12.520" v="38259" actId="208"/>
          <ac:cxnSpMkLst>
            <pc:docMk/>
            <pc:sldMk cId="2221118882" sldId="275"/>
            <ac:cxnSpMk id="46" creationId="{C23F831F-8B50-43ED-ABA0-2D5ECCA9B281}"/>
          </ac:cxnSpMkLst>
        </pc:cxnChg>
      </pc:sldChg>
      <pc:sldChg chg="modSp new del mod">
        <pc:chgData name="Lucie Hrubá" userId="aa4b3d1726a19e09" providerId="LiveId" clId="{836D0D08-16E1-460D-80D6-5D5E864323F2}" dt="2022-02-27T22:42:25.317" v="10192" actId="2696"/>
        <pc:sldMkLst>
          <pc:docMk/>
          <pc:sldMk cId="3626938574" sldId="275"/>
        </pc:sldMkLst>
        <pc:spChg chg="mod">
          <ac:chgData name="Lucie Hrubá" userId="aa4b3d1726a19e09" providerId="LiveId" clId="{836D0D08-16E1-460D-80D6-5D5E864323F2}" dt="2022-02-27T22:42:00.873" v="10182" actId="20577"/>
          <ac:spMkLst>
            <pc:docMk/>
            <pc:sldMk cId="3626938574" sldId="275"/>
            <ac:spMk id="2" creationId="{95CB1343-5B82-4372-B9D6-8171362B1916}"/>
          </ac:spMkLst>
        </pc:spChg>
      </pc:sldChg>
      <pc:sldChg chg="addSp delSp modSp new del mod setBg">
        <pc:chgData name="Lucie Hrubá" userId="aa4b3d1726a19e09" providerId="LiveId" clId="{836D0D08-16E1-460D-80D6-5D5E864323F2}" dt="2022-03-22T21:01:14.022" v="28852" actId="47"/>
        <pc:sldMkLst>
          <pc:docMk/>
          <pc:sldMk cId="742172033" sldId="276"/>
        </pc:sldMkLst>
        <pc:spChg chg="mod">
          <ac:chgData name="Lucie Hrubá" userId="aa4b3d1726a19e09" providerId="LiveId" clId="{836D0D08-16E1-460D-80D6-5D5E864323F2}" dt="2022-03-21T18:58:42.467" v="28523" actId="26606"/>
          <ac:spMkLst>
            <pc:docMk/>
            <pc:sldMk cId="742172033" sldId="276"/>
            <ac:spMk id="2" creationId="{85B52A3A-6464-408D-88EC-E66E91E32C27}"/>
          </ac:spMkLst>
        </pc:spChg>
        <pc:spChg chg="del mod">
          <ac:chgData name="Lucie Hrubá" userId="aa4b3d1726a19e09" providerId="LiveId" clId="{836D0D08-16E1-460D-80D6-5D5E864323F2}" dt="2022-03-21T18:58:26.626" v="28522" actId="26606"/>
          <ac:spMkLst>
            <pc:docMk/>
            <pc:sldMk cId="742172033" sldId="276"/>
            <ac:spMk id="3" creationId="{9F43D1B0-DEFD-45DF-A5C5-852C16A67FDD}"/>
          </ac:spMkLst>
        </pc:spChg>
        <pc:spChg chg="add del">
          <ac:chgData name="Lucie Hrubá" userId="aa4b3d1726a19e09" providerId="LiveId" clId="{836D0D08-16E1-460D-80D6-5D5E864323F2}" dt="2022-03-21T18:58:42.467" v="28523" actId="26606"/>
          <ac:spMkLst>
            <pc:docMk/>
            <pc:sldMk cId="742172033" sldId="276"/>
            <ac:spMk id="8" creationId="{435959F4-53DA-47FF-BC24-1E5B75C69876}"/>
          </ac:spMkLst>
        </pc:spChg>
        <pc:spChg chg="add del">
          <ac:chgData name="Lucie Hrubá" userId="aa4b3d1726a19e09" providerId="LiveId" clId="{836D0D08-16E1-460D-80D6-5D5E864323F2}" dt="2022-03-21T18:58:42.467" v="28523" actId="26606"/>
          <ac:spMkLst>
            <pc:docMk/>
            <pc:sldMk cId="742172033" sldId="276"/>
            <ac:spMk id="19" creationId="{59226104-0061-4319-8237-9C001BF85D49}"/>
          </ac:spMkLst>
        </pc:spChg>
        <pc:spChg chg="add del">
          <ac:chgData name="Lucie Hrubá" userId="aa4b3d1726a19e09" providerId="LiveId" clId="{836D0D08-16E1-460D-80D6-5D5E864323F2}" dt="2022-03-21T18:58:42.467" v="28523" actId="26606"/>
          <ac:spMkLst>
            <pc:docMk/>
            <pc:sldMk cId="742172033" sldId="276"/>
            <ac:spMk id="29" creationId="{A5D0B0D3-D735-4619-AA45-B57B791E1744}"/>
          </ac:spMkLst>
        </pc:spChg>
        <pc:spChg chg="add del">
          <ac:chgData name="Lucie Hrubá" userId="aa4b3d1726a19e09" providerId="LiveId" clId="{836D0D08-16E1-460D-80D6-5D5E864323F2}" dt="2022-03-21T18:58:42.467" v="28523" actId="26606"/>
          <ac:spMkLst>
            <pc:docMk/>
            <pc:sldMk cId="742172033" sldId="276"/>
            <ac:spMk id="31" creationId="{A88EE6DC-B9C9-4217-8261-26F7DF29F42D}"/>
          </ac:spMkLst>
        </pc:spChg>
        <pc:spChg chg="add">
          <ac:chgData name="Lucie Hrubá" userId="aa4b3d1726a19e09" providerId="LiveId" clId="{836D0D08-16E1-460D-80D6-5D5E864323F2}" dt="2022-03-21T18:58:42.467" v="28523" actId="26606"/>
          <ac:spMkLst>
            <pc:docMk/>
            <pc:sldMk cId="742172033" sldId="276"/>
            <ac:spMk id="53" creationId="{435959F4-53DA-47FF-BC24-1E5B75C69876}"/>
          </ac:spMkLst>
        </pc:spChg>
        <pc:spChg chg="add">
          <ac:chgData name="Lucie Hrubá" userId="aa4b3d1726a19e09" providerId="LiveId" clId="{836D0D08-16E1-460D-80D6-5D5E864323F2}" dt="2022-03-21T18:58:42.467" v="28523" actId="26606"/>
          <ac:spMkLst>
            <pc:docMk/>
            <pc:sldMk cId="742172033" sldId="276"/>
            <ac:spMk id="64" creationId="{59226104-0061-4319-8237-9C001BF85D49}"/>
          </ac:spMkLst>
        </pc:spChg>
        <pc:spChg chg="add">
          <ac:chgData name="Lucie Hrubá" userId="aa4b3d1726a19e09" providerId="LiveId" clId="{836D0D08-16E1-460D-80D6-5D5E864323F2}" dt="2022-03-21T18:58:42.467" v="28523" actId="26606"/>
          <ac:spMkLst>
            <pc:docMk/>
            <pc:sldMk cId="742172033" sldId="276"/>
            <ac:spMk id="74" creationId="{E20BB609-EF92-42DB-836C-0699A590B5CF}"/>
          </ac:spMkLst>
        </pc:spChg>
        <pc:spChg chg="add">
          <ac:chgData name="Lucie Hrubá" userId="aa4b3d1726a19e09" providerId="LiveId" clId="{836D0D08-16E1-460D-80D6-5D5E864323F2}" dt="2022-03-21T18:58:42.467" v="28523" actId="26606"/>
          <ac:spMkLst>
            <pc:docMk/>
            <pc:sldMk cId="742172033" sldId="276"/>
            <ac:spMk id="84" creationId="{A53C053B-010B-45B7-B301-B24F0B146D41}"/>
          </ac:spMkLst>
        </pc:spChg>
        <pc:grpChg chg="add del">
          <ac:chgData name="Lucie Hrubá" userId="aa4b3d1726a19e09" providerId="LiveId" clId="{836D0D08-16E1-460D-80D6-5D5E864323F2}" dt="2022-03-21T18:58:42.467" v="28523" actId="26606"/>
          <ac:grpSpMkLst>
            <pc:docMk/>
            <pc:sldMk cId="742172033" sldId="276"/>
            <ac:grpSpMk id="10" creationId="{A7CF83E8-F6F0-41E3-B580-7412A04DDFB5}"/>
          </ac:grpSpMkLst>
        </pc:grpChg>
        <pc:grpChg chg="add del">
          <ac:chgData name="Lucie Hrubá" userId="aa4b3d1726a19e09" providerId="LiveId" clId="{836D0D08-16E1-460D-80D6-5D5E864323F2}" dt="2022-03-21T18:58:42.467" v="28523" actId="26606"/>
          <ac:grpSpMkLst>
            <pc:docMk/>
            <pc:sldMk cId="742172033" sldId="276"/>
            <ac:grpSpMk id="21" creationId="{51B01909-73B8-4486-A749-C643B1D7E361}"/>
          </ac:grpSpMkLst>
        </pc:grpChg>
        <pc:grpChg chg="add del">
          <ac:chgData name="Lucie Hrubá" userId="aa4b3d1726a19e09" providerId="LiveId" clId="{836D0D08-16E1-460D-80D6-5D5E864323F2}" dt="2022-03-21T18:58:42.467" v="28523" actId="26606"/>
          <ac:grpSpMkLst>
            <pc:docMk/>
            <pc:sldMk cId="742172033" sldId="276"/>
            <ac:grpSpMk id="33" creationId="{7F3CC54C-8A5F-42B2-80EF-40005E1BB42E}"/>
          </ac:grpSpMkLst>
        </pc:grpChg>
        <pc:grpChg chg="add del">
          <ac:chgData name="Lucie Hrubá" userId="aa4b3d1726a19e09" providerId="LiveId" clId="{836D0D08-16E1-460D-80D6-5D5E864323F2}" dt="2022-03-21T18:58:42.467" v="28523" actId="26606"/>
          <ac:grpSpMkLst>
            <pc:docMk/>
            <pc:sldMk cId="742172033" sldId="276"/>
            <ac:grpSpMk id="42" creationId="{06B4C967-D337-479B-87CA-7587B7FCFF5E}"/>
          </ac:grpSpMkLst>
        </pc:grpChg>
        <pc:grpChg chg="add">
          <ac:chgData name="Lucie Hrubá" userId="aa4b3d1726a19e09" providerId="LiveId" clId="{836D0D08-16E1-460D-80D6-5D5E864323F2}" dt="2022-03-21T18:58:42.467" v="28523" actId="26606"/>
          <ac:grpSpMkLst>
            <pc:docMk/>
            <pc:sldMk cId="742172033" sldId="276"/>
            <ac:grpSpMk id="55" creationId="{A7CF83E8-F6F0-41E3-B580-7412A04DDFB5}"/>
          </ac:grpSpMkLst>
        </pc:grpChg>
        <pc:grpChg chg="add">
          <ac:chgData name="Lucie Hrubá" userId="aa4b3d1726a19e09" providerId="LiveId" clId="{836D0D08-16E1-460D-80D6-5D5E864323F2}" dt="2022-03-21T18:58:42.467" v="28523" actId="26606"/>
          <ac:grpSpMkLst>
            <pc:docMk/>
            <pc:sldMk cId="742172033" sldId="276"/>
            <ac:grpSpMk id="66" creationId="{51B01909-73B8-4486-A749-C643B1D7E361}"/>
          </ac:grpSpMkLst>
        </pc:grpChg>
        <pc:grpChg chg="add">
          <ac:chgData name="Lucie Hrubá" userId="aa4b3d1726a19e09" providerId="LiveId" clId="{836D0D08-16E1-460D-80D6-5D5E864323F2}" dt="2022-03-21T18:58:42.467" v="28523" actId="26606"/>
          <ac:grpSpMkLst>
            <pc:docMk/>
            <pc:sldMk cId="742172033" sldId="276"/>
            <ac:grpSpMk id="76" creationId="{674FBD09-398F-4886-8D52-3CCAB16ED12F}"/>
          </ac:grpSpMkLst>
        </pc:grpChg>
        <pc:grpChg chg="add">
          <ac:chgData name="Lucie Hrubá" userId="aa4b3d1726a19e09" providerId="LiveId" clId="{836D0D08-16E1-460D-80D6-5D5E864323F2}" dt="2022-03-21T18:58:42.467" v="28523" actId="26606"/>
          <ac:grpSpMkLst>
            <pc:docMk/>
            <pc:sldMk cId="742172033" sldId="276"/>
            <ac:grpSpMk id="86" creationId="{A74D158D-3F76-4E0D-B136-6D32F6A50F97}"/>
          </ac:grpSpMkLst>
        </pc:grpChg>
      </pc:sldChg>
      <pc:sldChg chg="modSp new del mod">
        <pc:chgData name="Lucie Hrubá" userId="aa4b3d1726a19e09" providerId="LiveId" clId="{836D0D08-16E1-460D-80D6-5D5E864323F2}" dt="2022-02-27T22:42:32.757" v="10193" actId="2696"/>
        <pc:sldMkLst>
          <pc:docMk/>
          <pc:sldMk cId="1741578623" sldId="276"/>
        </pc:sldMkLst>
        <pc:spChg chg="mod">
          <ac:chgData name="Lucie Hrubá" userId="aa4b3d1726a19e09" providerId="LiveId" clId="{836D0D08-16E1-460D-80D6-5D5E864323F2}" dt="2022-02-27T22:42:08.478" v="10191" actId="20577"/>
          <ac:spMkLst>
            <pc:docMk/>
            <pc:sldMk cId="1741578623" sldId="276"/>
            <ac:spMk id="2" creationId="{9C851DD2-0BC2-463C-AA0B-0F36767A774F}"/>
          </ac:spMkLst>
        </pc:spChg>
      </pc:sldChg>
      <pc:sldChg chg="addSp delSp modSp new mod setBg modNotesTx">
        <pc:chgData name="Lucie Hrubá" userId="aa4b3d1726a19e09" providerId="LiveId" clId="{836D0D08-16E1-460D-80D6-5D5E864323F2}" dt="2022-04-20T10:27:37.771" v="42194" actId="20577"/>
        <pc:sldMkLst>
          <pc:docMk/>
          <pc:sldMk cId="65754769" sldId="277"/>
        </pc:sldMkLst>
        <pc:spChg chg="mod">
          <ac:chgData name="Lucie Hrubá" userId="aa4b3d1726a19e09" providerId="LiveId" clId="{836D0D08-16E1-460D-80D6-5D5E864323F2}" dt="2022-04-20T10:27:21.501" v="42176" actId="26606"/>
          <ac:spMkLst>
            <pc:docMk/>
            <pc:sldMk cId="65754769" sldId="277"/>
            <ac:spMk id="2" creationId="{75C9279E-BFD1-4D0F-9882-B8600FC5A5E6}"/>
          </ac:spMkLst>
        </pc:spChg>
        <pc:spChg chg="mod ord">
          <ac:chgData name="Lucie Hrubá" userId="aa4b3d1726a19e09" providerId="LiveId" clId="{836D0D08-16E1-460D-80D6-5D5E864323F2}" dt="2022-04-20T10:27:32.125" v="42181" actId="14100"/>
          <ac:spMkLst>
            <pc:docMk/>
            <pc:sldMk cId="65754769" sldId="277"/>
            <ac:spMk id="3" creationId="{71625B34-048E-4F9E-B9DA-2060063A885D}"/>
          </ac:spMkLst>
        </pc:spChg>
        <pc:spChg chg="add del">
          <ac:chgData name="Lucie Hrubá" userId="aa4b3d1726a19e09" providerId="LiveId" clId="{836D0D08-16E1-460D-80D6-5D5E864323F2}" dt="2022-04-20T10:26:45.695" v="42164" actId="26606"/>
          <ac:spMkLst>
            <pc:docMk/>
            <pc:sldMk cId="65754769" sldId="277"/>
            <ac:spMk id="9" creationId="{2F9C493A-9F03-49B4-B3FB-19CE5AC115BE}"/>
          </ac:spMkLst>
        </pc:spChg>
        <pc:spChg chg="add del">
          <ac:chgData name="Lucie Hrubá" userId="aa4b3d1726a19e09" providerId="LiveId" clId="{836D0D08-16E1-460D-80D6-5D5E864323F2}" dt="2022-04-20T10:26:45.695" v="42164" actId="26606"/>
          <ac:spMkLst>
            <pc:docMk/>
            <pc:sldMk cId="65754769" sldId="277"/>
            <ac:spMk id="11" creationId="{90A46C7D-C1BB-49B8-8D37-39742820E964}"/>
          </ac:spMkLst>
        </pc:spChg>
        <pc:spChg chg="add del">
          <ac:chgData name="Lucie Hrubá" userId="aa4b3d1726a19e09" providerId="LiveId" clId="{836D0D08-16E1-460D-80D6-5D5E864323F2}" dt="2022-04-20T10:26:45.695" v="42164" actId="26606"/>
          <ac:spMkLst>
            <pc:docMk/>
            <pc:sldMk cId="65754769" sldId="277"/>
            <ac:spMk id="21" creationId="{55820E42-2F9D-41EF-B67F-522A133B3373}"/>
          </ac:spMkLst>
        </pc:spChg>
        <pc:spChg chg="add del">
          <ac:chgData name="Lucie Hrubá" userId="aa4b3d1726a19e09" providerId="LiveId" clId="{836D0D08-16E1-460D-80D6-5D5E864323F2}" dt="2022-04-20T10:27:09.765" v="42172" actId="26606"/>
          <ac:spMkLst>
            <pc:docMk/>
            <pc:sldMk cId="65754769" sldId="277"/>
            <ac:spMk id="32" creationId="{2F9C493A-9F03-49B4-B3FB-19CE5AC115BE}"/>
          </ac:spMkLst>
        </pc:spChg>
        <pc:spChg chg="add del">
          <ac:chgData name="Lucie Hrubá" userId="aa4b3d1726a19e09" providerId="LiveId" clId="{836D0D08-16E1-460D-80D6-5D5E864323F2}" dt="2022-04-20T10:27:09.765" v="42172" actId="26606"/>
          <ac:spMkLst>
            <pc:docMk/>
            <pc:sldMk cId="65754769" sldId="277"/>
            <ac:spMk id="38" creationId="{62F1D297-74F5-4948-9655-BC87A30A469D}"/>
          </ac:spMkLst>
        </pc:spChg>
        <pc:spChg chg="add del">
          <ac:chgData name="Lucie Hrubá" userId="aa4b3d1726a19e09" providerId="LiveId" clId="{836D0D08-16E1-460D-80D6-5D5E864323F2}" dt="2022-04-20T10:27:21.501" v="42176" actId="26606"/>
          <ac:spMkLst>
            <pc:docMk/>
            <pc:sldMk cId="65754769" sldId="277"/>
            <ac:spMk id="50" creationId="{2F9C493A-9F03-49B4-B3FB-19CE5AC115BE}"/>
          </ac:spMkLst>
        </pc:spChg>
        <pc:spChg chg="add del">
          <ac:chgData name="Lucie Hrubá" userId="aa4b3d1726a19e09" providerId="LiveId" clId="{836D0D08-16E1-460D-80D6-5D5E864323F2}" dt="2022-04-20T10:27:21.501" v="42176" actId="26606"/>
          <ac:spMkLst>
            <pc:docMk/>
            <pc:sldMk cId="65754769" sldId="277"/>
            <ac:spMk id="52" creationId="{90A46C7D-C1BB-49B8-8D37-39742820E964}"/>
          </ac:spMkLst>
        </pc:spChg>
        <pc:spChg chg="add del">
          <ac:chgData name="Lucie Hrubá" userId="aa4b3d1726a19e09" providerId="LiveId" clId="{836D0D08-16E1-460D-80D6-5D5E864323F2}" dt="2022-04-20T10:27:21.501" v="42176" actId="26606"/>
          <ac:spMkLst>
            <pc:docMk/>
            <pc:sldMk cId="65754769" sldId="277"/>
            <ac:spMk id="62" creationId="{55820E42-2F9D-41EF-B67F-522A133B3373}"/>
          </ac:spMkLst>
        </pc:spChg>
        <pc:spChg chg="add">
          <ac:chgData name="Lucie Hrubá" userId="aa4b3d1726a19e09" providerId="LiveId" clId="{836D0D08-16E1-460D-80D6-5D5E864323F2}" dt="2022-04-20T10:27:21.501" v="42176" actId="26606"/>
          <ac:spMkLst>
            <pc:docMk/>
            <pc:sldMk cId="65754769" sldId="277"/>
            <ac:spMk id="76" creationId="{2F9C493A-9F03-49B4-B3FB-19CE5AC115BE}"/>
          </ac:spMkLst>
        </pc:spChg>
        <pc:spChg chg="add">
          <ac:chgData name="Lucie Hrubá" userId="aa4b3d1726a19e09" providerId="LiveId" clId="{836D0D08-16E1-460D-80D6-5D5E864323F2}" dt="2022-04-20T10:27:21.501" v="42176" actId="26606"/>
          <ac:spMkLst>
            <pc:docMk/>
            <pc:sldMk cId="65754769" sldId="277"/>
            <ac:spMk id="78" creationId="{90A46C7D-C1BB-49B8-8D37-39742820E964}"/>
          </ac:spMkLst>
        </pc:spChg>
        <pc:spChg chg="add">
          <ac:chgData name="Lucie Hrubá" userId="aa4b3d1726a19e09" providerId="LiveId" clId="{836D0D08-16E1-460D-80D6-5D5E864323F2}" dt="2022-04-20T10:27:21.501" v="42176" actId="26606"/>
          <ac:spMkLst>
            <pc:docMk/>
            <pc:sldMk cId="65754769" sldId="277"/>
            <ac:spMk id="88" creationId="{55820E42-2F9D-41EF-B67F-522A133B3373}"/>
          </ac:spMkLst>
        </pc:spChg>
        <pc:grpChg chg="add del">
          <ac:chgData name="Lucie Hrubá" userId="aa4b3d1726a19e09" providerId="LiveId" clId="{836D0D08-16E1-460D-80D6-5D5E864323F2}" dt="2022-04-20T10:26:45.695" v="42164" actId="26606"/>
          <ac:grpSpMkLst>
            <pc:docMk/>
            <pc:sldMk cId="65754769" sldId="277"/>
            <ac:grpSpMk id="13" creationId="{61BBAB6F-65E6-4E2B-B363-6AB27C84E0C1}"/>
          </ac:grpSpMkLst>
        </pc:grpChg>
        <pc:grpChg chg="add del">
          <ac:chgData name="Lucie Hrubá" userId="aa4b3d1726a19e09" providerId="LiveId" clId="{836D0D08-16E1-460D-80D6-5D5E864323F2}" dt="2022-04-20T10:26:45.695" v="42164" actId="26606"/>
          <ac:grpSpMkLst>
            <pc:docMk/>
            <pc:sldMk cId="65754769" sldId="277"/>
            <ac:grpSpMk id="23" creationId="{13D9BC31-B57D-4933-AD83-94F462D4C2F9}"/>
          </ac:grpSpMkLst>
        </pc:grpChg>
        <pc:grpChg chg="add del">
          <ac:chgData name="Lucie Hrubá" userId="aa4b3d1726a19e09" providerId="LiveId" clId="{836D0D08-16E1-460D-80D6-5D5E864323F2}" dt="2022-04-20T10:27:09.765" v="42172" actId="26606"/>
          <ac:grpSpMkLst>
            <pc:docMk/>
            <pc:sldMk cId="65754769" sldId="277"/>
            <ac:grpSpMk id="33" creationId="{5E46079A-4648-465E-9D1A-479174C99FFA}"/>
          </ac:grpSpMkLst>
        </pc:grpChg>
        <pc:grpChg chg="add del">
          <ac:chgData name="Lucie Hrubá" userId="aa4b3d1726a19e09" providerId="LiveId" clId="{836D0D08-16E1-460D-80D6-5D5E864323F2}" dt="2022-04-20T10:27:09.765" v="42172" actId="26606"/>
          <ac:grpSpMkLst>
            <pc:docMk/>
            <pc:sldMk cId="65754769" sldId="277"/>
            <ac:grpSpMk id="39" creationId="{756DB040-BB4B-446D-9172-7253A56604B0}"/>
          </ac:grpSpMkLst>
        </pc:grpChg>
        <pc:grpChg chg="add del">
          <ac:chgData name="Lucie Hrubá" userId="aa4b3d1726a19e09" providerId="LiveId" clId="{836D0D08-16E1-460D-80D6-5D5E864323F2}" dt="2022-04-20T10:27:21.501" v="42176" actId="26606"/>
          <ac:grpSpMkLst>
            <pc:docMk/>
            <pc:sldMk cId="65754769" sldId="277"/>
            <ac:grpSpMk id="54" creationId="{61BBAB6F-65E6-4E2B-B363-6AB27C84E0C1}"/>
          </ac:grpSpMkLst>
        </pc:grpChg>
        <pc:grpChg chg="add del">
          <ac:chgData name="Lucie Hrubá" userId="aa4b3d1726a19e09" providerId="LiveId" clId="{836D0D08-16E1-460D-80D6-5D5E864323F2}" dt="2022-04-20T10:27:21.501" v="42176" actId="26606"/>
          <ac:grpSpMkLst>
            <pc:docMk/>
            <pc:sldMk cId="65754769" sldId="277"/>
            <ac:grpSpMk id="64" creationId="{13D9BC31-B57D-4933-AD83-94F462D4C2F9}"/>
          </ac:grpSpMkLst>
        </pc:grpChg>
        <pc:grpChg chg="add">
          <ac:chgData name="Lucie Hrubá" userId="aa4b3d1726a19e09" providerId="LiveId" clId="{836D0D08-16E1-460D-80D6-5D5E864323F2}" dt="2022-04-20T10:27:21.501" v="42176" actId="26606"/>
          <ac:grpSpMkLst>
            <pc:docMk/>
            <pc:sldMk cId="65754769" sldId="277"/>
            <ac:grpSpMk id="80" creationId="{61BBAB6F-65E6-4E2B-B363-6AB27C84E0C1}"/>
          </ac:grpSpMkLst>
        </pc:grpChg>
        <pc:grpChg chg="add">
          <ac:chgData name="Lucie Hrubá" userId="aa4b3d1726a19e09" providerId="LiveId" clId="{836D0D08-16E1-460D-80D6-5D5E864323F2}" dt="2022-04-20T10:27:21.501" v="42176" actId="26606"/>
          <ac:grpSpMkLst>
            <pc:docMk/>
            <pc:sldMk cId="65754769" sldId="277"/>
            <ac:grpSpMk id="90" creationId="{13D9BC31-B57D-4933-AD83-94F462D4C2F9}"/>
          </ac:grpSpMkLst>
        </pc:grpChg>
        <pc:picChg chg="add mod ord">
          <ac:chgData name="Lucie Hrubá" userId="aa4b3d1726a19e09" providerId="LiveId" clId="{836D0D08-16E1-460D-80D6-5D5E864323F2}" dt="2022-04-20T10:27:21.501" v="42176" actId="26606"/>
          <ac:picMkLst>
            <pc:docMk/>
            <pc:sldMk cId="65754769" sldId="277"/>
            <ac:picMk id="4" creationId="{15219F5B-B9FA-4501-9D97-4B619082D64D}"/>
          </ac:picMkLst>
        </pc:picChg>
      </pc:sldChg>
      <pc:sldChg chg="modSp new mod modNotesTx">
        <pc:chgData name="Lucie Hrubá" userId="aa4b3d1726a19e09" providerId="LiveId" clId="{836D0D08-16E1-460D-80D6-5D5E864323F2}" dt="2022-04-14T10:03:56.545" v="42090" actId="403"/>
        <pc:sldMkLst>
          <pc:docMk/>
          <pc:sldMk cId="3065992584" sldId="278"/>
        </pc:sldMkLst>
        <pc:spChg chg="mod">
          <ac:chgData name="Lucie Hrubá" userId="aa4b3d1726a19e09" providerId="LiveId" clId="{836D0D08-16E1-460D-80D6-5D5E864323F2}" dt="2022-03-18T18:17:44.379" v="27135"/>
          <ac:spMkLst>
            <pc:docMk/>
            <pc:sldMk cId="3065992584" sldId="278"/>
            <ac:spMk id="2" creationId="{80FDCAF5-6E59-4E5F-8D88-EF0A2272B898}"/>
          </ac:spMkLst>
        </pc:spChg>
        <pc:spChg chg="mod">
          <ac:chgData name="Lucie Hrubá" userId="aa4b3d1726a19e09" providerId="LiveId" clId="{836D0D08-16E1-460D-80D6-5D5E864323F2}" dt="2022-04-14T10:03:56.545" v="42090" actId="403"/>
          <ac:spMkLst>
            <pc:docMk/>
            <pc:sldMk cId="3065992584" sldId="278"/>
            <ac:spMk id="3" creationId="{F50F00BC-F67A-4543-99F8-E6421777F20B}"/>
          </ac:spMkLst>
        </pc:spChg>
      </pc:sldChg>
      <pc:sldChg chg="addSp delSp modSp new mod ord setBg modNotes modNotesTx">
        <pc:chgData name="Lucie Hrubá" userId="aa4b3d1726a19e09" providerId="LiveId" clId="{836D0D08-16E1-460D-80D6-5D5E864323F2}" dt="2022-04-12T13:57:13.269" v="41689" actId="14100"/>
        <pc:sldMkLst>
          <pc:docMk/>
          <pc:sldMk cId="3590769163" sldId="279"/>
        </pc:sldMkLst>
        <pc:spChg chg="mod">
          <ac:chgData name="Lucie Hrubá" userId="aa4b3d1726a19e09" providerId="LiveId" clId="{836D0D08-16E1-460D-80D6-5D5E864323F2}" dt="2022-04-12T13:56:06.087" v="41686" actId="14100"/>
          <ac:spMkLst>
            <pc:docMk/>
            <pc:sldMk cId="3590769163" sldId="279"/>
            <ac:spMk id="2" creationId="{659DCAAA-195C-411E-9A23-F588661AE688}"/>
          </ac:spMkLst>
        </pc:spChg>
        <pc:spChg chg="add del mod">
          <ac:chgData name="Lucie Hrubá" userId="aa4b3d1726a19e09" providerId="LiveId" clId="{836D0D08-16E1-460D-80D6-5D5E864323F2}" dt="2022-04-12T13:55:25.822" v="41671" actId="26606"/>
          <ac:spMkLst>
            <pc:docMk/>
            <pc:sldMk cId="3590769163" sldId="279"/>
            <ac:spMk id="3" creationId="{745C5685-CD90-40C6-BCA5-C491D6E5498E}"/>
          </ac:spMkLst>
        </pc:spChg>
        <pc:spChg chg="add del">
          <ac:chgData name="Lucie Hrubá" userId="aa4b3d1726a19e09" providerId="LiveId" clId="{836D0D08-16E1-460D-80D6-5D5E864323F2}" dt="2022-04-12T13:55:24.385" v="41668" actId="26606"/>
          <ac:spMkLst>
            <pc:docMk/>
            <pc:sldMk cId="3590769163" sldId="279"/>
            <ac:spMk id="8" creationId="{142D98E1-37D2-4470-BF74-845E897954C6}"/>
          </ac:spMkLst>
        </pc:spChg>
        <pc:spChg chg="add del">
          <ac:chgData name="Lucie Hrubá" userId="aa4b3d1726a19e09" providerId="LiveId" clId="{836D0D08-16E1-460D-80D6-5D5E864323F2}" dt="2022-03-12T20:32:49.147" v="16153" actId="26606"/>
          <ac:spMkLst>
            <pc:docMk/>
            <pc:sldMk cId="3590769163" sldId="279"/>
            <ac:spMk id="9" creationId="{142D98E1-37D2-4470-BF74-845E897954C6}"/>
          </ac:spMkLst>
        </pc:spChg>
        <pc:spChg chg="add del">
          <ac:chgData name="Lucie Hrubá" userId="aa4b3d1726a19e09" providerId="LiveId" clId="{836D0D08-16E1-460D-80D6-5D5E864323F2}" dt="2022-04-12T13:55:24.385" v="41668" actId="26606"/>
          <ac:spMkLst>
            <pc:docMk/>
            <pc:sldMk cId="3590769163" sldId="279"/>
            <ac:spMk id="10" creationId="{A707F4F1-79FE-4E99-AF42-242AC08A35E9}"/>
          </ac:spMkLst>
        </pc:spChg>
        <pc:spChg chg="add del">
          <ac:chgData name="Lucie Hrubá" userId="aa4b3d1726a19e09" providerId="LiveId" clId="{836D0D08-16E1-460D-80D6-5D5E864323F2}" dt="2022-04-12T13:55:24.385" v="41668" actId="26606"/>
          <ac:spMkLst>
            <pc:docMk/>
            <pc:sldMk cId="3590769163" sldId="279"/>
            <ac:spMk id="19" creationId="{745C5685-CD90-40C6-BCA5-C491D6E5498E}"/>
          </ac:spMkLst>
        </pc:spChg>
        <pc:spChg chg="add del">
          <ac:chgData name="Lucie Hrubá" userId="aa4b3d1726a19e09" providerId="LiveId" clId="{836D0D08-16E1-460D-80D6-5D5E864323F2}" dt="2022-04-12T13:55:24.385" v="41668" actId="26606"/>
          <ac:spMkLst>
            <pc:docMk/>
            <pc:sldMk cId="3590769163" sldId="279"/>
            <ac:spMk id="29" creationId="{825CBD1C-2583-4689-9336-2E92126BB80F}"/>
          </ac:spMkLst>
        </pc:spChg>
        <pc:spChg chg="add del">
          <ac:chgData name="Lucie Hrubá" userId="aa4b3d1726a19e09" providerId="LiveId" clId="{836D0D08-16E1-460D-80D6-5D5E864323F2}" dt="2022-04-12T13:55:25.779" v="41670" actId="26606"/>
          <ac:spMkLst>
            <pc:docMk/>
            <pc:sldMk cId="3590769163" sldId="279"/>
            <ac:spMk id="31" creationId="{F420BC5C-C418-4843-B04B-6918968D0982}"/>
          </ac:spMkLst>
        </pc:spChg>
        <pc:spChg chg="add del">
          <ac:chgData name="Lucie Hrubá" userId="aa4b3d1726a19e09" providerId="LiveId" clId="{836D0D08-16E1-460D-80D6-5D5E864323F2}" dt="2022-04-12T13:55:25.779" v="41670" actId="26606"/>
          <ac:spMkLst>
            <pc:docMk/>
            <pc:sldMk cId="3590769163" sldId="279"/>
            <ac:spMk id="32" creationId="{13E5F285-BD95-4989-B20B-77899015947C}"/>
          </ac:spMkLst>
        </pc:spChg>
        <pc:spChg chg="add del">
          <ac:chgData name="Lucie Hrubá" userId="aa4b3d1726a19e09" providerId="LiveId" clId="{836D0D08-16E1-460D-80D6-5D5E864323F2}" dt="2022-04-12T13:55:25.779" v="41670" actId="26606"/>
          <ac:spMkLst>
            <pc:docMk/>
            <pc:sldMk cId="3590769163" sldId="279"/>
            <ac:spMk id="39" creationId="{A2597A8B-414A-4F6D-9710-2F1BE256E74B}"/>
          </ac:spMkLst>
        </pc:spChg>
        <pc:spChg chg="add del">
          <ac:chgData name="Lucie Hrubá" userId="aa4b3d1726a19e09" providerId="LiveId" clId="{836D0D08-16E1-460D-80D6-5D5E864323F2}" dt="2022-04-12T13:55:25.779" v="41670" actId="26606"/>
          <ac:spMkLst>
            <pc:docMk/>
            <pc:sldMk cId="3590769163" sldId="279"/>
            <ac:spMk id="40" creationId="{745C5685-CD90-40C6-BCA5-C491D6E5498E}"/>
          </ac:spMkLst>
        </pc:spChg>
        <pc:spChg chg="add">
          <ac:chgData name="Lucie Hrubá" userId="aa4b3d1726a19e09" providerId="LiveId" clId="{836D0D08-16E1-460D-80D6-5D5E864323F2}" dt="2022-04-12T13:55:25.822" v="41671" actId="26606"/>
          <ac:spMkLst>
            <pc:docMk/>
            <pc:sldMk cId="3590769163" sldId="279"/>
            <ac:spMk id="49" creationId="{2F9C493A-9F03-49B4-B3FB-19CE5AC115BE}"/>
          </ac:spMkLst>
        </pc:spChg>
        <pc:spChg chg="add">
          <ac:chgData name="Lucie Hrubá" userId="aa4b3d1726a19e09" providerId="LiveId" clId="{836D0D08-16E1-460D-80D6-5D5E864323F2}" dt="2022-04-12T13:55:25.822" v="41671" actId="26606"/>
          <ac:spMkLst>
            <pc:docMk/>
            <pc:sldMk cId="3590769163" sldId="279"/>
            <ac:spMk id="50" creationId="{90A46C7D-C1BB-49B8-8D37-39742820E964}"/>
          </ac:spMkLst>
        </pc:spChg>
        <pc:spChg chg="add mod">
          <ac:chgData name="Lucie Hrubá" userId="aa4b3d1726a19e09" providerId="LiveId" clId="{836D0D08-16E1-460D-80D6-5D5E864323F2}" dt="2022-04-12T13:57:13.269" v="41689" actId="14100"/>
          <ac:spMkLst>
            <pc:docMk/>
            <pc:sldMk cId="3590769163" sldId="279"/>
            <ac:spMk id="52" creationId="{745C5685-CD90-40C6-BCA5-C491D6E5498E}"/>
          </ac:spMkLst>
        </pc:spChg>
        <pc:spChg chg="add">
          <ac:chgData name="Lucie Hrubá" userId="aa4b3d1726a19e09" providerId="LiveId" clId="{836D0D08-16E1-460D-80D6-5D5E864323F2}" dt="2022-04-12T13:55:25.822" v="41671" actId="26606"/>
          <ac:spMkLst>
            <pc:docMk/>
            <pc:sldMk cId="3590769163" sldId="279"/>
            <ac:spMk id="53" creationId="{D5B4F0F5-BE58-4EC0-B650-A71A07437CDD}"/>
          </ac:spMkLst>
        </pc:spChg>
        <pc:grpChg chg="add del">
          <ac:chgData name="Lucie Hrubá" userId="aa4b3d1726a19e09" providerId="LiveId" clId="{836D0D08-16E1-460D-80D6-5D5E864323F2}" dt="2022-03-12T20:32:49.147" v="16153" actId="26606"/>
          <ac:grpSpMkLst>
            <pc:docMk/>
            <pc:sldMk cId="3590769163" sldId="279"/>
            <ac:grpSpMk id="11" creationId="{91868ACA-CC8C-4FA4-8E32-6DB1C7DA9E27}"/>
          </ac:grpSpMkLst>
        </pc:grpChg>
        <pc:grpChg chg="add del">
          <ac:chgData name="Lucie Hrubá" userId="aa4b3d1726a19e09" providerId="LiveId" clId="{836D0D08-16E1-460D-80D6-5D5E864323F2}" dt="2022-04-12T13:55:24.385" v="41668" actId="26606"/>
          <ac:grpSpMkLst>
            <pc:docMk/>
            <pc:sldMk cId="3590769163" sldId="279"/>
            <ac:grpSpMk id="12" creationId="{C5035748-E666-464D-B95F-ED8146346809}"/>
          </ac:grpSpMkLst>
        </pc:grpChg>
        <pc:grpChg chg="add del">
          <ac:chgData name="Lucie Hrubá" userId="aa4b3d1726a19e09" providerId="LiveId" clId="{836D0D08-16E1-460D-80D6-5D5E864323F2}" dt="2022-04-12T13:55:24.385" v="41668" actId="26606"/>
          <ac:grpSpMkLst>
            <pc:docMk/>
            <pc:sldMk cId="3590769163" sldId="279"/>
            <ac:grpSpMk id="20" creationId="{D5E51A3D-2FA6-4FB0-8E96-240CD790AFB7}"/>
          </ac:grpSpMkLst>
        </pc:grpChg>
        <pc:grpChg chg="add">
          <ac:chgData name="Lucie Hrubá" userId="aa4b3d1726a19e09" providerId="LiveId" clId="{836D0D08-16E1-460D-80D6-5D5E864323F2}" dt="2022-04-12T13:55:25.822" v="41671" actId="26606"/>
          <ac:grpSpMkLst>
            <pc:docMk/>
            <pc:sldMk cId="3590769163" sldId="279"/>
            <ac:grpSpMk id="22" creationId="{E700C1F5-B637-45FE-96CC-270D263A597B}"/>
          </ac:grpSpMkLst>
        </pc:grpChg>
        <pc:grpChg chg="add del">
          <ac:chgData name="Lucie Hrubá" userId="aa4b3d1726a19e09" providerId="LiveId" clId="{836D0D08-16E1-460D-80D6-5D5E864323F2}" dt="2022-04-12T13:55:25.779" v="41670" actId="26606"/>
          <ac:grpSpMkLst>
            <pc:docMk/>
            <pc:sldMk cId="3590769163" sldId="279"/>
            <ac:grpSpMk id="33" creationId="{6C02F4BE-6538-4CAD-B506-5FEB41D378BC}"/>
          </ac:grpSpMkLst>
        </pc:grpChg>
        <pc:grpChg chg="add del">
          <ac:chgData name="Lucie Hrubá" userId="aa4b3d1726a19e09" providerId="LiveId" clId="{836D0D08-16E1-460D-80D6-5D5E864323F2}" dt="2022-04-12T13:55:25.779" v="41670" actId="26606"/>
          <ac:grpSpMkLst>
            <pc:docMk/>
            <pc:sldMk cId="3590769163" sldId="279"/>
            <ac:grpSpMk id="41" creationId="{09BA142B-E03A-4CCD-8C46-8BDDD96AB334}"/>
          </ac:grpSpMkLst>
        </pc:grpChg>
        <pc:grpChg chg="add">
          <ac:chgData name="Lucie Hrubá" userId="aa4b3d1726a19e09" providerId="LiveId" clId="{836D0D08-16E1-460D-80D6-5D5E864323F2}" dt="2022-04-12T13:55:25.822" v="41671" actId="26606"/>
          <ac:grpSpMkLst>
            <pc:docMk/>
            <pc:sldMk cId="3590769163" sldId="279"/>
            <ac:grpSpMk id="51" creationId="{61BBAB6F-65E6-4E2B-B363-6AB27C84E0C1}"/>
          </ac:grpSpMkLst>
        </pc:grpChg>
        <pc:graphicFrameChg chg="add del">
          <ac:chgData name="Lucie Hrubá" userId="aa4b3d1726a19e09" providerId="LiveId" clId="{836D0D08-16E1-460D-80D6-5D5E864323F2}" dt="2022-03-12T20:32:49.147" v="16153" actId="26606"/>
          <ac:graphicFrameMkLst>
            <pc:docMk/>
            <pc:sldMk cId="3590769163" sldId="279"/>
            <ac:graphicFrameMk id="5" creationId="{3D27CA38-01AB-D77A-2B63-64C27D2DE355}"/>
          </ac:graphicFrameMkLst>
        </pc:graphicFrameChg>
        <pc:graphicFrameChg chg="add del">
          <ac:chgData name="Lucie Hrubá" userId="aa4b3d1726a19e09" providerId="LiveId" clId="{836D0D08-16E1-460D-80D6-5D5E864323F2}" dt="2022-04-12T13:55:16.697" v="41666" actId="26606"/>
          <ac:graphicFrameMkLst>
            <pc:docMk/>
            <pc:sldMk cId="3590769163" sldId="279"/>
            <ac:graphicFrameMk id="6" creationId="{D1A8701D-4B65-9FB2-1CD7-A21498E1590F}"/>
          </ac:graphicFrameMkLst>
        </pc:graphicFrameChg>
      </pc:sldChg>
      <pc:sldChg chg="modSp new mod modNotesTx">
        <pc:chgData name="Lucie Hrubá" userId="aa4b3d1726a19e09" providerId="LiveId" clId="{836D0D08-16E1-460D-80D6-5D5E864323F2}" dt="2022-04-20T10:23:58.810" v="42140" actId="403"/>
        <pc:sldMkLst>
          <pc:docMk/>
          <pc:sldMk cId="3944130735" sldId="280"/>
        </pc:sldMkLst>
        <pc:spChg chg="mod">
          <ac:chgData name="Lucie Hrubá" userId="aa4b3d1726a19e09" providerId="LiveId" clId="{836D0D08-16E1-460D-80D6-5D5E864323F2}" dt="2022-03-18T18:17:44.379" v="27135"/>
          <ac:spMkLst>
            <pc:docMk/>
            <pc:sldMk cId="3944130735" sldId="280"/>
            <ac:spMk id="2" creationId="{FF39998E-61A8-4E89-8FDC-C4FBEB21FD86}"/>
          </ac:spMkLst>
        </pc:spChg>
        <pc:spChg chg="mod">
          <ac:chgData name="Lucie Hrubá" userId="aa4b3d1726a19e09" providerId="LiveId" clId="{836D0D08-16E1-460D-80D6-5D5E864323F2}" dt="2022-04-20T10:23:58.810" v="42140" actId="403"/>
          <ac:spMkLst>
            <pc:docMk/>
            <pc:sldMk cId="3944130735" sldId="280"/>
            <ac:spMk id="3" creationId="{E6C49AFC-AD24-4FA3-B548-41A845326EB7}"/>
          </ac:spMkLst>
        </pc:spChg>
      </pc:sldChg>
      <pc:sldChg chg="modSp new del mod">
        <pc:chgData name="Lucie Hrubá" userId="aa4b3d1726a19e09" providerId="LiveId" clId="{836D0D08-16E1-460D-80D6-5D5E864323F2}" dt="2022-03-25T16:20:40.081" v="33685" actId="2696"/>
        <pc:sldMkLst>
          <pc:docMk/>
          <pc:sldMk cId="569674752" sldId="281"/>
        </pc:sldMkLst>
        <pc:spChg chg="mod">
          <ac:chgData name="Lucie Hrubá" userId="aa4b3d1726a19e09" providerId="LiveId" clId="{836D0D08-16E1-460D-80D6-5D5E864323F2}" dt="2022-03-22T21:01:41.984" v="28859" actId="20577"/>
          <ac:spMkLst>
            <pc:docMk/>
            <pc:sldMk cId="569674752" sldId="281"/>
            <ac:spMk id="2" creationId="{DE91576B-3081-4C93-8593-7315C9667723}"/>
          </ac:spMkLst>
        </pc:spChg>
        <pc:spChg chg="mod">
          <ac:chgData name="Lucie Hrubá" userId="aa4b3d1726a19e09" providerId="LiveId" clId="{836D0D08-16E1-460D-80D6-5D5E864323F2}" dt="2022-03-21T18:24:53.989" v="27645"/>
          <ac:spMkLst>
            <pc:docMk/>
            <pc:sldMk cId="569674752" sldId="281"/>
            <ac:spMk id="3" creationId="{A722FA7F-C6DE-4D57-8BCD-BE20C9EBFBCE}"/>
          </ac:spMkLst>
        </pc:spChg>
      </pc:sldChg>
      <pc:sldChg chg="modSp add mod ord modNotesTx">
        <pc:chgData name="Lucie Hrubá" userId="aa4b3d1726a19e09" providerId="LiveId" clId="{836D0D08-16E1-460D-80D6-5D5E864323F2}" dt="2022-03-17T17:11:32.908" v="24066" actId="20577"/>
        <pc:sldMkLst>
          <pc:docMk/>
          <pc:sldMk cId="2337928519" sldId="282"/>
        </pc:sldMkLst>
        <pc:spChg chg="mod">
          <ac:chgData name="Lucie Hrubá" userId="aa4b3d1726a19e09" providerId="LiveId" clId="{836D0D08-16E1-460D-80D6-5D5E864323F2}" dt="2022-03-13T12:01:27.089" v="19016" actId="207"/>
          <ac:spMkLst>
            <pc:docMk/>
            <pc:sldMk cId="2337928519" sldId="282"/>
            <ac:spMk id="9" creationId="{CA272C5C-5512-4D83-9E93-DD8256A15BA1}"/>
          </ac:spMkLst>
        </pc:spChg>
        <pc:spChg chg="mod">
          <ac:chgData name="Lucie Hrubá" userId="aa4b3d1726a19e09" providerId="LiveId" clId="{836D0D08-16E1-460D-80D6-5D5E864323F2}" dt="2022-03-13T12:01:34.393" v="19017" actId="207"/>
          <ac:spMkLst>
            <pc:docMk/>
            <pc:sldMk cId="2337928519" sldId="282"/>
            <ac:spMk id="12" creationId="{E7ACE197-1F99-419D-80E5-DE2F229643A2}"/>
          </ac:spMkLst>
        </pc:spChg>
      </pc:sldChg>
      <pc:sldChg chg="modSp add mod ord">
        <pc:chgData name="Lucie Hrubá" userId="aa4b3d1726a19e09" providerId="LiveId" clId="{836D0D08-16E1-460D-80D6-5D5E864323F2}" dt="2022-03-13T12:02:05.878" v="19022" actId="207"/>
        <pc:sldMkLst>
          <pc:docMk/>
          <pc:sldMk cId="2710690102" sldId="283"/>
        </pc:sldMkLst>
        <pc:spChg chg="mod">
          <ac:chgData name="Lucie Hrubá" userId="aa4b3d1726a19e09" providerId="LiveId" clId="{836D0D08-16E1-460D-80D6-5D5E864323F2}" dt="2022-03-13T12:01:59.546" v="19021" actId="207"/>
          <ac:spMkLst>
            <pc:docMk/>
            <pc:sldMk cId="2710690102" sldId="283"/>
            <ac:spMk id="12" creationId="{E7ACE197-1F99-419D-80E5-DE2F229643A2}"/>
          </ac:spMkLst>
        </pc:spChg>
        <pc:spChg chg="mod">
          <ac:chgData name="Lucie Hrubá" userId="aa4b3d1726a19e09" providerId="LiveId" clId="{836D0D08-16E1-460D-80D6-5D5E864323F2}" dt="2022-03-13T12:02:05.878" v="19022" actId="207"/>
          <ac:spMkLst>
            <pc:docMk/>
            <pc:sldMk cId="2710690102" sldId="283"/>
            <ac:spMk id="19" creationId="{913BA2CE-E947-4BCA-886D-AF36B203736C}"/>
          </ac:spMkLst>
        </pc:spChg>
      </pc:sldChg>
      <pc:sldChg chg="addSp delSp modSp new mod setBg delDesignElem">
        <pc:chgData name="Lucie Hrubá" userId="aa4b3d1726a19e09" providerId="LiveId" clId="{836D0D08-16E1-460D-80D6-5D5E864323F2}" dt="2022-03-25T16:08:30.950" v="33187" actId="20577"/>
        <pc:sldMkLst>
          <pc:docMk/>
          <pc:sldMk cId="1668167994" sldId="284"/>
        </pc:sldMkLst>
        <pc:spChg chg="del mod">
          <ac:chgData name="Lucie Hrubá" userId="aa4b3d1726a19e09" providerId="LiveId" clId="{836D0D08-16E1-460D-80D6-5D5E864323F2}" dt="2022-03-14T17:21:51.149" v="21200" actId="21"/>
          <ac:spMkLst>
            <pc:docMk/>
            <pc:sldMk cId="1668167994" sldId="284"/>
            <ac:spMk id="2" creationId="{35C946EE-85CE-4578-946F-953F0C7064FF}"/>
          </ac:spMkLst>
        </pc:spChg>
        <pc:spChg chg="del">
          <ac:chgData name="Lucie Hrubá" userId="aa4b3d1726a19e09" providerId="LiveId" clId="{836D0D08-16E1-460D-80D6-5D5E864323F2}" dt="2022-03-14T17:21:46.270" v="21199" actId="26606"/>
          <ac:spMkLst>
            <pc:docMk/>
            <pc:sldMk cId="1668167994" sldId="284"/>
            <ac:spMk id="3" creationId="{674E38BA-2F0F-4604-9A1E-478711A36509}"/>
          </ac:spMkLst>
        </pc:spChg>
        <pc:spChg chg="add del mod">
          <ac:chgData name="Lucie Hrubá" userId="aa4b3d1726a19e09" providerId="LiveId" clId="{836D0D08-16E1-460D-80D6-5D5E864323F2}" dt="2022-03-14T17:22:04.022" v="21205"/>
          <ac:spMkLst>
            <pc:docMk/>
            <pc:sldMk cId="1668167994" sldId="284"/>
            <ac:spMk id="4" creationId="{B5B380FD-9E5A-4217-9FF3-29EC02A748A8}"/>
          </ac:spMkLst>
        </pc:spChg>
        <pc:spChg chg="add mod">
          <ac:chgData name="Lucie Hrubá" userId="aa4b3d1726a19e09" providerId="LiveId" clId="{836D0D08-16E1-460D-80D6-5D5E864323F2}" dt="2022-03-25T16:08:30.950" v="33187" actId="20577"/>
          <ac:spMkLst>
            <pc:docMk/>
            <pc:sldMk cId="1668167994" sldId="284"/>
            <ac:spMk id="5" creationId="{7A7743A0-55ED-45C4-A6F3-4CAC9D75428C}"/>
          </ac:spMkLst>
        </pc:spChg>
        <pc:spChg chg="add del">
          <ac:chgData name="Lucie Hrubá" userId="aa4b3d1726a19e09" providerId="LiveId" clId="{836D0D08-16E1-460D-80D6-5D5E864323F2}" dt="2022-03-18T18:17:44.379" v="27135"/>
          <ac:spMkLst>
            <pc:docMk/>
            <pc:sldMk cId="1668167994" sldId="284"/>
            <ac:spMk id="8" creationId="{435959F4-53DA-47FF-BC24-1E5B75C69876}"/>
          </ac:spMkLst>
        </pc:spChg>
        <pc:spChg chg="add del">
          <ac:chgData name="Lucie Hrubá" userId="aa4b3d1726a19e09" providerId="LiveId" clId="{836D0D08-16E1-460D-80D6-5D5E864323F2}" dt="2022-03-18T18:17:44.379" v="27135"/>
          <ac:spMkLst>
            <pc:docMk/>
            <pc:sldMk cId="1668167994" sldId="284"/>
            <ac:spMk id="19" creationId="{59226104-0061-4319-8237-9C001BF85D49}"/>
          </ac:spMkLst>
        </pc:spChg>
        <pc:spChg chg="add del">
          <ac:chgData name="Lucie Hrubá" userId="aa4b3d1726a19e09" providerId="LiveId" clId="{836D0D08-16E1-460D-80D6-5D5E864323F2}" dt="2022-03-18T18:17:44.379" v="27135"/>
          <ac:spMkLst>
            <pc:docMk/>
            <pc:sldMk cId="1668167994" sldId="284"/>
            <ac:spMk id="29" creationId="{E20BB609-EF92-42DB-836C-0699A590B5CF}"/>
          </ac:spMkLst>
        </pc:spChg>
        <pc:spChg chg="add del">
          <ac:chgData name="Lucie Hrubá" userId="aa4b3d1726a19e09" providerId="LiveId" clId="{836D0D08-16E1-460D-80D6-5D5E864323F2}" dt="2022-03-18T18:17:44.379" v="27135"/>
          <ac:spMkLst>
            <pc:docMk/>
            <pc:sldMk cId="1668167994" sldId="284"/>
            <ac:spMk id="39" creationId="{A53C053B-010B-45B7-B301-B24F0B146D41}"/>
          </ac:spMkLst>
        </pc:spChg>
        <pc:spChg chg="add del mod">
          <ac:chgData name="Lucie Hrubá" userId="aa4b3d1726a19e09" providerId="LiveId" clId="{836D0D08-16E1-460D-80D6-5D5E864323F2}" dt="2022-03-14T17:22:00.597" v="21203"/>
          <ac:spMkLst>
            <pc:docMk/>
            <pc:sldMk cId="1668167994" sldId="284"/>
            <ac:spMk id="40" creationId="{D4CAC47D-F983-4432-A99E-4F9850435E78}"/>
          </ac:spMkLst>
        </pc:spChg>
        <pc:spChg chg="add del">
          <ac:chgData name="Lucie Hrubá" userId="aa4b3d1726a19e09" providerId="LiveId" clId="{836D0D08-16E1-460D-80D6-5D5E864323F2}" dt="2022-03-14T17:22:46.900" v="21210" actId="22"/>
          <ac:spMkLst>
            <pc:docMk/>
            <pc:sldMk cId="1668167994" sldId="284"/>
            <ac:spMk id="49" creationId="{9F3F66D1-047A-4E2B-B5E9-25629BE87E0B}"/>
          </ac:spMkLst>
        </pc:spChg>
        <pc:spChg chg="add mod">
          <ac:chgData name="Lucie Hrubá" userId="aa4b3d1726a19e09" providerId="LiveId" clId="{836D0D08-16E1-460D-80D6-5D5E864323F2}" dt="2022-03-14T17:22:58.375" v="21215" actId="1076"/>
          <ac:spMkLst>
            <pc:docMk/>
            <pc:sldMk cId="1668167994" sldId="284"/>
            <ac:spMk id="50" creationId="{D5DC6AD6-B492-47A6-8ED7-774ED6C7B6A5}"/>
          </ac:spMkLst>
        </pc:spChg>
        <pc:grpChg chg="add del">
          <ac:chgData name="Lucie Hrubá" userId="aa4b3d1726a19e09" providerId="LiveId" clId="{836D0D08-16E1-460D-80D6-5D5E864323F2}" dt="2022-03-18T18:17:44.379" v="27135"/>
          <ac:grpSpMkLst>
            <pc:docMk/>
            <pc:sldMk cId="1668167994" sldId="284"/>
            <ac:grpSpMk id="10" creationId="{A7CF83E8-F6F0-41E3-B580-7412A04DDFB5}"/>
          </ac:grpSpMkLst>
        </pc:grpChg>
        <pc:grpChg chg="add del">
          <ac:chgData name="Lucie Hrubá" userId="aa4b3d1726a19e09" providerId="LiveId" clId="{836D0D08-16E1-460D-80D6-5D5E864323F2}" dt="2022-03-18T18:17:44.379" v="27135"/>
          <ac:grpSpMkLst>
            <pc:docMk/>
            <pc:sldMk cId="1668167994" sldId="284"/>
            <ac:grpSpMk id="21" creationId="{51B01909-73B8-4486-A749-C643B1D7E361}"/>
          </ac:grpSpMkLst>
        </pc:grpChg>
        <pc:grpChg chg="add del">
          <ac:chgData name="Lucie Hrubá" userId="aa4b3d1726a19e09" providerId="LiveId" clId="{836D0D08-16E1-460D-80D6-5D5E864323F2}" dt="2022-03-18T18:17:44.379" v="27135"/>
          <ac:grpSpMkLst>
            <pc:docMk/>
            <pc:sldMk cId="1668167994" sldId="284"/>
            <ac:grpSpMk id="31" creationId="{674FBD09-398F-4886-8D52-3CCAB16ED12F}"/>
          </ac:grpSpMkLst>
        </pc:grpChg>
        <pc:grpChg chg="add del">
          <ac:chgData name="Lucie Hrubá" userId="aa4b3d1726a19e09" providerId="LiveId" clId="{836D0D08-16E1-460D-80D6-5D5E864323F2}" dt="2022-03-18T18:17:44.379" v="27135"/>
          <ac:grpSpMkLst>
            <pc:docMk/>
            <pc:sldMk cId="1668167994" sldId="284"/>
            <ac:grpSpMk id="41" creationId="{A74D158D-3F76-4E0D-B136-6D32F6A50F97}"/>
          </ac:grpSpMkLst>
        </pc:grpChg>
      </pc:sldChg>
      <pc:sldChg chg="addSp delSp modSp new mod setBg modAnim delDesignElem modNotesTx">
        <pc:chgData name="Lucie Hrubá" userId="aa4b3d1726a19e09" providerId="LiveId" clId="{836D0D08-16E1-460D-80D6-5D5E864323F2}" dt="2022-03-18T18:18:57.163" v="27149" actId="1076"/>
        <pc:sldMkLst>
          <pc:docMk/>
          <pc:sldMk cId="166991372" sldId="285"/>
        </pc:sldMkLst>
        <pc:spChg chg="del mod">
          <ac:chgData name="Lucie Hrubá" userId="aa4b3d1726a19e09" providerId="LiveId" clId="{836D0D08-16E1-460D-80D6-5D5E864323F2}" dt="2022-03-14T17:48:53.175" v="21896" actId="21"/>
          <ac:spMkLst>
            <pc:docMk/>
            <pc:sldMk cId="166991372" sldId="285"/>
            <ac:spMk id="2" creationId="{DE0E320F-6FF9-4D11-BED9-1B04D4484F7E}"/>
          </ac:spMkLst>
        </pc:spChg>
        <pc:spChg chg="del">
          <ac:chgData name="Lucie Hrubá" userId="aa4b3d1726a19e09" providerId="LiveId" clId="{836D0D08-16E1-460D-80D6-5D5E864323F2}" dt="2022-03-14T17:48:39.536" v="21894"/>
          <ac:spMkLst>
            <pc:docMk/>
            <pc:sldMk cId="166991372" sldId="285"/>
            <ac:spMk id="3" creationId="{9D97A4CB-DEA4-445F-B75F-AEDB494E3B32}"/>
          </ac:spMkLst>
        </pc:spChg>
        <pc:spChg chg="add del">
          <ac:chgData name="Lucie Hrubá" userId="aa4b3d1726a19e09" providerId="LiveId" clId="{836D0D08-16E1-460D-80D6-5D5E864323F2}" dt="2022-03-18T18:18:22.669" v="27139" actId="26606"/>
          <ac:spMkLst>
            <pc:docMk/>
            <pc:sldMk cId="166991372" sldId="285"/>
            <ac:spMk id="6" creationId="{AB8C311F-7253-4AED-9701-7FC0708C41C7}"/>
          </ac:spMkLst>
        </pc:spChg>
        <pc:spChg chg="add del">
          <ac:chgData name="Lucie Hrubá" userId="aa4b3d1726a19e09" providerId="LiveId" clId="{836D0D08-16E1-460D-80D6-5D5E864323F2}" dt="2022-03-18T18:18:22.669" v="27139" actId="26606"/>
          <ac:spMkLst>
            <pc:docMk/>
            <pc:sldMk cId="166991372" sldId="285"/>
            <ac:spMk id="7" creationId="{E2384209-CB15-4CDF-9D31-C44FD9A3F20D}"/>
          </ac:spMkLst>
        </pc:spChg>
        <pc:spChg chg="add del">
          <ac:chgData name="Lucie Hrubá" userId="aa4b3d1726a19e09" providerId="LiveId" clId="{836D0D08-16E1-460D-80D6-5D5E864323F2}" dt="2022-03-18T18:18:22.669" v="27139" actId="26606"/>
          <ac:spMkLst>
            <pc:docMk/>
            <pc:sldMk cId="166991372" sldId="285"/>
            <ac:spMk id="8" creationId="{2633B3B5-CC90-43F0-8714-D31D1F3F0209}"/>
          </ac:spMkLst>
        </pc:spChg>
        <pc:spChg chg="add del">
          <ac:chgData name="Lucie Hrubá" userId="aa4b3d1726a19e09" providerId="LiveId" clId="{836D0D08-16E1-460D-80D6-5D5E864323F2}" dt="2022-03-18T18:15:41.136" v="27117" actId="26606"/>
          <ac:spMkLst>
            <pc:docMk/>
            <pc:sldMk cId="166991372" sldId="285"/>
            <ac:spMk id="9" creationId="{435959F4-53DA-47FF-BC24-1E5B75C69876}"/>
          </ac:spMkLst>
        </pc:spChg>
        <pc:spChg chg="add del">
          <ac:chgData name="Lucie Hrubá" userId="aa4b3d1726a19e09" providerId="LiveId" clId="{836D0D08-16E1-460D-80D6-5D5E864323F2}" dt="2022-03-18T18:18:22.669" v="27139" actId="26606"/>
          <ac:spMkLst>
            <pc:docMk/>
            <pc:sldMk cId="166991372" sldId="285"/>
            <ac:spMk id="10" creationId="{A8D57A06-A426-446D-B02C-A2DC6B62E45E}"/>
          </ac:spMkLst>
        </pc:spChg>
        <pc:spChg chg="add del">
          <ac:chgData name="Lucie Hrubá" userId="aa4b3d1726a19e09" providerId="LiveId" clId="{836D0D08-16E1-460D-80D6-5D5E864323F2}" dt="2022-03-18T18:18:46.307" v="27146" actId="26606"/>
          <ac:spMkLst>
            <pc:docMk/>
            <pc:sldMk cId="166991372" sldId="285"/>
            <ac:spMk id="19" creationId="{B9FF99BD-075F-4761-A995-6FC574BD25EA}"/>
          </ac:spMkLst>
        </pc:spChg>
        <pc:spChg chg="add del">
          <ac:chgData name="Lucie Hrubá" userId="aa4b3d1726a19e09" providerId="LiveId" clId="{836D0D08-16E1-460D-80D6-5D5E864323F2}" dt="2022-03-18T18:15:41.136" v="27117" actId="26606"/>
          <ac:spMkLst>
            <pc:docMk/>
            <pc:sldMk cId="166991372" sldId="285"/>
            <ac:spMk id="20" creationId="{59226104-0061-4319-8237-9C001BF85D49}"/>
          </ac:spMkLst>
        </pc:spChg>
        <pc:spChg chg="add del">
          <ac:chgData name="Lucie Hrubá" userId="aa4b3d1726a19e09" providerId="LiveId" clId="{836D0D08-16E1-460D-80D6-5D5E864323F2}" dt="2022-03-18T18:18:46.307" v="27146" actId="26606"/>
          <ac:spMkLst>
            <pc:docMk/>
            <pc:sldMk cId="166991372" sldId="285"/>
            <ac:spMk id="21" creationId="{A7B21A54-9BA3-4EA9-B460-5A829ADD9051}"/>
          </ac:spMkLst>
        </pc:spChg>
        <pc:spChg chg="add del">
          <ac:chgData name="Lucie Hrubá" userId="aa4b3d1726a19e09" providerId="LiveId" clId="{836D0D08-16E1-460D-80D6-5D5E864323F2}" dt="2022-03-18T18:18:46.307" v="27146" actId="26606"/>
          <ac:spMkLst>
            <pc:docMk/>
            <pc:sldMk cId="166991372" sldId="285"/>
            <ac:spMk id="24" creationId="{6FA8F714-B9D8-488A-8CCA-E9948FF913A9}"/>
          </ac:spMkLst>
        </pc:spChg>
        <pc:spChg chg="add">
          <ac:chgData name="Lucie Hrubá" userId="aa4b3d1726a19e09" providerId="LiveId" clId="{836D0D08-16E1-460D-80D6-5D5E864323F2}" dt="2022-03-18T18:18:46.307" v="27146" actId="26606"/>
          <ac:spMkLst>
            <pc:docMk/>
            <pc:sldMk cId="166991372" sldId="285"/>
            <ac:spMk id="29" creationId="{D153EDB2-4AAD-43F4-AE78-4D326C813369}"/>
          </ac:spMkLst>
        </pc:spChg>
        <pc:spChg chg="add del">
          <ac:chgData name="Lucie Hrubá" userId="aa4b3d1726a19e09" providerId="LiveId" clId="{836D0D08-16E1-460D-80D6-5D5E864323F2}" dt="2022-03-18T18:15:41.136" v="27117" actId="26606"/>
          <ac:spMkLst>
            <pc:docMk/>
            <pc:sldMk cId="166991372" sldId="285"/>
            <ac:spMk id="30" creationId="{A5D0B0D3-D735-4619-AA45-B57B791E1744}"/>
          </ac:spMkLst>
        </pc:spChg>
        <pc:spChg chg="add del">
          <ac:chgData name="Lucie Hrubá" userId="aa4b3d1726a19e09" providerId="LiveId" clId="{836D0D08-16E1-460D-80D6-5D5E864323F2}" dt="2022-03-18T18:15:41.136" v="27117" actId="26606"/>
          <ac:spMkLst>
            <pc:docMk/>
            <pc:sldMk cId="166991372" sldId="285"/>
            <ac:spMk id="32" creationId="{8972B65B-8AFA-4B5C-BFC6-E443F37775FF}"/>
          </ac:spMkLst>
        </pc:spChg>
        <pc:spChg chg="add del">
          <ac:chgData name="Lucie Hrubá" userId="aa4b3d1726a19e09" providerId="LiveId" clId="{836D0D08-16E1-460D-80D6-5D5E864323F2}" dt="2022-03-18T18:15:41.136" v="27117" actId="26606"/>
          <ac:spMkLst>
            <pc:docMk/>
            <pc:sldMk cId="166991372" sldId="285"/>
            <ac:spMk id="42" creationId="{286E5E1D-FD49-448F-83C8-E06466BE54BB}"/>
          </ac:spMkLst>
        </pc:spChg>
        <pc:spChg chg="add del">
          <ac:chgData name="Lucie Hrubá" userId="aa4b3d1726a19e09" providerId="LiveId" clId="{836D0D08-16E1-460D-80D6-5D5E864323F2}" dt="2022-03-18T18:15:49.807" v="27119" actId="21"/>
          <ac:spMkLst>
            <pc:docMk/>
            <pc:sldMk cId="166991372" sldId="285"/>
            <ac:spMk id="55" creationId="{E76D3225-0F92-EE4E-7296-6C19FB2BDCAA}"/>
          </ac:spMkLst>
        </pc:spChg>
        <pc:spChg chg="add del">
          <ac:chgData name="Lucie Hrubá" userId="aa4b3d1726a19e09" providerId="LiveId" clId="{836D0D08-16E1-460D-80D6-5D5E864323F2}" dt="2022-03-18T18:17:59.893" v="27137"/>
          <ac:spMkLst>
            <pc:docMk/>
            <pc:sldMk cId="166991372" sldId="285"/>
            <ac:spMk id="58" creationId="{142D98E1-37D2-4470-BF74-845E897954C6}"/>
          </ac:spMkLst>
        </pc:spChg>
        <pc:grpChg chg="add del">
          <ac:chgData name="Lucie Hrubá" userId="aa4b3d1726a19e09" providerId="LiveId" clId="{836D0D08-16E1-460D-80D6-5D5E864323F2}" dt="2022-03-18T18:15:41.136" v="27117" actId="26606"/>
          <ac:grpSpMkLst>
            <pc:docMk/>
            <pc:sldMk cId="166991372" sldId="285"/>
            <ac:grpSpMk id="11" creationId="{A7CF83E8-F6F0-41E3-B580-7412A04DDFB5}"/>
          </ac:grpSpMkLst>
        </pc:grpChg>
        <pc:grpChg chg="add del">
          <ac:chgData name="Lucie Hrubá" userId="aa4b3d1726a19e09" providerId="LiveId" clId="{836D0D08-16E1-460D-80D6-5D5E864323F2}" dt="2022-03-18T18:15:41.136" v="27117" actId="26606"/>
          <ac:grpSpMkLst>
            <pc:docMk/>
            <pc:sldMk cId="166991372" sldId="285"/>
            <ac:grpSpMk id="22" creationId="{51B01909-73B8-4486-A749-C643B1D7E361}"/>
          </ac:grpSpMkLst>
        </pc:grpChg>
        <pc:grpChg chg="add">
          <ac:chgData name="Lucie Hrubá" userId="aa4b3d1726a19e09" providerId="LiveId" clId="{836D0D08-16E1-460D-80D6-5D5E864323F2}" dt="2022-03-18T18:18:46.307" v="27146" actId="26606"/>
          <ac:grpSpMkLst>
            <pc:docMk/>
            <pc:sldMk cId="166991372" sldId="285"/>
            <ac:grpSpMk id="31" creationId="{A3CB7779-72E2-4E92-AE18-6BBC335DD881}"/>
          </ac:grpSpMkLst>
        </pc:grpChg>
        <pc:grpChg chg="add del">
          <ac:chgData name="Lucie Hrubá" userId="aa4b3d1726a19e09" providerId="LiveId" clId="{836D0D08-16E1-460D-80D6-5D5E864323F2}" dt="2022-03-18T18:15:41.136" v="27117" actId="26606"/>
          <ac:grpSpMkLst>
            <pc:docMk/>
            <pc:sldMk cId="166991372" sldId="285"/>
            <ac:grpSpMk id="34" creationId="{8B32F32D-2578-47BA-A8C8-B9CC3F8A0958}"/>
          </ac:grpSpMkLst>
        </pc:grpChg>
        <pc:grpChg chg="add del">
          <ac:chgData name="Lucie Hrubá" userId="aa4b3d1726a19e09" providerId="LiveId" clId="{836D0D08-16E1-460D-80D6-5D5E864323F2}" dt="2022-03-18T18:15:41.136" v="27117" actId="26606"/>
          <ac:grpSpMkLst>
            <pc:docMk/>
            <pc:sldMk cId="166991372" sldId="285"/>
            <ac:grpSpMk id="44" creationId="{D82E7BA0-A7BA-4C61-9D6F-5345A540569F}"/>
          </ac:grpSpMkLst>
        </pc:grpChg>
        <pc:grpChg chg="add del">
          <ac:chgData name="Lucie Hrubá" userId="aa4b3d1726a19e09" providerId="LiveId" clId="{836D0D08-16E1-460D-80D6-5D5E864323F2}" dt="2022-03-18T18:17:59.893" v="27137"/>
          <ac:grpSpMkLst>
            <pc:docMk/>
            <pc:sldMk cId="166991372" sldId="285"/>
            <ac:grpSpMk id="60" creationId="{554A72DC-6122-426C-9473-FE48DFBD1634}"/>
          </ac:grpSpMkLst>
        </pc:grpChg>
        <pc:picChg chg="add mod">
          <ac:chgData name="Lucie Hrubá" userId="aa4b3d1726a19e09" providerId="LiveId" clId="{836D0D08-16E1-460D-80D6-5D5E864323F2}" dt="2022-03-18T18:18:57.163" v="27149" actId="1076"/>
          <ac:picMkLst>
            <pc:docMk/>
            <pc:sldMk cId="166991372" sldId="285"/>
            <ac:picMk id="4" creationId="{E132B4A6-551B-4426-95B2-BB192807A77D}"/>
          </ac:picMkLst>
        </pc:picChg>
      </pc:sldChg>
      <pc:sldChg chg="addSp delSp modSp new mod setBg delDesignElem modNotesTx">
        <pc:chgData name="Lucie Hrubá" userId="aa4b3d1726a19e09" providerId="LiveId" clId="{836D0D08-16E1-460D-80D6-5D5E864323F2}" dt="2022-03-18T18:17:44.379" v="27135"/>
        <pc:sldMkLst>
          <pc:docMk/>
          <pc:sldMk cId="2470546258" sldId="286"/>
        </pc:sldMkLst>
        <pc:spChg chg="del">
          <ac:chgData name="Lucie Hrubá" userId="aa4b3d1726a19e09" providerId="LiveId" clId="{836D0D08-16E1-460D-80D6-5D5E864323F2}" dt="2022-03-18T17:40:13.278" v="26409" actId="26606"/>
          <ac:spMkLst>
            <pc:docMk/>
            <pc:sldMk cId="2470546258" sldId="286"/>
            <ac:spMk id="2" creationId="{D7768118-B7F5-496E-80C7-8AA3D2E65683}"/>
          </ac:spMkLst>
        </pc:spChg>
        <pc:spChg chg="del">
          <ac:chgData name="Lucie Hrubá" userId="aa4b3d1726a19e09" providerId="LiveId" clId="{836D0D08-16E1-460D-80D6-5D5E864323F2}" dt="2022-03-18T17:40:13.278" v="26409" actId="26606"/>
          <ac:spMkLst>
            <pc:docMk/>
            <pc:sldMk cId="2470546258" sldId="286"/>
            <ac:spMk id="3" creationId="{7C435F9F-4704-4532-BEAE-E24E716BFCC2}"/>
          </ac:spMkLst>
        </pc:spChg>
        <pc:spChg chg="add del">
          <ac:chgData name="Lucie Hrubá" userId="aa4b3d1726a19e09" providerId="LiveId" clId="{836D0D08-16E1-460D-80D6-5D5E864323F2}" dt="2022-03-18T18:17:44.379" v="27135"/>
          <ac:spMkLst>
            <pc:docMk/>
            <pc:sldMk cId="2470546258" sldId="286"/>
            <ac:spMk id="9" creationId="{435959F4-53DA-47FF-BC24-1E5B75C69876}"/>
          </ac:spMkLst>
        </pc:spChg>
        <pc:spChg chg="add del">
          <ac:chgData name="Lucie Hrubá" userId="aa4b3d1726a19e09" providerId="LiveId" clId="{836D0D08-16E1-460D-80D6-5D5E864323F2}" dt="2022-03-18T18:17:44.379" v="27135"/>
          <ac:spMkLst>
            <pc:docMk/>
            <pc:sldMk cId="2470546258" sldId="286"/>
            <ac:spMk id="20" creationId="{59226104-0061-4319-8237-9C001BF85D49}"/>
          </ac:spMkLst>
        </pc:spChg>
        <pc:spChg chg="add del">
          <ac:chgData name="Lucie Hrubá" userId="aa4b3d1726a19e09" providerId="LiveId" clId="{836D0D08-16E1-460D-80D6-5D5E864323F2}" dt="2022-03-18T18:17:44.379" v="27135"/>
          <ac:spMkLst>
            <pc:docMk/>
            <pc:sldMk cId="2470546258" sldId="286"/>
            <ac:spMk id="22" creationId="{A5D0B0D3-D735-4619-AA45-B57B791E1744}"/>
          </ac:spMkLst>
        </pc:spChg>
        <pc:grpChg chg="add del">
          <ac:chgData name="Lucie Hrubá" userId="aa4b3d1726a19e09" providerId="LiveId" clId="{836D0D08-16E1-460D-80D6-5D5E864323F2}" dt="2022-03-18T18:17:44.379" v="27135"/>
          <ac:grpSpMkLst>
            <pc:docMk/>
            <pc:sldMk cId="2470546258" sldId="286"/>
            <ac:grpSpMk id="11" creationId="{A7CF83E8-F6F0-41E3-B580-7412A04DDFB5}"/>
          </ac:grpSpMkLst>
        </pc:grpChg>
        <pc:picChg chg="add mod">
          <ac:chgData name="Lucie Hrubá" userId="aa4b3d1726a19e09" providerId="LiveId" clId="{836D0D08-16E1-460D-80D6-5D5E864323F2}" dt="2022-03-18T17:40:13.278" v="26409" actId="26606"/>
          <ac:picMkLst>
            <pc:docMk/>
            <pc:sldMk cId="2470546258" sldId="286"/>
            <ac:picMk id="4" creationId="{8A11BF5F-AB4C-4465-941A-62B4A049F0B8}"/>
          </ac:picMkLst>
        </pc:picChg>
      </pc:sldChg>
      <pc:sldChg chg="new del">
        <pc:chgData name="Lucie Hrubá" userId="aa4b3d1726a19e09" providerId="LiveId" clId="{836D0D08-16E1-460D-80D6-5D5E864323F2}" dt="2022-03-18T17:16:32.821" v="25860" actId="47"/>
        <pc:sldMkLst>
          <pc:docMk/>
          <pc:sldMk cId="3086320127" sldId="286"/>
        </pc:sldMkLst>
      </pc:sldChg>
      <pc:sldChg chg="addSp delSp modSp new mod setBg delDesignElem modNotesTx">
        <pc:chgData name="Lucie Hrubá" userId="aa4b3d1726a19e09" providerId="LiveId" clId="{836D0D08-16E1-460D-80D6-5D5E864323F2}" dt="2022-03-18T18:17:44.379" v="27135"/>
        <pc:sldMkLst>
          <pc:docMk/>
          <pc:sldMk cId="1416329750" sldId="287"/>
        </pc:sldMkLst>
        <pc:spChg chg="del">
          <ac:chgData name="Lucie Hrubá" userId="aa4b3d1726a19e09" providerId="LiveId" clId="{836D0D08-16E1-460D-80D6-5D5E864323F2}" dt="2022-03-18T17:41:27.330" v="26424" actId="26606"/>
          <ac:spMkLst>
            <pc:docMk/>
            <pc:sldMk cId="1416329750" sldId="287"/>
            <ac:spMk id="2" creationId="{459DD432-8056-4FAD-AF1A-00CE5AA0D54D}"/>
          </ac:spMkLst>
        </pc:spChg>
        <pc:spChg chg="del">
          <ac:chgData name="Lucie Hrubá" userId="aa4b3d1726a19e09" providerId="LiveId" clId="{836D0D08-16E1-460D-80D6-5D5E864323F2}" dt="2022-03-18T17:41:27.330" v="26424" actId="26606"/>
          <ac:spMkLst>
            <pc:docMk/>
            <pc:sldMk cId="1416329750" sldId="287"/>
            <ac:spMk id="3" creationId="{A2CD418F-E213-4216-9F99-079A2A684AEF}"/>
          </ac:spMkLst>
        </pc:spChg>
        <pc:spChg chg="add del">
          <ac:chgData name="Lucie Hrubá" userId="aa4b3d1726a19e09" providerId="LiveId" clId="{836D0D08-16E1-460D-80D6-5D5E864323F2}" dt="2022-03-18T18:17:44.379" v="27135"/>
          <ac:spMkLst>
            <pc:docMk/>
            <pc:sldMk cId="1416329750" sldId="287"/>
            <ac:spMk id="10" creationId="{435959F4-53DA-47FF-BC24-1E5B75C69876}"/>
          </ac:spMkLst>
        </pc:spChg>
        <pc:spChg chg="add del">
          <ac:chgData name="Lucie Hrubá" userId="aa4b3d1726a19e09" providerId="LiveId" clId="{836D0D08-16E1-460D-80D6-5D5E864323F2}" dt="2022-03-18T18:17:44.379" v="27135"/>
          <ac:spMkLst>
            <pc:docMk/>
            <pc:sldMk cId="1416329750" sldId="287"/>
            <ac:spMk id="21" creationId="{59226104-0061-4319-8237-9C001BF85D49}"/>
          </ac:spMkLst>
        </pc:spChg>
        <pc:spChg chg="add del">
          <ac:chgData name="Lucie Hrubá" userId="aa4b3d1726a19e09" providerId="LiveId" clId="{836D0D08-16E1-460D-80D6-5D5E864323F2}" dt="2022-03-18T18:17:44.379" v="27135"/>
          <ac:spMkLst>
            <pc:docMk/>
            <pc:sldMk cId="1416329750" sldId="287"/>
            <ac:spMk id="23" creationId="{A5D0B0D3-D735-4619-AA45-B57B791E1744}"/>
          </ac:spMkLst>
        </pc:spChg>
        <pc:grpChg chg="add del">
          <ac:chgData name="Lucie Hrubá" userId="aa4b3d1726a19e09" providerId="LiveId" clId="{836D0D08-16E1-460D-80D6-5D5E864323F2}" dt="2022-03-18T18:17:44.379" v="27135"/>
          <ac:grpSpMkLst>
            <pc:docMk/>
            <pc:sldMk cId="1416329750" sldId="287"/>
            <ac:grpSpMk id="12" creationId="{A7CF83E8-F6F0-41E3-B580-7412A04DDFB5}"/>
          </ac:grpSpMkLst>
        </pc:grpChg>
        <pc:picChg chg="add del">
          <ac:chgData name="Lucie Hrubá" userId="aa4b3d1726a19e09" providerId="LiveId" clId="{836D0D08-16E1-460D-80D6-5D5E864323F2}" dt="2022-03-18T17:41:14.933" v="26421" actId="478"/>
          <ac:picMkLst>
            <pc:docMk/>
            <pc:sldMk cId="1416329750" sldId="287"/>
            <ac:picMk id="4" creationId="{57B9F791-5163-4AFE-AB36-C189CCB74E83}"/>
          </ac:picMkLst>
        </pc:picChg>
        <pc:picChg chg="add mod">
          <ac:chgData name="Lucie Hrubá" userId="aa4b3d1726a19e09" providerId="LiveId" clId="{836D0D08-16E1-460D-80D6-5D5E864323F2}" dt="2022-03-18T17:41:27.330" v="26424" actId="26606"/>
          <ac:picMkLst>
            <pc:docMk/>
            <pc:sldMk cId="1416329750" sldId="287"/>
            <ac:picMk id="5" creationId="{DD87ADD2-60F0-4505-AF5D-019AB9F38AF3}"/>
          </ac:picMkLst>
        </pc:picChg>
      </pc:sldChg>
      <pc:sldChg chg="addSp delSp modSp new mod setBg modNotesTx">
        <pc:chgData name="Lucie Hrubá" userId="aa4b3d1726a19e09" providerId="LiveId" clId="{836D0D08-16E1-460D-80D6-5D5E864323F2}" dt="2022-03-21T18:21:12.232" v="27585" actId="1076"/>
        <pc:sldMkLst>
          <pc:docMk/>
          <pc:sldMk cId="2875175231" sldId="288"/>
        </pc:sldMkLst>
        <pc:spChg chg="mod">
          <ac:chgData name="Lucie Hrubá" userId="aa4b3d1726a19e09" providerId="LiveId" clId="{836D0D08-16E1-460D-80D6-5D5E864323F2}" dt="2022-03-21T18:21:12.232" v="27585" actId="1076"/>
          <ac:spMkLst>
            <pc:docMk/>
            <pc:sldMk cId="2875175231" sldId="288"/>
            <ac:spMk id="2" creationId="{03992492-D313-450B-AD52-D94841ECAE34}"/>
          </ac:spMkLst>
        </pc:spChg>
        <pc:spChg chg="del">
          <ac:chgData name="Lucie Hrubá" userId="aa4b3d1726a19e09" providerId="LiveId" clId="{836D0D08-16E1-460D-80D6-5D5E864323F2}" dt="2022-03-21T18:15:54.091" v="27463" actId="931"/>
          <ac:spMkLst>
            <pc:docMk/>
            <pc:sldMk cId="2875175231" sldId="288"/>
            <ac:spMk id="3" creationId="{00DAC9B2-F4B3-461E-8CA1-3F0941AE6248}"/>
          </ac:spMkLst>
        </pc:spChg>
        <pc:spChg chg="add">
          <ac:chgData name="Lucie Hrubá" userId="aa4b3d1726a19e09" providerId="LiveId" clId="{836D0D08-16E1-460D-80D6-5D5E864323F2}" dt="2022-03-21T18:16:31.792" v="27468" actId="26606"/>
          <ac:spMkLst>
            <pc:docMk/>
            <pc:sldMk cId="2875175231" sldId="288"/>
            <ac:spMk id="9" creationId="{01C076B3-AB97-805F-BE38-BF7E77E598C6}"/>
          </ac:spMkLst>
        </pc:spChg>
        <pc:spChg chg="add">
          <ac:chgData name="Lucie Hrubá" userId="aa4b3d1726a19e09" providerId="LiveId" clId="{836D0D08-16E1-460D-80D6-5D5E864323F2}" dt="2022-03-21T18:16:31.792" v="27468" actId="26606"/>
          <ac:spMkLst>
            <pc:docMk/>
            <pc:sldMk cId="2875175231" sldId="288"/>
            <ac:spMk id="12" creationId="{142D98E1-37D2-4470-BF74-845E897954C6}"/>
          </ac:spMkLst>
        </pc:spChg>
        <pc:grpChg chg="add">
          <ac:chgData name="Lucie Hrubá" userId="aa4b3d1726a19e09" providerId="LiveId" clId="{836D0D08-16E1-460D-80D6-5D5E864323F2}" dt="2022-03-21T18:16:31.792" v="27468" actId="26606"/>
          <ac:grpSpMkLst>
            <pc:docMk/>
            <pc:sldMk cId="2875175231" sldId="288"/>
            <ac:grpSpMk id="14" creationId="{C5035748-E666-464D-B95F-ED8146346809}"/>
          </ac:grpSpMkLst>
        </pc:grpChg>
        <pc:picChg chg="add mod">
          <ac:chgData name="Lucie Hrubá" userId="aa4b3d1726a19e09" providerId="LiveId" clId="{836D0D08-16E1-460D-80D6-5D5E864323F2}" dt="2022-03-21T18:16:55.205" v="27475" actId="14100"/>
          <ac:picMkLst>
            <pc:docMk/>
            <pc:sldMk cId="2875175231" sldId="288"/>
            <ac:picMk id="5" creationId="{79585D87-6D74-4347-9AB2-8DD66E998A66}"/>
          </ac:picMkLst>
        </pc:picChg>
      </pc:sldChg>
      <pc:sldChg chg="addSp delSp modSp new mod delAnim modAnim modNotesTx">
        <pc:chgData name="Lucie Hrubá" userId="aa4b3d1726a19e09" providerId="LiveId" clId="{836D0D08-16E1-460D-80D6-5D5E864323F2}" dt="2022-03-21T23:36:27.661" v="28833" actId="1076"/>
        <pc:sldMkLst>
          <pc:docMk/>
          <pc:sldMk cId="3610842873" sldId="289"/>
        </pc:sldMkLst>
        <pc:spChg chg="del">
          <ac:chgData name="Lucie Hrubá" userId="aa4b3d1726a19e09" providerId="LiveId" clId="{836D0D08-16E1-460D-80D6-5D5E864323F2}" dt="2022-03-21T18:53:54.278" v="28115"/>
          <ac:spMkLst>
            <pc:docMk/>
            <pc:sldMk cId="3610842873" sldId="289"/>
            <ac:spMk id="3" creationId="{ACCDBC5A-0F63-4F6D-8E2B-8AF46047B4E3}"/>
          </ac:spMkLst>
        </pc:spChg>
        <pc:spChg chg="add del mod">
          <ac:chgData name="Lucie Hrubá" userId="aa4b3d1726a19e09" providerId="LiveId" clId="{836D0D08-16E1-460D-80D6-5D5E864323F2}" dt="2022-03-21T23:36:19.325" v="28830"/>
          <ac:spMkLst>
            <pc:docMk/>
            <pc:sldMk cId="3610842873" sldId="289"/>
            <ac:spMk id="5" creationId="{38884D41-BD08-437F-B07A-CF9A4C4A523C}"/>
          </ac:spMkLst>
        </pc:spChg>
        <pc:picChg chg="add del mod">
          <ac:chgData name="Lucie Hrubá" userId="aa4b3d1726a19e09" providerId="LiveId" clId="{836D0D08-16E1-460D-80D6-5D5E864323F2}" dt="2022-03-21T23:36:03.239" v="28829" actId="478"/>
          <ac:picMkLst>
            <pc:docMk/>
            <pc:sldMk cId="3610842873" sldId="289"/>
            <ac:picMk id="4" creationId="{DB5B07C6-9F4F-48A3-92BD-4E0FB4848A29}"/>
          </ac:picMkLst>
        </pc:picChg>
        <pc:picChg chg="add mod">
          <ac:chgData name="Lucie Hrubá" userId="aa4b3d1726a19e09" providerId="LiveId" clId="{836D0D08-16E1-460D-80D6-5D5E864323F2}" dt="2022-03-21T23:36:27.661" v="28833" actId="1076"/>
          <ac:picMkLst>
            <pc:docMk/>
            <pc:sldMk cId="3610842873" sldId="289"/>
            <ac:picMk id="6" creationId="{6A91C004-4988-4DB0-81DE-3894BDDE9A88}"/>
          </ac:picMkLst>
        </pc:picChg>
      </pc:sldChg>
      <pc:sldChg chg="new del">
        <pc:chgData name="Lucie Hrubá" userId="aa4b3d1726a19e09" providerId="LiveId" clId="{836D0D08-16E1-460D-80D6-5D5E864323F2}" dt="2022-03-21T19:04:54.757" v="28653" actId="47"/>
        <pc:sldMkLst>
          <pc:docMk/>
          <pc:sldMk cId="2048445257" sldId="290"/>
        </pc:sldMkLst>
      </pc:sldChg>
      <pc:sldChg chg="addSp delSp modSp add mod ord modNotesTx">
        <pc:chgData name="Lucie Hrubá" userId="aa4b3d1726a19e09" providerId="LiveId" clId="{836D0D08-16E1-460D-80D6-5D5E864323F2}" dt="2022-03-25T15:46:40.570" v="32337" actId="20577"/>
        <pc:sldMkLst>
          <pc:docMk/>
          <pc:sldMk cId="400410211" sldId="291"/>
        </pc:sldMkLst>
        <pc:spChg chg="mod">
          <ac:chgData name="Lucie Hrubá" userId="aa4b3d1726a19e09" providerId="LiveId" clId="{836D0D08-16E1-460D-80D6-5D5E864323F2}" dt="2022-03-25T11:43:56.495" v="29505" actId="122"/>
          <ac:spMkLst>
            <pc:docMk/>
            <pc:sldMk cId="400410211" sldId="291"/>
            <ac:spMk id="2" creationId="{13C74009-4EE2-4D90-95F6-651D49E831AE}"/>
          </ac:spMkLst>
        </pc:spChg>
        <pc:spChg chg="mod">
          <ac:chgData name="Lucie Hrubá" userId="aa4b3d1726a19e09" providerId="LiveId" clId="{836D0D08-16E1-460D-80D6-5D5E864323F2}" dt="2022-03-21T19:05:18.885" v="28683" actId="20577"/>
          <ac:spMkLst>
            <pc:docMk/>
            <pc:sldMk cId="400410211" sldId="291"/>
            <ac:spMk id="3" creationId="{A7D55D06-7A3F-4B58-937A-78DED622CC9D}"/>
          </ac:spMkLst>
        </pc:spChg>
        <pc:spChg chg="add mod">
          <ac:chgData name="Lucie Hrubá" userId="aa4b3d1726a19e09" providerId="LiveId" clId="{836D0D08-16E1-460D-80D6-5D5E864323F2}" dt="2022-03-25T12:22:19.715" v="31127" actId="114"/>
          <ac:spMkLst>
            <pc:docMk/>
            <pc:sldMk cId="400410211" sldId="291"/>
            <ac:spMk id="4" creationId="{43E02100-B62F-465E-86A7-0DAD32851BB1}"/>
          </ac:spMkLst>
        </pc:spChg>
        <pc:spChg chg="add mod">
          <ac:chgData name="Lucie Hrubá" userId="aa4b3d1726a19e09" providerId="LiveId" clId="{836D0D08-16E1-460D-80D6-5D5E864323F2}" dt="2022-03-25T15:25:53.811" v="31779" actId="1076"/>
          <ac:spMkLst>
            <pc:docMk/>
            <pc:sldMk cId="400410211" sldId="291"/>
            <ac:spMk id="5" creationId="{A60F2200-EF47-41A7-89B4-32C1535DBEBA}"/>
          </ac:spMkLst>
        </pc:spChg>
        <pc:picChg chg="add del mod">
          <ac:chgData name="Lucie Hrubá" userId="aa4b3d1726a19e09" providerId="LiveId" clId="{836D0D08-16E1-460D-80D6-5D5E864323F2}" dt="2022-03-24T14:18:47.909" v="29081" actId="478"/>
          <ac:picMkLst>
            <pc:docMk/>
            <pc:sldMk cId="400410211" sldId="291"/>
            <ac:picMk id="6" creationId="{330D6282-905B-4F63-AE7F-760C890177C0}"/>
          </ac:picMkLst>
        </pc:picChg>
        <pc:picChg chg="add del mod">
          <ac:chgData name="Lucie Hrubá" userId="aa4b3d1726a19e09" providerId="LiveId" clId="{836D0D08-16E1-460D-80D6-5D5E864323F2}" dt="2022-03-24T14:20:12.853" v="29084" actId="478"/>
          <ac:picMkLst>
            <pc:docMk/>
            <pc:sldMk cId="400410211" sldId="291"/>
            <ac:picMk id="7" creationId="{76162AE9-4694-49D0-9E7C-64900F3C3CB4}"/>
          </ac:picMkLst>
        </pc:picChg>
        <pc:picChg chg="add mod">
          <ac:chgData name="Lucie Hrubá" userId="aa4b3d1726a19e09" providerId="LiveId" clId="{836D0D08-16E1-460D-80D6-5D5E864323F2}" dt="2022-03-25T11:43:42.900" v="29502" actId="14100"/>
          <ac:picMkLst>
            <pc:docMk/>
            <pc:sldMk cId="400410211" sldId="291"/>
            <ac:picMk id="8" creationId="{AEF7C645-34EF-43A1-AE10-8E245D30418A}"/>
          </ac:picMkLst>
        </pc:picChg>
      </pc:sldChg>
      <pc:sldChg chg="new del">
        <pc:chgData name="Lucie Hrubá" userId="aa4b3d1726a19e09" providerId="LiveId" clId="{836D0D08-16E1-460D-80D6-5D5E864323F2}" dt="2022-03-25T15:53:47.189" v="32380" actId="2696"/>
        <pc:sldMkLst>
          <pc:docMk/>
          <pc:sldMk cId="776633820" sldId="292"/>
        </pc:sldMkLst>
      </pc:sldChg>
      <pc:sldChg chg="addSp modSp add mod ord modNotesTx">
        <pc:chgData name="Lucie Hrubá" userId="aa4b3d1726a19e09" providerId="LiveId" clId="{836D0D08-16E1-460D-80D6-5D5E864323F2}" dt="2022-03-26T09:48:43.561" v="36010" actId="20577"/>
        <pc:sldMkLst>
          <pc:docMk/>
          <pc:sldMk cId="541562747" sldId="293"/>
        </pc:sldMkLst>
        <pc:spChg chg="add mod">
          <ac:chgData name="Lucie Hrubá" userId="aa4b3d1726a19e09" providerId="LiveId" clId="{836D0D08-16E1-460D-80D6-5D5E864323F2}" dt="2022-03-25T15:50:57.719" v="32378" actId="207"/>
          <ac:spMkLst>
            <pc:docMk/>
            <pc:sldMk cId="541562747" sldId="293"/>
            <ac:spMk id="3" creationId="{78129813-8F93-4582-A933-30C7E1E4ECDE}"/>
          </ac:spMkLst>
        </pc:spChg>
        <pc:spChg chg="mod">
          <ac:chgData name="Lucie Hrubá" userId="aa4b3d1726a19e09" providerId="LiveId" clId="{836D0D08-16E1-460D-80D6-5D5E864323F2}" dt="2022-03-26T09:48:43.561" v="36010" actId="20577"/>
          <ac:spMkLst>
            <pc:docMk/>
            <pc:sldMk cId="541562747" sldId="293"/>
            <ac:spMk id="71" creationId="{D45C80EB-67E2-4E00-9697-1BB250259C9F}"/>
          </ac:spMkLst>
        </pc:spChg>
      </pc:sldChg>
      <pc:sldChg chg="addSp modSp add mod ord modNotesTx">
        <pc:chgData name="Lucie Hrubá" userId="aa4b3d1726a19e09" providerId="LiveId" clId="{836D0D08-16E1-460D-80D6-5D5E864323F2}" dt="2022-03-26T09:48:54.971" v="36013" actId="20577"/>
        <pc:sldMkLst>
          <pc:docMk/>
          <pc:sldMk cId="473952882" sldId="294"/>
        </pc:sldMkLst>
        <pc:spChg chg="add mod">
          <ac:chgData name="Lucie Hrubá" userId="aa4b3d1726a19e09" providerId="LiveId" clId="{836D0D08-16E1-460D-80D6-5D5E864323F2}" dt="2022-03-25T15:49:07.938" v="32361" actId="207"/>
          <ac:spMkLst>
            <pc:docMk/>
            <pc:sldMk cId="473952882" sldId="294"/>
            <ac:spMk id="3" creationId="{09B3AADC-A94F-488A-A7A4-FCBD66222ADC}"/>
          </ac:spMkLst>
        </pc:spChg>
        <pc:spChg chg="mod">
          <ac:chgData name="Lucie Hrubá" userId="aa4b3d1726a19e09" providerId="LiveId" clId="{836D0D08-16E1-460D-80D6-5D5E864323F2}" dt="2022-03-26T09:48:54.971" v="36013" actId="20577"/>
          <ac:spMkLst>
            <pc:docMk/>
            <pc:sldMk cId="473952882" sldId="294"/>
            <ac:spMk id="71" creationId="{D45C80EB-67E2-4E00-9697-1BB250259C9F}"/>
          </ac:spMkLst>
        </pc:spChg>
      </pc:sldChg>
      <pc:sldChg chg="addSp modSp add mod ord modNotesTx">
        <pc:chgData name="Lucie Hrubá" userId="aa4b3d1726a19e09" providerId="LiveId" clId="{836D0D08-16E1-460D-80D6-5D5E864323F2}" dt="2022-03-26T09:49:02.942" v="36016" actId="20577"/>
        <pc:sldMkLst>
          <pc:docMk/>
          <pc:sldMk cId="4066733335" sldId="295"/>
        </pc:sldMkLst>
        <pc:spChg chg="add mod">
          <ac:chgData name="Lucie Hrubá" userId="aa4b3d1726a19e09" providerId="LiveId" clId="{836D0D08-16E1-460D-80D6-5D5E864323F2}" dt="2022-03-25T15:50:19.351" v="32371" actId="207"/>
          <ac:spMkLst>
            <pc:docMk/>
            <pc:sldMk cId="4066733335" sldId="295"/>
            <ac:spMk id="3" creationId="{BC0D03AD-98F9-4CCD-AAE3-FB5C3B802D91}"/>
          </ac:spMkLst>
        </pc:spChg>
        <pc:spChg chg="mod">
          <ac:chgData name="Lucie Hrubá" userId="aa4b3d1726a19e09" providerId="LiveId" clId="{836D0D08-16E1-460D-80D6-5D5E864323F2}" dt="2022-03-26T09:49:02.942" v="36016" actId="20577"/>
          <ac:spMkLst>
            <pc:docMk/>
            <pc:sldMk cId="4066733335" sldId="295"/>
            <ac:spMk id="71" creationId="{D45C80EB-67E2-4E00-9697-1BB250259C9F}"/>
          </ac:spMkLst>
        </pc:spChg>
      </pc:sldChg>
      <pc:sldChg chg="new del">
        <pc:chgData name="Lucie Hrubá" userId="aa4b3d1726a19e09" providerId="LiveId" clId="{836D0D08-16E1-460D-80D6-5D5E864323F2}" dt="2022-03-25T16:09:28.160" v="33191" actId="47"/>
        <pc:sldMkLst>
          <pc:docMk/>
          <pc:sldMk cId="1914632677" sldId="296"/>
        </pc:sldMkLst>
      </pc:sldChg>
      <pc:sldChg chg="modSp add mod">
        <pc:chgData name="Lucie Hrubá" userId="aa4b3d1726a19e09" providerId="LiveId" clId="{836D0D08-16E1-460D-80D6-5D5E864323F2}" dt="2022-03-26T12:28:43.582" v="40584" actId="20577"/>
        <pc:sldMkLst>
          <pc:docMk/>
          <pc:sldMk cId="87286606" sldId="297"/>
        </pc:sldMkLst>
        <pc:spChg chg="mod">
          <ac:chgData name="Lucie Hrubá" userId="aa4b3d1726a19e09" providerId="LiveId" clId="{836D0D08-16E1-460D-80D6-5D5E864323F2}" dt="2022-03-26T12:28:43.582" v="40584" actId="20577"/>
          <ac:spMkLst>
            <pc:docMk/>
            <pc:sldMk cId="87286606" sldId="297"/>
            <ac:spMk id="5" creationId="{7A7743A0-55ED-45C4-A6F3-4CAC9D75428C}"/>
          </ac:spMkLst>
        </pc:spChg>
        <pc:spChg chg="mod">
          <ac:chgData name="Lucie Hrubá" userId="aa4b3d1726a19e09" providerId="LiveId" clId="{836D0D08-16E1-460D-80D6-5D5E864323F2}" dt="2022-03-25T16:09:31.897" v="33192" actId="20577"/>
          <ac:spMkLst>
            <pc:docMk/>
            <pc:sldMk cId="87286606" sldId="297"/>
            <ac:spMk id="50" creationId="{D5DC6AD6-B492-47A6-8ED7-774ED6C7B6A5}"/>
          </ac:spMkLst>
        </pc:spChg>
      </pc:sldChg>
      <pc:sldChg chg="addSp modSp new mod setBg modNotesTx">
        <pc:chgData name="Lucie Hrubá" userId="aa4b3d1726a19e09" providerId="LiveId" clId="{836D0D08-16E1-460D-80D6-5D5E864323F2}" dt="2022-04-11T18:57:26.384" v="41452" actId="20577"/>
        <pc:sldMkLst>
          <pc:docMk/>
          <pc:sldMk cId="1425432608" sldId="298"/>
        </pc:sldMkLst>
        <pc:spChg chg="mod">
          <ac:chgData name="Lucie Hrubá" userId="aa4b3d1726a19e09" providerId="LiveId" clId="{836D0D08-16E1-460D-80D6-5D5E864323F2}" dt="2022-04-11T18:55:49.939" v="41431" actId="26606"/>
          <ac:spMkLst>
            <pc:docMk/>
            <pc:sldMk cId="1425432608" sldId="298"/>
            <ac:spMk id="2" creationId="{3D561492-998F-4826-A45D-963F7FDF8329}"/>
          </ac:spMkLst>
        </pc:spChg>
        <pc:spChg chg="mod">
          <ac:chgData name="Lucie Hrubá" userId="aa4b3d1726a19e09" providerId="LiveId" clId="{836D0D08-16E1-460D-80D6-5D5E864323F2}" dt="2022-04-11T18:57:26.384" v="41452" actId="20577"/>
          <ac:spMkLst>
            <pc:docMk/>
            <pc:sldMk cId="1425432608" sldId="298"/>
            <ac:spMk id="3" creationId="{C1542593-D317-4E69-A46A-B2EA4B5682D8}"/>
          </ac:spMkLst>
        </pc:spChg>
        <pc:spChg chg="add">
          <ac:chgData name="Lucie Hrubá" userId="aa4b3d1726a19e09" providerId="LiveId" clId="{836D0D08-16E1-460D-80D6-5D5E864323F2}" dt="2022-04-11T18:55:49.939" v="41431" actId="26606"/>
          <ac:spMkLst>
            <pc:docMk/>
            <pc:sldMk cId="1425432608" sldId="298"/>
            <ac:spMk id="10" creationId="{2F9C493A-9F03-49B4-B3FB-19CE5AC115BE}"/>
          </ac:spMkLst>
        </pc:spChg>
        <pc:spChg chg="add">
          <ac:chgData name="Lucie Hrubá" userId="aa4b3d1726a19e09" providerId="LiveId" clId="{836D0D08-16E1-460D-80D6-5D5E864323F2}" dt="2022-04-11T18:55:49.939" v="41431" actId="26606"/>
          <ac:spMkLst>
            <pc:docMk/>
            <pc:sldMk cId="1425432608" sldId="298"/>
            <ac:spMk id="12" creationId="{90A46C7D-C1BB-49B8-8D37-39742820E964}"/>
          </ac:spMkLst>
        </pc:spChg>
        <pc:spChg chg="add">
          <ac:chgData name="Lucie Hrubá" userId="aa4b3d1726a19e09" providerId="LiveId" clId="{836D0D08-16E1-460D-80D6-5D5E864323F2}" dt="2022-04-11T18:55:49.939" v="41431" actId="26606"/>
          <ac:spMkLst>
            <pc:docMk/>
            <pc:sldMk cId="1425432608" sldId="298"/>
            <ac:spMk id="22" creationId="{55820E42-2F9D-41EF-B67F-522A133B3373}"/>
          </ac:spMkLst>
        </pc:spChg>
        <pc:grpChg chg="add">
          <ac:chgData name="Lucie Hrubá" userId="aa4b3d1726a19e09" providerId="LiveId" clId="{836D0D08-16E1-460D-80D6-5D5E864323F2}" dt="2022-04-11T18:55:49.939" v="41431" actId="26606"/>
          <ac:grpSpMkLst>
            <pc:docMk/>
            <pc:sldMk cId="1425432608" sldId="298"/>
            <ac:grpSpMk id="14" creationId="{61BBAB6F-65E6-4E2B-B363-6AB27C84E0C1}"/>
          </ac:grpSpMkLst>
        </pc:grpChg>
        <pc:grpChg chg="add">
          <ac:chgData name="Lucie Hrubá" userId="aa4b3d1726a19e09" providerId="LiveId" clId="{836D0D08-16E1-460D-80D6-5D5E864323F2}" dt="2022-04-11T18:55:49.939" v="41431" actId="26606"/>
          <ac:grpSpMkLst>
            <pc:docMk/>
            <pc:sldMk cId="1425432608" sldId="298"/>
            <ac:grpSpMk id="24" creationId="{13D9BC31-B57D-4933-AD83-94F462D4C2F9}"/>
          </ac:grpSpMkLst>
        </pc:grpChg>
        <pc:picChg chg="add mod">
          <ac:chgData name="Lucie Hrubá" userId="aa4b3d1726a19e09" providerId="LiveId" clId="{836D0D08-16E1-460D-80D6-5D5E864323F2}" dt="2022-04-11T18:56:52.150" v="41443" actId="1076"/>
          <ac:picMkLst>
            <pc:docMk/>
            <pc:sldMk cId="1425432608" sldId="298"/>
            <ac:picMk id="7" creationId="{876249C4-E1FE-30A9-66A4-2FA3DE474B0B}"/>
          </ac:picMkLst>
        </pc:picChg>
      </pc:sldChg>
      <pc:sldChg chg="addSp delSp new del mod">
        <pc:chgData name="Lucie Hrubá" userId="aa4b3d1726a19e09" providerId="LiveId" clId="{836D0D08-16E1-460D-80D6-5D5E864323F2}" dt="2022-03-26T10:38:36.630" v="37100" actId="2696"/>
        <pc:sldMkLst>
          <pc:docMk/>
          <pc:sldMk cId="1699171018" sldId="298"/>
        </pc:sldMkLst>
        <pc:picChg chg="add del">
          <ac:chgData name="Lucie Hrubá" userId="aa4b3d1726a19e09" providerId="LiveId" clId="{836D0D08-16E1-460D-80D6-5D5E864323F2}" dt="2022-03-26T10:37:23.612" v="37099" actId="478"/>
          <ac:picMkLst>
            <pc:docMk/>
            <pc:sldMk cId="1699171018" sldId="298"/>
            <ac:picMk id="2" creationId="{6A2E87EE-A040-479A-8ED1-D1229945C723}"/>
          </ac:picMkLst>
        </pc:picChg>
      </pc:sldChg>
      <pc:sldChg chg="new del">
        <pc:chgData name="Lucie Hrubá" userId="aa4b3d1726a19e09" providerId="LiveId" clId="{836D0D08-16E1-460D-80D6-5D5E864323F2}" dt="2022-03-26T10:37:15.005" v="37096" actId="2696"/>
        <pc:sldMkLst>
          <pc:docMk/>
          <pc:sldMk cId="2379982625" sldId="298"/>
        </pc:sldMkLst>
      </pc:sldChg>
      <pc:sldChg chg="modSp new mod modNotesTx">
        <pc:chgData name="Lucie Hrubá" userId="aa4b3d1726a19e09" providerId="LiveId" clId="{836D0D08-16E1-460D-80D6-5D5E864323F2}" dt="2022-04-12T13:41:47.077" v="41499" actId="5793"/>
        <pc:sldMkLst>
          <pc:docMk/>
          <pc:sldMk cId="1898528505" sldId="299"/>
        </pc:sldMkLst>
        <pc:spChg chg="mod">
          <ac:chgData name="Lucie Hrubá" userId="aa4b3d1726a19e09" providerId="LiveId" clId="{836D0D08-16E1-460D-80D6-5D5E864323F2}" dt="2022-04-11T18:59:52.696" v="41484" actId="20577"/>
          <ac:spMkLst>
            <pc:docMk/>
            <pc:sldMk cId="1898528505" sldId="299"/>
            <ac:spMk id="2" creationId="{E602EE97-F640-49D4-81C2-37495E77BD78}"/>
          </ac:spMkLst>
        </pc:spChg>
        <pc:spChg chg="mod">
          <ac:chgData name="Lucie Hrubá" userId="aa4b3d1726a19e09" providerId="LiveId" clId="{836D0D08-16E1-460D-80D6-5D5E864323F2}" dt="2022-04-12T13:41:47.077" v="41499" actId="5793"/>
          <ac:spMkLst>
            <pc:docMk/>
            <pc:sldMk cId="1898528505" sldId="299"/>
            <ac:spMk id="3" creationId="{F01CF3A6-54B3-45F9-8AEA-7CD112614883}"/>
          </ac:spMkLst>
        </pc:spChg>
      </pc:sldChg>
      <pc:sldChg chg="addSp delSp modSp new mod setBg modNotesTx">
        <pc:chgData name="Lucie Hrubá" userId="aa4b3d1726a19e09" providerId="LiveId" clId="{836D0D08-16E1-460D-80D6-5D5E864323F2}" dt="2022-04-12T13:53:54.859" v="41658" actId="27636"/>
        <pc:sldMkLst>
          <pc:docMk/>
          <pc:sldMk cId="3342039641" sldId="300"/>
        </pc:sldMkLst>
        <pc:spChg chg="mod">
          <ac:chgData name="Lucie Hrubá" userId="aa4b3d1726a19e09" providerId="LiveId" clId="{836D0D08-16E1-460D-80D6-5D5E864323F2}" dt="2022-04-12T13:53:19.371" v="41649" actId="1076"/>
          <ac:spMkLst>
            <pc:docMk/>
            <pc:sldMk cId="3342039641" sldId="300"/>
            <ac:spMk id="2" creationId="{3F42FC15-6647-40F3-AE36-369DEE62BB0C}"/>
          </ac:spMkLst>
        </pc:spChg>
        <pc:spChg chg="add del mod">
          <ac:chgData name="Lucie Hrubá" userId="aa4b3d1726a19e09" providerId="LiveId" clId="{836D0D08-16E1-460D-80D6-5D5E864323F2}" dt="2022-04-12T13:53:54.859" v="41658" actId="27636"/>
          <ac:spMkLst>
            <pc:docMk/>
            <pc:sldMk cId="3342039641" sldId="300"/>
            <ac:spMk id="3" creationId="{772B010C-410E-4759-AB23-42A896299737}"/>
          </ac:spMkLst>
        </pc:spChg>
        <pc:spChg chg="add">
          <ac:chgData name="Lucie Hrubá" userId="aa4b3d1726a19e09" providerId="LiveId" clId="{836D0D08-16E1-460D-80D6-5D5E864323F2}" dt="2022-04-12T13:50:45.755" v="41603" actId="26606"/>
          <ac:spMkLst>
            <pc:docMk/>
            <pc:sldMk cId="3342039641" sldId="300"/>
            <ac:spMk id="9" creationId="{142D98E1-37D2-4470-BF74-845E897954C6}"/>
          </ac:spMkLst>
        </pc:spChg>
        <pc:grpChg chg="add">
          <ac:chgData name="Lucie Hrubá" userId="aa4b3d1726a19e09" providerId="LiveId" clId="{836D0D08-16E1-460D-80D6-5D5E864323F2}" dt="2022-04-12T13:50:45.755" v="41603" actId="26606"/>
          <ac:grpSpMkLst>
            <pc:docMk/>
            <pc:sldMk cId="3342039641" sldId="300"/>
            <ac:grpSpMk id="11" creationId="{C5035748-E666-464D-B95F-ED8146346809}"/>
          </ac:grpSpMkLst>
        </pc:grpChg>
        <pc:graphicFrameChg chg="add del">
          <ac:chgData name="Lucie Hrubá" userId="aa4b3d1726a19e09" providerId="LiveId" clId="{836D0D08-16E1-460D-80D6-5D5E864323F2}" dt="2022-04-12T13:52:09.440" v="41623" actId="26606"/>
          <ac:graphicFrameMkLst>
            <pc:docMk/>
            <pc:sldMk cId="3342039641" sldId="300"/>
            <ac:graphicFrameMk id="19" creationId="{EACE1EC7-635D-4265-DF96-D58D918E92C4}"/>
          </ac:graphicFrameMkLst>
        </pc:graphicFrameChg>
        <pc:picChg chg="add mod">
          <ac:chgData name="Lucie Hrubá" userId="aa4b3d1726a19e09" providerId="LiveId" clId="{836D0D08-16E1-460D-80D6-5D5E864323F2}" dt="2022-04-12T13:51:39.087" v="41618" actId="14100"/>
          <ac:picMkLst>
            <pc:docMk/>
            <pc:sldMk cId="3342039641" sldId="300"/>
            <ac:picMk id="4" creationId="{4168829A-B824-40FE-AB72-569F7C0B861E}"/>
          </ac:picMkLst>
        </pc:picChg>
      </pc:sldChg>
      <pc:sldChg chg="addSp delSp modSp new mod setBg modNotesTx">
        <pc:chgData name="Lucie Hrubá" userId="aa4b3d1726a19e09" providerId="LiveId" clId="{836D0D08-16E1-460D-80D6-5D5E864323F2}" dt="2022-04-12T14:10:05.353" v="41950" actId="114"/>
        <pc:sldMkLst>
          <pc:docMk/>
          <pc:sldMk cId="2193845424" sldId="301"/>
        </pc:sldMkLst>
        <pc:spChg chg="mod">
          <ac:chgData name="Lucie Hrubá" userId="aa4b3d1726a19e09" providerId="LiveId" clId="{836D0D08-16E1-460D-80D6-5D5E864323F2}" dt="2022-04-12T14:06:45.701" v="41726" actId="26606"/>
          <ac:spMkLst>
            <pc:docMk/>
            <pc:sldMk cId="2193845424" sldId="301"/>
            <ac:spMk id="2" creationId="{0855496D-6966-4624-BD9B-E57A8A07A543}"/>
          </ac:spMkLst>
        </pc:spChg>
        <pc:spChg chg="del mod">
          <ac:chgData name="Lucie Hrubá" userId="aa4b3d1726a19e09" providerId="LiveId" clId="{836D0D08-16E1-460D-80D6-5D5E864323F2}" dt="2022-04-12T14:05:42.445" v="41717" actId="26606"/>
          <ac:spMkLst>
            <pc:docMk/>
            <pc:sldMk cId="2193845424" sldId="301"/>
            <ac:spMk id="3" creationId="{88701D1B-2E4B-424E-8222-9B3C33678369}"/>
          </ac:spMkLst>
        </pc:spChg>
        <pc:spChg chg="add del">
          <ac:chgData name="Lucie Hrubá" userId="aa4b3d1726a19e09" providerId="LiveId" clId="{836D0D08-16E1-460D-80D6-5D5E864323F2}" dt="2022-04-12T14:06:25.916" v="41721" actId="26606"/>
          <ac:spMkLst>
            <pc:docMk/>
            <pc:sldMk cId="2193845424" sldId="301"/>
            <ac:spMk id="8" creationId="{2F9C493A-9F03-49B4-B3FB-19CE5AC115BE}"/>
          </ac:spMkLst>
        </pc:spChg>
        <pc:spChg chg="add del">
          <ac:chgData name="Lucie Hrubá" userId="aa4b3d1726a19e09" providerId="LiveId" clId="{836D0D08-16E1-460D-80D6-5D5E864323F2}" dt="2022-04-12T14:05:35.369" v="41714" actId="26606"/>
          <ac:spMkLst>
            <pc:docMk/>
            <pc:sldMk cId="2193845424" sldId="301"/>
            <ac:spMk id="9" creationId="{2F9C493A-9F03-49B4-B3FB-19CE5AC115BE}"/>
          </ac:spMkLst>
        </pc:spChg>
        <pc:spChg chg="add del">
          <ac:chgData name="Lucie Hrubá" userId="aa4b3d1726a19e09" providerId="LiveId" clId="{836D0D08-16E1-460D-80D6-5D5E864323F2}" dt="2022-04-12T14:06:25.916" v="41721" actId="26606"/>
          <ac:spMkLst>
            <pc:docMk/>
            <pc:sldMk cId="2193845424" sldId="301"/>
            <ac:spMk id="10" creationId="{90A46C7D-C1BB-49B8-8D37-39742820E964}"/>
          </ac:spMkLst>
        </pc:spChg>
        <pc:spChg chg="add del">
          <ac:chgData name="Lucie Hrubá" userId="aa4b3d1726a19e09" providerId="LiveId" clId="{836D0D08-16E1-460D-80D6-5D5E864323F2}" dt="2022-04-12T14:05:35.369" v="41714" actId="26606"/>
          <ac:spMkLst>
            <pc:docMk/>
            <pc:sldMk cId="2193845424" sldId="301"/>
            <ac:spMk id="11" creationId="{90A46C7D-C1BB-49B8-8D37-39742820E964}"/>
          </ac:spMkLst>
        </pc:spChg>
        <pc:spChg chg="add del">
          <ac:chgData name="Lucie Hrubá" userId="aa4b3d1726a19e09" providerId="LiveId" clId="{836D0D08-16E1-460D-80D6-5D5E864323F2}" dt="2022-04-12T14:06:25.916" v="41721" actId="26606"/>
          <ac:spMkLst>
            <pc:docMk/>
            <pc:sldMk cId="2193845424" sldId="301"/>
            <ac:spMk id="14" creationId="{55820E42-2F9D-41EF-B67F-522A133B3373}"/>
          </ac:spMkLst>
        </pc:spChg>
        <pc:spChg chg="add del">
          <ac:chgData name="Lucie Hrubá" userId="aa4b3d1726a19e09" providerId="LiveId" clId="{836D0D08-16E1-460D-80D6-5D5E864323F2}" dt="2022-04-12T14:05:35.369" v="41714" actId="26606"/>
          <ac:spMkLst>
            <pc:docMk/>
            <pc:sldMk cId="2193845424" sldId="301"/>
            <ac:spMk id="21" creationId="{55820E42-2F9D-41EF-B67F-522A133B3373}"/>
          </ac:spMkLst>
        </pc:spChg>
        <pc:spChg chg="add del">
          <ac:chgData name="Lucie Hrubá" userId="aa4b3d1726a19e09" providerId="LiveId" clId="{836D0D08-16E1-460D-80D6-5D5E864323F2}" dt="2022-04-12T14:05:42.369" v="41716" actId="26606"/>
          <ac:spMkLst>
            <pc:docMk/>
            <pc:sldMk cId="2193845424" sldId="301"/>
            <ac:spMk id="32" creationId="{F420BC5C-C418-4843-B04B-6918968D0982}"/>
          </ac:spMkLst>
        </pc:spChg>
        <pc:spChg chg="add del">
          <ac:chgData name="Lucie Hrubá" userId="aa4b3d1726a19e09" providerId="LiveId" clId="{836D0D08-16E1-460D-80D6-5D5E864323F2}" dt="2022-04-12T14:05:42.369" v="41716" actId="26606"/>
          <ac:spMkLst>
            <pc:docMk/>
            <pc:sldMk cId="2193845424" sldId="301"/>
            <ac:spMk id="33" creationId="{13E5F285-BD95-4989-B20B-77899015947C}"/>
          </ac:spMkLst>
        </pc:spChg>
        <pc:spChg chg="add del">
          <ac:chgData name="Lucie Hrubá" userId="aa4b3d1726a19e09" providerId="LiveId" clId="{836D0D08-16E1-460D-80D6-5D5E864323F2}" dt="2022-04-12T14:06:37.726" v="41723" actId="26606"/>
          <ac:spMkLst>
            <pc:docMk/>
            <pc:sldMk cId="2193845424" sldId="301"/>
            <ac:spMk id="35" creationId="{2F9C493A-9F03-49B4-B3FB-19CE5AC115BE}"/>
          </ac:spMkLst>
        </pc:spChg>
        <pc:spChg chg="add del">
          <ac:chgData name="Lucie Hrubá" userId="aa4b3d1726a19e09" providerId="LiveId" clId="{836D0D08-16E1-460D-80D6-5D5E864323F2}" dt="2022-04-12T14:06:37.726" v="41723" actId="26606"/>
          <ac:spMkLst>
            <pc:docMk/>
            <pc:sldMk cId="2193845424" sldId="301"/>
            <ac:spMk id="36" creationId="{90A46C7D-C1BB-49B8-8D37-39742820E964}"/>
          </ac:spMkLst>
        </pc:spChg>
        <pc:spChg chg="add del">
          <ac:chgData name="Lucie Hrubá" userId="aa4b3d1726a19e09" providerId="LiveId" clId="{836D0D08-16E1-460D-80D6-5D5E864323F2}" dt="2022-04-12T14:05:42.369" v="41716" actId="26606"/>
          <ac:spMkLst>
            <pc:docMk/>
            <pc:sldMk cId="2193845424" sldId="301"/>
            <ac:spMk id="40" creationId="{6B6061A8-D267-4967-AF47-C3CC45138582}"/>
          </ac:spMkLst>
        </pc:spChg>
        <pc:spChg chg="add del">
          <ac:chgData name="Lucie Hrubá" userId="aa4b3d1726a19e09" providerId="LiveId" clId="{836D0D08-16E1-460D-80D6-5D5E864323F2}" dt="2022-04-12T14:06:37.726" v="41723" actId="26606"/>
          <ac:spMkLst>
            <pc:docMk/>
            <pc:sldMk cId="2193845424" sldId="301"/>
            <ac:spMk id="45" creationId="{55820E42-2F9D-41EF-B67F-522A133B3373}"/>
          </ac:spMkLst>
        </pc:spChg>
        <pc:spChg chg="add del">
          <ac:chgData name="Lucie Hrubá" userId="aa4b3d1726a19e09" providerId="LiveId" clId="{836D0D08-16E1-460D-80D6-5D5E864323F2}" dt="2022-04-12T14:06:45.388" v="41725" actId="26606"/>
          <ac:spMkLst>
            <pc:docMk/>
            <pc:sldMk cId="2193845424" sldId="301"/>
            <ac:spMk id="55" creationId="{142D98E1-37D2-4470-BF74-845E897954C6}"/>
          </ac:spMkLst>
        </pc:spChg>
        <pc:spChg chg="add">
          <ac:chgData name="Lucie Hrubá" userId="aa4b3d1726a19e09" providerId="LiveId" clId="{836D0D08-16E1-460D-80D6-5D5E864323F2}" dt="2022-04-12T14:06:45.701" v="41726" actId="26606"/>
          <ac:spMkLst>
            <pc:docMk/>
            <pc:sldMk cId="2193845424" sldId="301"/>
            <ac:spMk id="60" creationId="{142D98E1-37D2-4470-BF74-845E897954C6}"/>
          </ac:spMkLst>
        </pc:spChg>
        <pc:grpChg chg="add del">
          <ac:chgData name="Lucie Hrubá" userId="aa4b3d1726a19e09" providerId="LiveId" clId="{836D0D08-16E1-460D-80D6-5D5E864323F2}" dt="2022-04-12T14:05:35.369" v="41714" actId="26606"/>
          <ac:grpSpMkLst>
            <pc:docMk/>
            <pc:sldMk cId="2193845424" sldId="301"/>
            <ac:grpSpMk id="13" creationId="{61BBAB6F-65E6-4E2B-B363-6AB27C84E0C1}"/>
          </ac:grpSpMkLst>
        </pc:grpChg>
        <pc:grpChg chg="add del">
          <ac:chgData name="Lucie Hrubá" userId="aa4b3d1726a19e09" providerId="LiveId" clId="{836D0D08-16E1-460D-80D6-5D5E864323F2}" dt="2022-04-12T14:06:25.916" v="41721" actId="26606"/>
          <ac:grpSpMkLst>
            <pc:docMk/>
            <pc:sldMk cId="2193845424" sldId="301"/>
            <ac:grpSpMk id="15" creationId="{61BBAB6F-65E6-4E2B-B363-6AB27C84E0C1}"/>
          </ac:grpSpMkLst>
        </pc:grpChg>
        <pc:grpChg chg="add del">
          <ac:chgData name="Lucie Hrubá" userId="aa4b3d1726a19e09" providerId="LiveId" clId="{836D0D08-16E1-460D-80D6-5D5E864323F2}" dt="2022-04-12T14:05:35.369" v="41714" actId="26606"/>
          <ac:grpSpMkLst>
            <pc:docMk/>
            <pc:sldMk cId="2193845424" sldId="301"/>
            <ac:grpSpMk id="23" creationId="{13D9BC31-B57D-4933-AD83-94F462D4C2F9}"/>
          </ac:grpSpMkLst>
        </pc:grpChg>
        <pc:grpChg chg="add del">
          <ac:chgData name="Lucie Hrubá" userId="aa4b3d1726a19e09" providerId="LiveId" clId="{836D0D08-16E1-460D-80D6-5D5E864323F2}" dt="2022-04-12T14:06:25.916" v="41721" actId="26606"/>
          <ac:grpSpMkLst>
            <pc:docMk/>
            <pc:sldMk cId="2193845424" sldId="301"/>
            <ac:grpSpMk id="25" creationId="{13D9BC31-B57D-4933-AD83-94F462D4C2F9}"/>
          </ac:grpSpMkLst>
        </pc:grpChg>
        <pc:grpChg chg="add del">
          <ac:chgData name="Lucie Hrubá" userId="aa4b3d1726a19e09" providerId="LiveId" clId="{836D0D08-16E1-460D-80D6-5D5E864323F2}" dt="2022-04-12T14:05:42.369" v="41716" actId="26606"/>
          <ac:grpSpMkLst>
            <pc:docMk/>
            <pc:sldMk cId="2193845424" sldId="301"/>
            <ac:grpSpMk id="34" creationId="{6C02F4BE-6538-4CAD-B506-5FEB41D378BC}"/>
          </ac:grpSpMkLst>
        </pc:grpChg>
        <pc:grpChg chg="add del">
          <ac:chgData name="Lucie Hrubá" userId="aa4b3d1726a19e09" providerId="LiveId" clId="{836D0D08-16E1-460D-80D6-5D5E864323F2}" dt="2022-04-12T14:06:37.726" v="41723" actId="26606"/>
          <ac:grpSpMkLst>
            <pc:docMk/>
            <pc:sldMk cId="2193845424" sldId="301"/>
            <ac:grpSpMk id="37" creationId="{61BBAB6F-65E6-4E2B-B363-6AB27C84E0C1}"/>
          </ac:grpSpMkLst>
        </pc:grpChg>
        <pc:grpChg chg="add del">
          <ac:chgData name="Lucie Hrubá" userId="aa4b3d1726a19e09" providerId="LiveId" clId="{836D0D08-16E1-460D-80D6-5D5E864323F2}" dt="2022-04-12T14:05:42.369" v="41716" actId="26606"/>
          <ac:grpSpMkLst>
            <pc:docMk/>
            <pc:sldMk cId="2193845424" sldId="301"/>
            <ac:grpSpMk id="41" creationId="{12DB770A-658D-4212-9BF2-236070D5D7A4}"/>
          </ac:grpSpMkLst>
        </pc:grpChg>
        <pc:grpChg chg="add del">
          <ac:chgData name="Lucie Hrubá" userId="aa4b3d1726a19e09" providerId="LiveId" clId="{836D0D08-16E1-460D-80D6-5D5E864323F2}" dt="2022-04-12T14:06:37.726" v="41723" actId="26606"/>
          <ac:grpSpMkLst>
            <pc:docMk/>
            <pc:sldMk cId="2193845424" sldId="301"/>
            <ac:grpSpMk id="46" creationId="{13D9BC31-B57D-4933-AD83-94F462D4C2F9}"/>
          </ac:grpSpMkLst>
        </pc:grpChg>
        <pc:grpChg chg="add del">
          <ac:chgData name="Lucie Hrubá" userId="aa4b3d1726a19e09" providerId="LiveId" clId="{836D0D08-16E1-460D-80D6-5D5E864323F2}" dt="2022-04-12T14:06:45.388" v="41725" actId="26606"/>
          <ac:grpSpMkLst>
            <pc:docMk/>
            <pc:sldMk cId="2193845424" sldId="301"/>
            <ac:grpSpMk id="56" creationId="{554A72DC-6122-426C-9473-FE48DFBD1634}"/>
          </ac:grpSpMkLst>
        </pc:grpChg>
        <pc:grpChg chg="add">
          <ac:chgData name="Lucie Hrubá" userId="aa4b3d1726a19e09" providerId="LiveId" clId="{836D0D08-16E1-460D-80D6-5D5E864323F2}" dt="2022-04-12T14:06:45.701" v="41726" actId="26606"/>
          <ac:grpSpMkLst>
            <pc:docMk/>
            <pc:sldMk cId="2193845424" sldId="301"/>
            <ac:grpSpMk id="61" creationId="{2EDC2578-BDB0-4118-975D-CFCE02823D48}"/>
          </ac:grpSpMkLst>
        </pc:grpChg>
        <pc:graphicFrameChg chg="add mod ord modGraphic">
          <ac:chgData name="Lucie Hrubá" userId="aa4b3d1726a19e09" providerId="LiveId" clId="{836D0D08-16E1-460D-80D6-5D5E864323F2}" dt="2022-04-12T14:08:24.601" v="41748" actId="14100"/>
          <ac:graphicFrameMkLst>
            <pc:docMk/>
            <pc:sldMk cId="2193845424" sldId="301"/>
            <ac:graphicFrameMk id="6" creationId="{1260FA1A-EAA3-E270-B144-450C303BBC0F}"/>
          </ac:graphicFrameMkLst>
        </pc:graphicFrameChg>
        <pc:picChg chg="add mod">
          <ac:chgData name="Lucie Hrubá" userId="aa4b3d1726a19e09" providerId="LiveId" clId="{836D0D08-16E1-460D-80D6-5D5E864323F2}" dt="2022-04-12T14:08:07.860" v="41747" actId="1076"/>
          <ac:picMkLst>
            <pc:docMk/>
            <pc:sldMk cId="2193845424" sldId="301"/>
            <ac:picMk id="4" creationId="{ECCE2240-298E-4CE8-BEEC-1797E73FAB5D}"/>
          </ac:picMkLst>
        </pc:picChg>
      </pc:sldChg>
      <pc:sldChg chg="new del">
        <pc:chgData name="Lucie Hrubá" userId="aa4b3d1726a19e09" providerId="LiveId" clId="{836D0D08-16E1-460D-80D6-5D5E864323F2}" dt="2022-04-20T10:22:35.714" v="42092" actId="47"/>
        <pc:sldMkLst>
          <pc:docMk/>
          <pc:sldMk cId="1497694666" sldId="302"/>
        </pc:sldMkLst>
      </pc:sldChg>
      <pc:sldChg chg="addSp delSp modSp new mod setBg modNotesTx">
        <pc:chgData name="Lucie Hrubá" userId="aa4b3d1726a19e09" providerId="LiveId" clId="{836D0D08-16E1-460D-80D6-5D5E864323F2}" dt="2022-04-20T10:27:50.068" v="42195" actId="26606"/>
        <pc:sldMkLst>
          <pc:docMk/>
          <pc:sldMk cId="3585050399" sldId="302"/>
        </pc:sldMkLst>
        <pc:spChg chg="mod">
          <ac:chgData name="Lucie Hrubá" userId="aa4b3d1726a19e09" providerId="LiveId" clId="{836D0D08-16E1-460D-80D6-5D5E864323F2}" dt="2022-04-20T10:27:50.068" v="42195" actId="26606"/>
          <ac:spMkLst>
            <pc:docMk/>
            <pc:sldMk cId="3585050399" sldId="302"/>
            <ac:spMk id="2" creationId="{021521ED-1CD0-4C0E-A0C1-2F263D49165D}"/>
          </ac:spMkLst>
        </pc:spChg>
        <pc:spChg chg="del mod">
          <ac:chgData name="Lucie Hrubá" userId="aa4b3d1726a19e09" providerId="LiveId" clId="{836D0D08-16E1-460D-80D6-5D5E864323F2}" dt="2022-04-20T10:27:50.068" v="42195" actId="26606"/>
          <ac:spMkLst>
            <pc:docMk/>
            <pc:sldMk cId="3585050399" sldId="302"/>
            <ac:spMk id="3" creationId="{81446A63-0068-43DB-AD45-4257327CE9F4}"/>
          </ac:spMkLst>
        </pc:spChg>
        <pc:spChg chg="add">
          <ac:chgData name="Lucie Hrubá" userId="aa4b3d1726a19e09" providerId="LiveId" clId="{836D0D08-16E1-460D-80D6-5D5E864323F2}" dt="2022-04-20T10:27:50.068" v="42195" actId="26606"/>
          <ac:spMkLst>
            <pc:docMk/>
            <pc:sldMk cId="3585050399" sldId="302"/>
            <ac:spMk id="9" creationId="{2F9C493A-9F03-49B4-B3FB-19CE5AC115BE}"/>
          </ac:spMkLst>
        </pc:spChg>
        <pc:spChg chg="add">
          <ac:chgData name="Lucie Hrubá" userId="aa4b3d1726a19e09" providerId="LiveId" clId="{836D0D08-16E1-460D-80D6-5D5E864323F2}" dt="2022-04-20T10:27:50.068" v="42195" actId="26606"/>
          <ac:spMkLst>
            <pc:docMk/>
            <pc:sldMk cId="3585050399" sldId="302"/>
            <ac:spMk id="19" creationId="{90A46C7D-C1BB-49B8-8D37-39742820E964}"/>
          </ac:spMkLst>
        </pc:spChg>
        <pc:grpChg chg="add">
          <ac:chgData name="Lucie Hrubá" userId="aa4b3d1726a19e09" providerId="LiveId" clId="{836D0D08-16E1-460D-80D6-5D5E864323F2}" dt="2022-04-20T10:27:50.068" v="42195" actId="26606"/>
          <ac:grpSpMkLst>
            <pc:docMk/>
            <pc:sldMk cId="3585050399" sldId="302"/>
            <ac:grpSpMk id="11" creationId="{BC3D4A83-1EFA-4B2C-B330-849E3589503E}"/>
          </ac:grpSpMkLst>
        </pc:grpChg>
        <pc:graphicFrameChg chg="add">
          <ac:chgData name="Lucie Hrubá" userId="aa4b3d1726a19e09" providerId="LiveId" clId="{836D0D08-16E1-460D-80D6-5D5E864323F2}" dt="2022-04-20T10:27:50.068" v="42195" actId="26606"/>
          <ac:graphicFrameMkLst>
            <pc:docMk/>
            <pc:sldMk cId="3585050399" sldId="302"/>
            <ac:graphicFrameMk id="5" creationId="{B17274AE-0F46-E3F8-947F-AE73CF0FF120}"/>
          </ac:graphicFrameMkLst>
        </pc:graphicFrameChg>
      </pc:sldChg>
      <pc:sldMasterChg chg="add del addSldLayout delSldLayout">
        <pc:chgData name="Lucie Hrubá" userId="aa4b3d1726a19e09" providerId="LiveId" clId="{836D0D08-16E1-460D-80D6-5D5E864323F2}" dt="2022-02-23T16:53:25.165" v="129" actId="26606"/>
        <pc:sldMasterMkLst>
          <pc:docMk/>
          <pc:sldMasterMk cId="466532291" sldId="2147483648"/>
        </pc:sldMasterMkLst>
        <pc:sldLayoutChg chg="add del">
          <pc:chgData name="Lucie Hrubá" userId="aa4b3d1726a19e09" providerId="LiveId" clId="{836D0D08-16E1-460D-80D6-5D5E864323F2}" dt="2022-02-23T16:53:25.165" v="129" actId="26606"/>
          <pc:sldLayoutMkLst>
            <pc:docMk/>
            <pc:sldMasterMk cId="466532291" sldId="2147483648"/>
            <pc:sldLayoutMk cId="301974306" sldId="2147483649"/>
          </pc:sldLayoutMkLst>
        </pc:sldLayoutChg>
        <pc:sldLayoutChg chg="add del">
          <pc:chgData name="Lucie Hrubá" userId="aa4b3d1726a19e09" providerId="LiveId" clId="{836D0D08-16E1-460D-80D6-5D5E864323F2}" dt="2022-02-23T16:53:25.165" v="129" actId="26606"/>
          <pc:sldLayoutMkLst>
            <pc:docMk/>
            <pc:sldMasterMk cId="466532291" sldId="2147483648"/>
            <pc:sldLayoutMk cId="3267181752" sldId="2147483650"/>
          </pc:sldLayoutMkLst>
        </pc:sldLayoutChg>
        <pc:sldLayoutChg chg="add del">
          <pc:chgData name="Lucie Hrubá" userId="aa4b3d1726a19e09" providerId="LiveId" clId="{836D0D08-16E1-460D-80D6-5D5E864323F2}" dt="2022-02-23T16:53:25.165" v="129" actId="26606"/>
          <pc:sldLayoutMkLst>
            <pc:docMk/>
            <pc:sldMasterMk cId="466532291" sldId="2147483648"/>
            <pc:sldLayoutMk cId="1635912955" sldId="2147483651"/>
          </pc:sldLayoutMkLst>
        </pc:sldLayoutChg>
        <pc:sldLayoutChg chg="add del">
          <pc:chgData name="Lucie Hrubá" userId="aa4b3d1726a19e09" providerId="LiveId" clId="{836D0D08-16E1-460D-80D6-5D5E864323F2}" dt="2022-02-23T16:53:25.165" v="129" actId="26606"/>
          <pc:sldLayoutMkLst>
            <pc:docMk/>
            <pc:sldMasterMk cId="466532291" sldId="2147483648"/>
            <pc:sldLayoutMk cId="2245499430" sldId="2147483652"/>
          </pc:sldLayoutMkLst>
        </pc:sldLayoutChg>
        <pc:sldLayoutChg chg="add del">
          <pc:chgData name="Lucie Hrubá" userId="aa4b3d1726a19e09" providerId="LiveId" clId="{836D0D08-16E1-460D-80D6-5D5E864323F2}" dt="2022-02-23T16:53:25.165" v="129" actId="26606"/>
          <pc:sldLayoutMkLst>
            <pc:docMk/>
            <pc:sldMasterMk cId="466532291" sldId="2147483648"/>
            <pc:sldLayoutMk cId="2985070544" sldId="2147483653"/>
          </pc:sldLayoutMkLst>
        </pc:sldLayoutChg>
        <pc:sldLayoutChg chg="add del">
          <pc:chgData name="Lucie Hrubá" userId="aa4b3d1726a19e09" providerId="LiveId" clId="{836D0D08-16E1-460D-80D6-5D5E864323F2}" dt="2022-02-23T16:53:25.165" v="129" actId="26606"/>
          <pc:sldLayoutMkLst>
            <pc:docMk/>
            <pc:sldMasterMk cId="466532291" sldId="2147483648"/>
            <pc:sldLayoutMk cId="2645663501" sldId="2147483654"/>
          </pc:sldLayoutMkLst>
        </pc:sldLayoutChg>
        <pc:sldLayoutChg chg="add del">
          <pc:chgData name="Lucie Hrubá" userId="aa4b3d1726a19e09" providerId="LiveId" clId="{836D0D08-16E1-460D-80D6-5D5E864323F2}" dt="2022-02-23T16:53:25.165" v="129" actId="26606"/>
          <pc:sldLayoutMkLst>
            <pc:docMk/>
            <pc:sldMasterMk cId="466532291" sldId="2147483648"/>
            <pc:sldLayoutMk cId="1896131504" sldId="2147483655"/>
          </pc:sldLayoutMkLst>
        </pc:sldLayoutChg>
        <pc:sldLayoutChg chg="add del">
          <pc:chgData name="Lucie Hrubá" userId="aa4b3d1726a19e09" providerId="LiveId" clId="{836D0D08-16E1-460D-80D6-5D5E864323F2}" dt="2022-02-23T16:53:25.165" v="129" actId="26606"/>
          <pc:sldLayoutMkLst>
            <pc:docMk/>
            <pc:sldMasterMk cId="466532291" sldId="2147483648"/>
            <pc:sldLayoutMk cId="3627089956" sldId="2147483656"/>
          </pc:sldLayoutMkLst>
        </pc:sldLayoutChg>
        <pc:sldLayoutChg chg="add del">
          <pc:chgData name="Lucie Hrubá" userId="aa4b3d1726a19e09" providerId="LiveId" clId="{836D0D08-16E1-460D-80D6-5D5E864323F2}" dt="2022-02-23T16:53:25.165" v="129" actId="26606"/>
          <pc:sldLayoutMkLst>
            <pc:docMk/>
            <pc:sldMasterMk cId="466532291" sldId="2147483648"/>
            <pc:sldLayoutMk cId="402780534" sldId="2147483657"/>
          </pc:sldLayoutMkLst>
        </pc:sldLayoutChg>
        <pc:sldLayoutChg chg="add del">
          <pc:chgData name="Lucie Hrubá" userId="aa4b3d1726a19e09" providerId="LiveId" clId="{836D0D08-16E1-460D-80D6-5D5E864323F2}" dt="2022-02-23T16:53:25.165" v="129" actId="26606"/>
          <pc:sldLayoutMkLst>
            <pc:docMk/>
            <pc:sldMasterMk cId="466532291" sldId="2147483648"/>
            <pc:sldLayoutMk cId="59013936" sldId="2147483658"/>
          </pc:sldLayoutMkLst>
        </pc:sldLayoutChg>
        <pc:sldLayoutChg chg="add del">
          <pc:chgData name="Lucie Hrubá" userId="aa4b3d1726a19e09" providerId="LiveId" clId="{836D0D08-16E1-460D-80D6-5D5E864323F2}" dt="2022-02-23T16:53:25.165" v="129" actId="26606"/>
          <pc:sldLayoutMkLst>
            <pc:docMk/>
            <pc:sldMasterMk cId="466532291" sldId="2147483648"/>
            <pc:sldLayoutMk cId="4023131023" sldId="2147483659"/>
          </pc:sldLayoutMkLst>
        </pc:sldLayoutChg>
      </pc:sldMasterChg>
      <pc:sldMasterChg chg="add del replId addSldLayout delSldLayout">
        <pc:chgData name="Lucie Hrubá" userId="aa4b3d1726a19e09" providerId="LiveId" clId="{836D0D08-16E1-460D-80D6-5D5E864323F2}" dt="2022-02-23T16:52:42.488" v="110" actId="26606"/>
        <pc:sldMasterMkLst>
          <pc:docMk/>
          <pc:sldMasterMk cId="2069722909" sldId="2147483660"/>
        </pc:sldMasterMkLst>
        <pc:sldLayoutChg chg="add del">
          <pc:chgData name="Lucie Hrubá" userId="aa4b3d1726a19e09" providerId="LiveId" clId="{836D0D08-16E1-460D-80D6-5D5E864323F2}" dt="2022-02-23T16:52:42.488" v="110" actId="26606"/>
          <pc:sldLayoutMkLst>
            <pc:docMk/>
            <pc:sldMasterMk cId="2069722909" sldId="2147483660"/>
            <pc:sldLayoutMk cId="85180592" sldId="2147483661"/>
          </pc:sldLayoutMkLst>
        </pc:sldLayoutChg>
        <pc:sldLayoutChg chg="add del replId">
          <pc:chgData name="Lucie Hrubá" userId="aa4b3d1726a19e09" providerId="LiveId" clId="{836D0D08-16E1-460D-80D6-5D5E864323F2}" dt="2022-02-23T16:52:42.488" v="110" actId="26606"/>
          <pc:sldLayoutMkLst>
            <pc:docMk/>
            <pc:sldMasterMk cId="2069722909" sldId="2147483660"/>
            <pc:sldLayoutMk cId="1313726883" sldId="2147483662"/>
          </pc:sldLayoutMkLst>
        </pc:sldLayoutChg>
        <pc:sldLayoutChg chg="add del replId">
          <pc:chgData name="Lucie Hrubá" userId="aa4b3d1726a19e09" providerId="LiveId" clId="{836D0D08-16E1-460D-80D6-5D5E864323F2}" dt="2022-02-23T16:52:42.488" v="110" actId="26606"/>
          <pc:sldLayoutMkLst>
            <pc:docMk/>
            <pc:sldMasterMk cId="2069722909" sldId="2147483660"/>
            <pc:sldLayoutMk cId="2558468530" sldId="2147483663"/>
          </pc:sldLayoutMkLst>
        </pc:sldLayoutChg>
        <pc:sldLayoutChg chg="add del replId">
          <pc:chgData name="Lucie Hrubá" userId="aa4b3d1726a19e09" providerId="LiveId" clId="{836D0D08-16E1-460D-80D6-5D5E864323F2}" dt="2022-02-23T16:52:42.488" v="110" actId="26606"/>
          <pc:sldLayoutMkLst>
            <pc:docMk/>
            <pc:sldMasterMk cId="2069722909" sldId="2147483660"/>
            <pc:sldLayoutMk cId="1474787333" sldId="2147483664"/>
          </pc:sldLayoutMkLst>
        </pc:sldLayoutChg>
        <pc:sldLayoutChg chg="add del replId">
          <pc:chgData name="Lucie Hrubá" userId="aa4b3d1726a19e09" providerId="LiveId" clId="{836D0D08-16E1-460D-80D6-5D5E864323F2}" dt="2022-02-23T16:52:42.488" v="110" actId="26606"/>
          <pc:sldLayoutMkLst>
            <pc:docMk/>
            <pc:sldMasterMk cId="2069722909" sldId="2147483660"/>
            <pc:sldLayoutMk cId="1536487092" sldId="2147483665"/>
          </pc:sldLayoutMkLst>
        </pc:sldLayoutChg>
        <pc:sldLayoutChg chg="add del replId">
          <pc:chgData name="Lucie Hrubá" userId="aa4b3d1726a19e09" providerId="LiveId" clId="{836D0D08-16E1-460D-80D6-5D5E864323F2}" dt="2022-02-23T16:52:42.488" v="110" actId="26606"/>
          <pc:sldLayoutMkLst>
            <pc:docMk/>
            <pc:sldMasterMk cId="2069722909" sldId="2147483660"/>
            <pc:sldLayoutMk cId="2456613567" sldId="2147483666"/>
          </pc:sldLayoutMkLst>
        </pc:sldLayoutChg>
        <pc:sldLayoutChg chg="add del replId">
          <pc:chgData name="Lucie Hrubá" userId="aa4b3d1726a19e09" providerId="LiveId" clId="{836D0D08-16E1-460D-80D6-5D5E864323F2}" dt="2022-02-23T16:52:42.488" v="110" actId="26606"/>
          <pc:sldLayoutMkLst>
            <pc:docMk/>
            <pc:sldMasterMk cId="2069722909" sldId="2147483660"/>
            <pc:sldLayoutMk cId="3051187433" sldId="2147483667"/>
          </pc:sldLayoutMkLst>
        </pc:sldLayoutChg>
        <pc:sldLayoutChg chg="add del replId">
          <pc:chgData name="Lucie Hrubá" userId="aa4b3d1726a19e09" providerId="LiveId" clId="{836D0D08-16E1-460D-80D6-5D5E864323F2}" dt="2022-02-23T16:52:42.488" v="110" actId="26606"/>
          <pc:sldLayoutMkLst>
            <pc:docMk/>
            <pc:sldMasterMk cId="2069722909" sldId="2147483660"/>
            <pc:sldLayoutMk cId="106721070" sldId="2147483668"/>
          </pc:sldLayoutMkLst>
        </pc:sldLayoutChg>
        <pc:sldLayoutChg chg="add del replId">
          <pc:chgData name="Lucie Hrubá" userId="aa4b3d1726a19e09" providerId="LiveId" clId="{836D0D08-16E1-460D-80D6-5D5E864323F2}" dt="2022-02-23T16:52:42.488" v="110" actId="26606"/>
          <pc:sldLayoutMkLst>
            <pc:docMk/>
            <pc:sldMasterMk cId="2069722909" sldId="2147483660"/>
            <pc:sldLayoutMk cId="1864399205" sldId="2147483669"/>
          </pc:sldLayoutMkLst>
        </pc:sldLayoutChg>
        <pc:sldLayoutChg chg="add del replId">
          <pc:chgData name="Lucie Hrubá" userId="aa4b3d1726a19e09" providerId="LiveId" clId="{836D0D08-16E1-460D-80D6-5D5E864323F2}" dt="2022-02-23T16:52:42.488" v="110" actId="26606"/>
          <pc:sldLayoutMkLst>
            <pc:docMk/>
            <pc:sldMasterMk cId="2069722909" sldId="2147483660"/>
            <pc:sldLayoutMk cId="2651124640" sldId="2147483670"/>
          </pc:sldLayoutMkLst>
        </pc:sldLayoutChg>
        <pc:sldLayoutChg chg="add del replId">
          <pc:chgData name="Lucie Hrubá" userId="aa4b3d1726a19e09" providerId="LiveId" clId="{836D0D08-16E1-460D-80D6-5D5E864323F2}" dt="2022-02-23T16:52:42.488" v="110" actId="26606"/>
          <pc:sldLayoutMkLst>
            <pc:docMk/>
            <pc:sldMasterMk cId="2069722909" sldId="2147483660"/>
            <pc:sldLayoutMk cId="3367431364" sldId="2147483671"/>
          </pc:sldLayoutMkLst>
        </pc:sldLayoutChg>
      </pc:sldMasterChg>
      <pc:sldMasterChg chg="add del addSldLayout delSldLayout">
        <pc:chgData name="Lucie Hrubá" userId="aa4b3d1726a19e09" providerId="LiveId" clId="{836D0D08-16E1-460D-80D6-5D5E864323F2}" dt="2022-02-23T16:52:59.963" v="112" actId="26606"/>
        <pc:sldMasterMkLst>
          <pc:docMk/>
          <pc:sldMasterMk cId="2633439348" sldId="2147483673"/>
        </pc:sldMasterMkLst>
        <pc:sldLayoutChg chg="add del">
          <pc:chgData name="Lucie Hrubá" userId="aa4b3d1726a19e09" providerId="LiveId" clId="{836D0D08-16E1-460D-80D6-5D5E864323F2}" dt="2022-02-23T16:52:59.963" v="112" actId="26606"/>
          <pc:sldLayoutMkLst>
            <pc:docMk/>
            <pc:sldMasterMk cId="2633439348" sldId="2147483673"/>
            <pc:sldLayoutMk cId="3126112210" sldId="2147483662"/>
          </pc:sldLayoutMkLst>
        </pc:sldLayoutChg>
        <pc:sldLayoutChg chg="add del">
          <pc:chgData name="Lucie Hrubá" userId="aa4b3d1726a19e09" providerId="LiveId" clId="{836D0D08-16E1-460D-80D6-5D5E864323F2}" dt="2022-02-23T16:52:59.963" v="112" actId="26606"/>
          <pc:sldLayoutMkLst>
            <pc:docMk/>
            <pc:sldMasterMk cId="2633439348" sldId="2147483673"/>
            <pc:sldLayoutMk cId="687717765" sldId="2147483663"/>
          </pc:sldLayoutMkLst>
        </pc:sldLayoutChg>
        <pc:sldLayoutChg chg="add del">
          <pc:chgData name="Lucie Hrubá" userId="aa4b3d1726a19e09" providerId="LiveId" clId="{836D0D08-16E1-460D-80D6-5D5E864323F2}" dt="2022-02-23T16:52:59.963" v="112" actId="26606"/>
          <pc:sldLayoutMkLst>
            <pc:docMk/>
            <pc:sldMasterMk cId="2633439348" sldId="2147483673"/>
            <pc:sldLayoutMk cId="3174783282" sldId="2147483664"/>
          </pc:sldLayoutMkLst>
        </pc:sldLayoutChg>
        <pc:sldLayoutChg chg="add del">
          <pc:chgData name="Lucie Hrubá" userId="aa4b3d1726a19e09" providerId="LiveId" clId="{836D0D08-16E1-460D-80D6-5D5E864323F2}" dt="2022-02-23T16:52:59.963" v="112" actId="26606"/>
          <pc:sldLayoutMkLst>
            <pc:docMk/>
            <pc:sldMasterMk cId="2633439348" sldId="2147483673"/>
            <pc:sldLayoutMk cId="1436940175" sldId="2147483665"/>
          </pc:sldLayoutMkLst>
        </pc:sldLayoutChg>
        <pc:sldLayoutChg chg="add del">
          <pc:chgData name="Lucie Hrubá" userId="aa4b3d1726a19e09" providerId="LiveId" clId="{836D0D08-16E1-460D-80D6-5D5E864323F2}" dt="2022-02-23T16:52:59.963" v="112" actId="26606"/>
          <pc:sldLayoutMkLst>
            <pc:docMk/>
            <pc:sldMasterMk cId="2633439348" sldId="2147483673"/>
            <pc:sldLayoutMk cId="2855568063" sldId="2147483666"/>
          </pc:sldLayoutMkLst>
        </pc:sldLayoutChg>
        <pc:sldLayoutChg chg="add del">
          <pc:chgData name="Lucie Hrubá" userId="aa4b3d1726a19e09" providerId="LiveId" clId="{836D0D08-16E1-460D-80D6-5D5E864323F2}" dt="2022-02-23T16:52:59.963" v="112" actId="26606"/>
          <pc:sldLayoutMkLst>
            <pc:docMk/>
            <pc:sldMasterMk cId="2633439348" sldId="2147483673"/>
            <pc:sldLayoutMk cId="3757523056" sldId="2147483667"/>
          </pc:sldLayoutMkLst>
        </pc:sldLayoutChg>
        <pc:sldLayoutChg chg="add del">
          <pc:chgData name="Lucie Hrubá" userId="aa4b3d1726a19e09" providerId="LiveId" clId="{836D0D08-16E1-460D-80D6-5D5E864323F2}" dt="2022-02-23T16:52:59.963" v="112" actId="26606"/>
          <pc:sldLayoutMkLst>
            <pc:docMk/>
            <pc:sldMasterMk cId="2633439348" sldId="2147483673"/>
            <pc:sldLayoutMk cId="3156245143" sldId="2147483668"/>
          </pc:sldLayoutMkLst>
        </pc:sldLayoutChg>
        <pc:sldLayoutChg chg="add del">
          <pc:chgData name="Lucie Hrubá" userId="aa4b3d1726a19e09" providerId="LiveId" clId="{836D0D08-16E1-460D-80D6-5D5E864323F2}" dt="2022-02-23T16:52:59.963" v="112" actId="26606"/>
          <pc:sldLayoutMkLst>
            <pc:docMk/>
            <pc:sldMasterMk cId="2633439348" sldId="2147483673"/>
            <pc:sldLayoutMk cId="2027220208" sldId="2147483669"/>
          </pc:sldLayoutMkLst>
        </pc:sldLayoutChg>
        <pc:sldLayoutChg chg="add del">
          <pc:chgData name="Lucie Hrubá" userId="aa4b3d1726a19e09" providerId="LiveId" clId="{836D0D08-16E1-460D-80D6-5D5E864323F2}" dt="2022-02-23T16:52:59.963" v="112" actId="26606"/>
          <pc:sldLayoutMkLst>
            <pc:docMk/>
            <pc:sldMasterMk cId="2633439348" sldId="2147483673"/>
            <pc:sldLayoutMk cId="3182904041" sldId="2147483670"/>
          </pc:sldLayoutMkLst>
        </pc:sldLayoutChg>
        <pc:sldLayoutChg chg="add del">
          <pc:chgData name="Lucie Hrubá" userId="aa4b3d1726a19e09" providerId="LiveId" clId="{836D0D08-16E1-460D-80D6-5D5E864323F2}" dt="2022-02-23T16:52:59.963" v="112" actId="26606"/>
          <pc:sldLayoutMkLst>
            <pc:docMk/>
            <pc:sldMasterMk cId="2633439348" sldId="2147483673"/>
            <pc:sldLayoutMk cId="2050688477" sldId="2147483671"/>
          </pc:sldLayoutMkLst>
        </pc:sldLayoutChg>
        <pc:sldLayoutChg chg="add del">
          <pc:chgData name="Lucie Hrubá" userId="aa4b3d1726a19e09" providerId="LiveId" clId="{836D0D08-16E1-460D-80D6-5D5E864323F2}" dt="2022-02-23T16:52:59.963" v="112" actId="26606"/>
          <pc:sldLayoutMkLst>
            <pc:docMk/>
            <pc:sldMasterMk cId="2633439348" sldId="2147483673"/>
            <pc:sldLayoutMk cId="924533866" sldId="2147483672"/>
          </pc:sldLayoutMkLst>
        </pc:sldLayoutChg>
      </pc:sldMasterChg>
      <pc:sldMasterChg chg="add del addSldLayout delSldLayout">
        <pc:chgData name="Lucie Hrubá" userId="aa4b3d1726a19e09" providerId="LiveId" clId="{836D0D08-16E1-460D-80D6-5D5E864323F2}" dt="2022-02-23T16:53:12.668" v="122" actId="26606"/>
        <pc:sldMasterMkLst>
          <pc:docMk/>
          <pc:sldMasterMk cId="2980636120" sldId="2147483686"/>
        </pc:sldMasterMkLst>
        <pc:sldLayoutChg chg="add del">
          <pc:chgData name="Lucie Hrubá" userId="aa4b3d1726a19e09" providerId="LiveId" clId="{836D0D08-16E1-460D-80D6-5D5E864323F2}" dt="2022-02-23T16:53:12.668" v="122" actId="26606"/>
          <pc:sldLayoutMkLst>
            <pc:docMk/>
            <pc:sldMasterMk cId="2980636120" sldId="2147483686"/>
            <pc:sldLayoutMk cId="4111971863" sldId="2147483675"/>
          </pc:sldLayoutMkLst>
        </pc:sldLayoutChg>
        <pc:sldLayoutChg chg="add del">
          <pc:chgData name="Lucie Hrubá" userId="aa4b3d1726a19e09" providerId="LiveId" clId="{836D0D08-16E1-460D-80D6-5D5E864323F2}" dt="2022-02-23T16:53:12.668" v="122" actId="26606"/>
          <pc:sldLayoutMkLst>
            <pc:docMk/>
            <pc:sldMasterMk cId="2980636120" sldId="2147483686"/>
            <pc:sldLayoutMk cId="3433251103" sldId="2147483676"/>
          </pc:sldLayoutMkLst>
        </pc:sldLayoutChg>
        <pc:sldLayoutChg chg="add del">
          <pc:chgData name="Lucie Hrubá" userId="aa4b3d1726a19e09" providerId="LiveId" clId="{836D0D08-16E1-460D-80D6-5D5E864323F2}" dt="2022-02-23T16:53:12.668" v="122" actId="26606"/>
          <pc:sldLayoutMkLst>
            <pc:docMk/>
            <pc:sldMasterMk cId="2980636120" sldId="2147483686"/>
            <pc:sldLayoutMk cId="242347413" sldId="2147483677"/>
          </pc:sldLayoutMkLst>
        </pc:sldLayoutChg>
        <pc:sldLayoutChg chg="add del">
          <pc:chgData name="Lucie Hrubá" userId="aa4b3d1726a19e09" providerId="LiveId" clId="{836D0D08-16E1-460D-80D6-5D5E864323F2}" dt="2022-02-23T16:53:12.668" v="122" actId="26606"/>
          <pc:sldLayoutMkLst>
            <pc:docMk/>
            <pc:sldMasterMk cId="2980636120" sldId="2147483686"/>
            <pc:sldLayoutMk cId="478731425" sldId="2147483678"/>
          </pc:sldLayoutMkLst>
        </pc:sldLayoutChg>
        <pc:sldLayoutChg chg="add del">
          <pc:chgData name="Lucie Hrubá" userId="aa4b3d1726a19e09" providerId="LiveId" clId="{836D0D08-16E1-460D-80D6-5D5E864323F2}" dt="2022-02-23T16:53:12.668" v="122" actId="26606"/>
          <pc:sldLayoutMkLst>
            <pc:docMk/>
            <pc:sldMasterMk cId="2980636120" sldId="2147483686"/>
            <pc:sldLayoutMk cId="1257620386" sldId="2147483679"/>
          </pc:sldLayoutMkLst>
        </pc:sldLayoutChg>
        <pc:sldLayoutChg chg="add del">
          <pc:chgData name="Lucie Hrubá" userId="aa4b3d1726a19e09" providerId="LiveId" clId="{836D0D08-16E1-460D-80D6-5D5E864323F2}" dt="2022-02-23T16:53:12.668" v="122" actId="26606"/>
          <pc:sldLayoutMkLst>
            <pc:docMk/>
            <pc:sldMasterMk cId="2980636120" sldId="2147483686"/>
            <pc:sldLayoutMk cId="1459835576" sldId="2147483680"/>
          </pc:sldLayoutMkLst>
        </pc:sldLayoutChg>
        <pc:sldLayoutChg chg="add del">
          <pc:chgData name="Lucie Hrubá" userId="aa4b3d1726a19e09" providerId="LiveId" clId="{836D0D08-16E1-460D-80D6-5D5E864323F2}" dt="2022-02-23T16:53:12.668" v="122" actId="26606"/>
          <pc:sldLayoutMkLst>
            <pc:docMk/>
            <pc:sldMasterMk cId="2980636120" sldId="2147483686"/>
            <pc:sldLayoutMk cId="1522024888" sldId="2147483681"/>
          </pc:sldLayoutMkLst>
        </pc:sldLayoutChg>
        <pc:sldLayoutChg chg="add del">
          <pc:chgData name="Lucie Hrubá" userId="aa4b3d1726a19e09" providerId="LiveId" clId="{836D0D08-16E1-460D-80D6-5D5E864323F2}" dt="2022-02-23T16:53:12.668" v="122" actId="26606"/>
          <pc:sldLayoutMkLst>
            <pc:docMk/>
            <pc:sldMasterMk cId="2980636120" sldId="2147483686"/>
            <pc:sldLayoutMk cId="4279789395" sldId="2147483682"/>
          </pc:sldLayoutMkLst>
        </pc:sldLayoutChg>
        <pc:sldLayoutChg chg="add del">
          <pc:chgData name="Lucie Hrubá" userId="aa4b3d1726a19e09" providerId="LiveId" clId="{836D0D08-16E1-460D-80D6-5D5E864323F2}" dt="2022-02-23T16:53:12.668" v="122" actId="26606"/>
          <pc:sldLayoutMkLst>
            <pc:docMk/>
            <pc:sldMasterMk cId="2980636120" sldId="2147483686"/>
            <pc:sldLayoutMk cId="965734819" sldId="2147483683"/>
          </pc:sldLayoutMkLst>
        </pc:sldLayoutChg>
        <pc:sldLayoutChg chg="add del">
          <pc:chgData name="Lucie Hrubá" userId="aa4b3d1726a19e09" providerId="LiveId" clId="{836D0D08-16E1-460D-80D6-5D5E864323F2}" dt="2022-02-23T16:53:12.668" v="122" actId="26606"/>
          <pc:sldLayoutMkLst>
            <pc:docMk/>
            <pc:sldMasterMk cId="2980636120" sldId="2147483686"/>
            <pc:sldLayoutMk cId="2265116268" sldId="2147483684"/>
          </pc:sldLayoutMkLst>
        </pc:sldLayoutChg>
        <pc:sldLayoutChg chg="add del">
          <pc:chgData name="Lucie Hrubá" userId="aa4b3d1726a19e09" providerId="LiveId" clId="{836D0D08-16E1-460D-80D6-5D5E864323F2}" dt="2022-02-23T16:53:12.668" v="122" actId="26606"/>
          <pc:sldLayoutMkLst>
            <pc:docMk/>
            <pc:sldMasterMk cId="2980636120" sldId="2147483686"/>
            <pc:sldLayoutMk cId="1812038917" sldId="2147483685"/>
          </pc:sldLayoutMkLst>
        </pc:sldLayoutChg>
      </pc:sldMasterChg>
      <pc:sldMasterChg chg="add del addSldLayout delSldLayout">
        <pc:chgData name="Lucie Hrubá" userId="aa4b3d1726a19e09" providerId="LiveId" clId="{836D0D08-16E1-460D-80D6-5D5E864323F2}" dt="2022-02-23T16:53:25.165" v="129" actId="26606"/>
        <pc:sldMasterMkLst>
          <pc:docMk/>
          <pc:sldMasterMk cId="764304483" sldId="2147483699"/>
        </pc:sldMasterMkLst>
        <pc:sldLayoutChg chg="add del">
          <pc:chgData name="Lucie Hrubá" userId="aa4b3d1726a19e09" providerId="LiveId" clId="{836D0D08-16E1-460D-80D6-5D5E864323F2}" dt="2022-02-23T16:53:25.165" v="129" actId="26606"/>
          <pc:sldLayoutMkLst>
            <pc:docMk/>
            <pc:sldMasterMk cId="764304483" sldId="2147483699"/>
            <pc:sldLayoutMk cId="3520517975" sldId="2147483688"/>
          </pc:sldLayoutMkLst>
        </pc:sldLayoutChg>
        <pc:sldLayoutChg chg="add del">
          <pc:chgData name="Lucie Hrubá" userId="aa4b3d1726a19e09" providerId="LiveId" clId="{836D0D08-16E1-460D-80D6-5D5E864323F2}" dt="2022-02-23T16:53:25.165" v="129" actId="26606"/>
          <pc:sldLayoutMkLst>
            <pc:docMk/>
            <pc:sldMasterMk cId="764304483" sldId="2147483699"/>
            <pc:sldLayoutMk cId="32436842" sldId="2147483689"/>
          </pc:sldLayoutMkLst>
        </pc:sldLayoutChg>
        <pc:sldLayoutChg chg="add del">
          <pc:chgData name="Lucie Hrubá" userId="aa4b3d1726a19e09" providerId="LiveId" clId="{836D0D08-16E1-460D-80D6-5D5E864323F2}" dt="2022-02-23T16:53:25.165" v="129" actId="26606"/>
          <pc:sldLayoutMkLst>
            <pc:docMk/>
            <pc:sldMasterMk cId="764304483" sldId="2147483699"/>
            <pc:sldLayoutMk cId="1190418610" sldId="2147483690"/>
          </pc:sldLayoutMkLst>
        </pc:sldLayoutChg>
        <pc:sldLayoutChg chg="add del">
          <pc:chgData name="Lucie Hrubá" userId="aa4b3d1726a19e09" providerId="LiveId" clId="{836D0D08-16E1-460D-80D6-5D5E864323F2}" dt="2022-02-23T16:53:25.165" v="129" actId="26606"/>
          <pc:sldLayoutMkLst>
            <pc:docMk/>
            <pc:sldMasterMk cId="764304483" sldId="2147483699"/>
            <pc:sldLayoutMk cId="3064265638" sldId="2147483691"/>
          </pc:sldLayoutMkLst>
        </pc:sldLayoutChg>
        <pc:sldLayoutChg chg="add del">
          <pc:chgData name="Lucie Hrubá" userId="aa4b3d1726a19e09" providerId="LiveId" clId="{836D0D08-16E1-460D-80D6-5D5E864323F2}" dt="2022-02-23T16:53:25.165" v="129" actId="26606"/>
          <pc:sldLayoutMkLst>
            <pc:docMk/>
            <pc:sldMasterMk cId="764304483" sldId="2147483699"/>
            <pc:sldLayoutMk cId="655902769" sldId="2147483692"/>
          </pc:sldLayoutMkLst>
        </pc:sldLayoutChg>
        <pc:sldLayoutChg chg="add del">
          <pc:chgData name="Lucie Hrubá" userId="aa4b3d1726a19e09" providerId="LiveId" clId="{836D0D08-16E1-460D-80D6-5D5E864323F2}" dt="2022-02-23T16:53:25.165" v="129" actId="26606"/>
          <pc:sldLayoutMkLst>
            <pc:docMk/>
            <pc:sldMasterMk cId="764304483" sldId="2147483699"/>
            <pc:sldLayoutMk cId="160787566" sldId="2147483693"/>
          </pc:sldLayoutMkLst>
        </pc:sldLayoutChg>
        <pc:sldLayoutChg chg="add del">
          <pc:chgData name="Lucie Hrubá" userId="aa4b3d1726a19e09" providerId="LiveId" clId="{836D0D08-16E1-460D-80D6-5D5E864323F2}" dt="2022-02-23T16:53:25.165" v="129" actId="26606"/>
          <pc:sldLayoutMkLst>
            <pc:docMk/>
            <pc:sldMasterMk cId="764304483" sldId="2147483699"/>
            <pc:sldLayoutMk cId="1751454068" sldId="2147483694"/>
          </pc:sldLayoutMkLst>
        </pc:sldLayoutChg>
        <pc:sldLayoutChg chg="add del">
          <pc:chgData name="Lucie Hrubá" userId="aa4b3d1726a19e09" providerId="LiveId" clId="{836D0D08-16E1-460D-80D6-5D5E864323F2}" dt="2022-02-23T16:53:25.165" v="129" actId="26606"/>
          <pc:sldLayoutMkLst>
            <pc:docMk/>
            <pc:sldMasterMk cId="764304483" sldId="2147483699"/>
            <pc:sldLayoutMk cId="3261613422" sldId="2147483695"/>
          </pc:sldLayoutMkLst>
        </pc:sldLayoutChg>
        <pc:sldLayoutChg chg="add del">
          <pc:chgData name="Lucie Hrubá" userId="aa4b3d1726a19e09" providerId="LiveId" clId="{836D0D08-16E1-460D-80D6-5D5E864323F2}" dt="2022-02-23T16:53:25.165" v="129" actId="26606"/>
          <pc:sldLayoutMkLst>
            <pc:docMk/>
            <pc:sldMasterMk cId="764304483" sldId="2147483699"/>
            <pc:sldLayoutMk cId="3289768767" sldId="2147483696"/>
          </pc:sldLayoutMkLst>
        </pc:sldLayoutChg>
        <pc:sldLayoutChg chg="add del">
          <pc:chgData name="Lucie Hrubá" userId="aa4b3d1726a19e09" providerId="LiveId" clId="{836D0D08-16E1-460D-80D6-5D5E864323F2}" dt="2022-02-23T16:53:25.165" v="129" actId="26606"/>
          <pc:sldLayoutMkLst>
            <pc:docMk/>
            <pc:sldMasterMk cId="764304483" sldId="2147483699"/>
            <pc:sldLayoutMk cId="4151060134" sldId="2147483697"/>
          </pc:sldLayoutMkLst>
        </pc:sldLayoutChg>
        <pc:sldLayoutChg chg="add del">
          <pc:chgData name="Lucie Hrubá" userId="aa4b3d1726a19e09" providerId="LiveId" clId="{836D0D08-16E1-460D-80D6-5D5E864323F2}" dt="2022-02-23T16:53:25.165" v="129" actId="26606"/>
          <pc:sldLayoutMkLst>
            <pc:docMk/>
            <pc:sldMasterMk cId="764304483" sldId="2147483699"/>
            <pc:sldLayoutMk cId="2005746083" sldId="2147483698"/>
          </pc:sldLayoutMkLst>
        </pc:sldLayoutChg>
      </pc:sldMasterChg>
      <pc:sldMasterChg chg="add del addSldLayout delSldLayout">
        <pc:chgData name="Lucie Hrubá" userId="aa4b3d1726a19e09" providerId="LiveId" clId="{836D0D08-16E1-460D-80D6-5D5E864323F2}" dt="2022-02-23T16:53:25.103" v="128" actId="26606"/>
        <pc:sldMasterMkLst>
          <pc:docMk/>
          <pc:sldMasterMk cId="540126428" sldId="2147483712"/>
        </pc:sldMasterMkLst>
        <pc:sldLayoutChg chg="add del">
          <pc:chgData name="Lucie Hrubá" userId="aa4b3d1726a19e09" providerId="LiveId" clId="{836D0D08-16E1-460D-80D6-5D5E864323F2}" dt="2022-02-23T16:53:25.103" v="128" actId="26606"/>
          <pc:sldLayoutMkLst>
            <pc:docMk/>
            <pc:sldMasterMk cId="540126428" sldId="2147483712"/>
            <pc:sldLayoutMk cId="1907779493" sldId="2147483701"/>
          </pc:sldLayoutMkLst>
        </pc:sldLayoutChg>
        <pc:sldLayoutChg chg="add del">
          <pc:chgData name="Lucie Hrubá" userId="aa4b3d1726a19e09" providerId="LiveId" clId="{836D0D08-16E1-460D-80D6-5D5E864323F2}" dt="2022-02-23T16:53:25.103" v="128" actId="26606"/>
          <pc:sldLayoutMkLst>
            <pc:docMk/>
            <pc:sldMasterMk cId="540126428" sldId="2147483712"/>
            <pc:sldLayoutMk cId="2192985904" sldId="2147483702"/>
          </pc:sldLayoutMkLst>
        </pc:sldLayoutChg>
        <pc:sldLayoutChg chg="add del">
          <pc:chgData name="Lucie Hrubá" userId="aa4b3d1726a19e09" providerId="LiveId" clId="{836D0D08-16E1-460D-80D6-5D5E864323F2}" dt="2022-02-23T16:53:25.103" v="128" actId="26606"/>
          <pc:sldLayoutMkLst>
            <pc:docMk/>
            <pc:sldMasterMk cId="540126428" sldId="2147483712"/>
            <pc:sldLayoutMk cId="1241469035" sldId="2147483703"/>
          </pc:sldLayoutMkLst>
        </pc:sldLayoutChg>
        <pc:sldLayoutChg chg="add del">
          <pc:chgData name="Lucie Hrubá" userId="aa4b3d1726a19e09" providerId="LiveId" clId="{836D0D08-16E1-460D-80D6-5D5E864323F2}" dt="2022-02-23T16:53:25.103" v="128" actId="26606"/>
          <pc:sldLayoutMkLst>
            <pc:docMk/>
            <pc:sldMasterMk cId="540126428" sldId="2147483712"/>
            <pc:sldLayoutMk cId="2571528692" sldId="2147483704"/>
          </pc:sldLayoutMkLst>
        </pc:sldLayoutChg>
        <pc:sldLayoutChg chg="add del">
          <pc:chgData name="Lucie Hrubá" userId="aa4b3d1726a19e09" providerId="LiveId" clId="{836D0D08-16E1-460D-80D6-5D5E864323F2}" dt="2022-02-23T16:53:25.103" v="128" actId="26606"/>
          <pc:sldLayoutMkLst>
            <pc:docMk/>
            <pc:sldMasterMk cId="540126428" sldId="2147483712"/>
            <pc:sldLayoutMk cId="1590967145" sldId="2147483705"/>
          </pc:sldLayoutMkLst>
        </pc:sldLayoutChg>
        <pc:sldLayoutChg chg="add del">
          <pc:chgData name="Lucie Hrubá" userId="aa4b3d1726a19e09" providerId="LiveId" clId="{836D0D08-16E1-460D-80D6-5D5E864323F2}" dt="2022-02-23T16:53:25.103" v="128" actId="26606"/>
          <pc:sldLayoutMkLst>
            <pc:docMk/>
            <pc:sldMasterMk cId="540126428" sldId="2147483712"/>
            <pc:sldLayoutMk cId="1447367189" sldId="2147483706"/>
          </pc:sldLayoutMkLst>
        </pc:sldLayoutChg>
        <pc:sldLayoutChg chg="add del">
          <pc:chgData name="Lucie Hrubá" userId="aa4b3d1726a19e09" providerId="LiveId" clId="{836D0D08-16E1-460D-80D6-5D5E864323F2}" dt="2022-02-23T16:53:25.103" v="128" actId="26606"/>
          <pc:sldLayoutMkLst>
            <pc:docMk/>
            <pc:sldMasterMk cId="540126428" sldId="2147483712"/>
            <pc:sldLayoutMk cId="1917941848" sldId="2147483707"/>
          </pc:sldLayoutMkLst>
        </pc:sldLayoutChg>
        <pc:sldLayoutChg chg="add del">
          <pc:chgData name="Lucie Hrubá" userId="aa4b3d1726a19e09" providerId="LiveId" clId="{836D0D08-16E1-460D-80D6-5D5E864323F2}" dt="2022-02-23T16:53:25.103" v="128" actId="26606"/>
          <pc:sldLayoutMkLst>
            <pc:docMk/>
            <pc:sldMasterMk cId="540126428" sldId="2147483712"/>
            <pc:sldLayoutMk cId="2669359815" sldId="2147483708"/>
          </pc:sldLayoutMkLst>
        </pc:sldLayoutChg>
        <pc:sldLayoutChg chg="add del">
          <pc:chgData name="Lucie Hrubá" userId="aa4b3d1726a19e09" providerId="LiveId" clId="{836D0D08-16E1-460D-80D6-5D5E864323F2}" dt="2022-02-23T16:53:25.103" v="128" actId="26606"/>
          <pc:sldLayoutMkLst>
            <pc:docMk/>
            <pc:sldMasterMk cId="540126428" sldId="2147483712"/>
            <pc:sldLayoutMk cId="2922536584" sldId="2147483709"/>
          </pc:sldLayoutMkLst>
        </pc:sldLayoutChg>
        <pc:sldLayoutChg chg="add del">
          <pc:chgData name="Lucie Hrubá" userId="aa4b3d1726a19e09" providerId="LiveId" clId="{836D0D08-16E1-460D-80D6-5D5E864323F2}" dt="2022-02-23T16:53:25.103" v="128" actId="26606"/>
          <pc:sldLayoutMkLst>
            <pc:docMk/>
            <pc:sldMasterMk cId="540126428" sldId="2147483712"/>
            <pc:sldLayoutMk cId="1361661793" sldId="2147483710"/>
          </pc:sldLayoutMkLst>
        </pc:sldLayoutChg>
        <pc:sldLayoutChg chg="add del">
          <pc:chgData name="Lucie Hrubá" userId="aa4b3d1726a19e09" providerId="LiveId" clId="{836D0D08-16E1-460D-80D6-5D5E864323F2}" dt="2022-02-23T16:53:25.103" v="128" actId="26606"/>
          <pc:sldLayoutMkLst>
            <pc:docMk/>
            <pc:sldMasterMk cId="540126428" sldId="2147483712"/>
            <pc:sldLayoutMk cId="4234640280" sldId="2147483711"/>
          </pc:sldLayoutMkLst>
        </pc:sldLayoutChg>
      </pc:sldMasterChg>
      <pc:sldMasterChg chg="add del addSldLayout delSldLayout">
        <pc:chgData name="Lucie Hrubá" userId="aa4b3d1726a19e09" providerId="LiveId" clId="{836D0D08-16E1-460D-80D6-5D5E864323F2}" dt="2022-02-23T16:53:23.813" v="126" actId="26606"/>
        <pc:sldMasterMkLst>
          <pc:docMk/>
          <pc:sldMasterMk cId="2546104170" sldId="2147483738"/>
        </pc:sldMasterMkLst>
        <pc:sldLayoutChg chg="add del">
          <pc:chgData name="Lucie Hrubá" userId="aa4b3d1726a19e09" providerId="LiveId" clId="{836D0D08-16E1-460D-80D6-5D5E864323F2}" dt="2022-02-23T16:53:23.813" v="126" actId="26606"/>
          <pc:sldLayoutMkLst>
            <pc:docMk/>
            <pc:sldMasterMk cId="2546104170" sldId="2147483738"/>
            <pc:sldLayoutMk cId="505188338" sldId="2147483727"/>
          </pc:sldLayoutMkLst>
        </pc:sldLayoutChg>
        <pc:sldLayoutChg chg="add del">
          <pc:chgData name="Lucie Hrubá" userId="aa4b3d1726a19e09" providerId="LiveId" clId="{836D0D08-16E1-460D-80D6-5D5E864323F2}" dt="2022-02-23T16:53:23.813" v="126" actId="26606"/>
          <pc:sldLayoutMkLst>
            <pc:docMk/>
            <pc:sldMasterMk cId="2546104170" sldId="2147483738"/>
            <pc:sldLayoutMk cId="107022894" sldId="2147483728"/>
          </pc:sldLayoutMkLst>
        </pc:sldLayoutChg>
        <pc:sldLayoutChg chg="add del">
          <pc:chgData name="Lucie Hrubá" userId="aa4b3d1726a19e09" providerId="LiveId" clId="{836D0D08-16E1-460D-80D6-5D5E864323F2}" dt="2022-02-23T16:53:23.813" v="126" actId="26606"/>
          <pc:sldLayoutMkLst>
            <pc:docMk/>
            <pc:sldMasterMk cId="2546104170" sldId="2147483738"/>
            <pc:sldLayoutMk cId="920950257" sldId="2147483729"/>
          </pc:sldLayoutMkLst>
        </pc:sldLayoutChg>
        <pc:sldLayoutChg chg="add del">
          <pc:chgData name="Lucie Hrubá" userId="aa4b3d1726a19e09" providerId="LiveId" clId="{836D0D08-16E1-460D-80D6-5D5E864323F2}" dt="2022-02-23T16:53:23.813" v="126" actId="26606"/>
          <pc:sldLayoutMkLst>
            <pc:docMk/>
            <pc:sldMasterMk cId="2546104170" sldId="2147483738"/>
            <pc:sldLayoutMk cId="1353498209" sldId="2147483730"/>
          </pc:sldLayoutMkLst>
        </pc:sldLayoutChg>
        <pc:sldLayoutChg chg="add del">
          <pc:chgData name="Lucie Hrubá" userId="aa4b3d1726a19e09" providerId="LiveId" clId="{836D0D08-16E1-460D-80D6-5D5E864323F2}" dt="2022-02-23T16:53:23.813" v="126" actId="26606"/>
          <pc:sldLayoutMkLst>
            <pc:docMk/>
            <pc:sldMasterMk cId="2546104170" sldId="2147483738"/>
            <pc:sldLayoutMk cId="2402869926" sldId="2147483731"/>
          </pc:sldLayoutMkLst>
        </pc:sldLayoutChg>
        <pc:sldLayoutChg chg="add del">
          <pc:chgData name="Lucie Hrubá" userId="aa4b3d1726a19e09" providerId="LiveId" clId="{836D0D08-16E1-460D-80D6-5D5E864323F2}" dt="2022-02-23T16:53:23.813" v="126" actId="26606"/>
          <pc:sldLayoutMkLst>
            <pc:docMk/>
            <pc:sldMasterMk cId="2546104170" sldId="2147483738"/>
            <pc:sldLayoutMk cId="2043312675" sldId="2147483732"/>
          </pc:sldLayoutMkLst>
        </pc:sldLayoutChg>
        <pc:sldLayoutChg chg="add del">
          <pc:chgData name="Lucie Hrubá" userId="aa4b3d1726a19e09" providerId="LiveId" clId="{836D0D08-16E1-460D-80D6-5D5E864323F2}" dt="2022-02-23T16:53:23.813" v="126" actId="26606"/>
          <pc:sldLayoutMkLst>
            <pc:docMk/>
            <pc:sldMasterMk cId="2546104170" sldId="2147483738"/>
            <pc:sldLayoutMk cId="779299025" sldId="2147483733"/>
          </pc:sldLayoutMkLst>
        </pc:sldLayoutChg>
        <pc:sldLayoutChg chg="add del">
          <pc:chgData name="Lucie Hrubá" userId="aa4b3d1726a19e09" providerId="LiveId" clId="{836D0D08-16E1-460D-80D6-5D5E864323F2}" dt="2022-02-23T16:53:23.813" v="126" actId="26606"/>
          <pc:sldLayoutMkLst>
            <pc:docMk/>
            <pc:sldMasterMk cId="2546104170" sldId="2147483738"/>
            <pc:sldLayoutMk cId="3858923525" sldId="2147483734"/>
          </pc:sldLayoutMkLst>
        </pc:sldLayoutChg>
        <pc:sldLayoutChg chg="add del">
          <pc:chgData name="Lucie Hrubá" userId="aa4b3d1726a19e09" providerId="LiveId" clId="{836D0D08-16E1-460D-80D6-5D5E864323F2}" dt="2022-02-23T16:53:23.813" v="126" actId="26606"/>
          <pc:sldLayoutMkLst>
            <pc:docMk/>
            <pc:sldMasterMk cId="2546104170" sldId="2147483738"/>
            <pc:sldLayoutMk cId="4088174030" sldId="2147483735"/>
          </pc:sldLayoutMkLst>
        </pc:sldLayoutChg>
        <pc:sldLayoutChg chg="add del">
          <pc:chgData name="Lucie Hrubá" userId="aa4b3d1726a19e09" providerId="LiveId" clId="{836D0D08-16E1-460D-80D6-5D5E864323F2}" dt="2022-02-23T16:53:23.813" v="126" actId="26606"/>
          <pc:sldLayoutMkLst>
            <pc:docMk/>
            <pc:sldMasterMk cId="2546104170" sldId="2147483738"/>
            <pc:sldLayoutMk cId="3574108256" sldId="2147483736"/>
          </pc:sldLayoutMkLst>
        </pc:sldLayoutChg>
        <pc:sldLayoutChg chg="add del">
          <pc:chgData name="Lucie Hrubá" userId="aa4b3d1726a19e09" providerId="LiveId" clId="{836D0D08-16E1-460D-80D6-5D5E864323F2}" dt="2022-02-23T16:53:23.813" v="126" actId="26606"/>
          <pc:sldLayoutMkLst>
            <pc:docMk/>
            <pc:sldMasterMk cId="2546104170" sldId="2147483738"/>
            <pc:sldLayoutMk cId="8601250" sldId="214748373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832B40-364D-45A5-8542-808EDCBFD90A}"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55F85660-EB2A-40CC-8CC4-A9C269EE4610}">
      <dgm:prSet/>
      <dgm:spPr/>
      <dgm:t>
        <a:bodyPr/>
        <a:lstStyle/>
        <a:p>
          <a:r>
            <a:rPr lang="cs-CZ" dirty="0"/>
            <a:t>FSI – vytvořil rámec hodnocení konfliktů </a:t>
          </a:r>
          <a:r>
            <a:rPr lang="cs-CZ" b="1" dirty="0"/>
            <a:t>CAST</a:t>
          </a:r>
          <a:endParaRPr lang="en-US" dirty="0"/>
        </a:p>
      </dgm:t>
    </dgm:pt>
    <dgm:pt modelId="{125E7DAD-95B7-46FD-831B-2D8E6743D5F0}" type="parTrans" cxnId="{51992D8C-670A-4F68-9E3A-A85F8C9AAE3C}">
      <dgm:prSet/>
      <dgm:spPr/>
      <dgm:t>
        <a:bodyPr/>
        <a:lstStyle/>
        <a:p>
          <a:endParaRPr lang="en-US"/>
        </a:p>
      </dgm:t>
    </dgm:pt>
    <dgm:pt modelId="{A7D9E99C-698C-4E94-8815-B3E216EF755C}" type="sibTrans" cxnId="{51992D8C-670A-4F68-9E3A-A85F8C9AAE3C}">
      <dgm:prSet/>
      <dgm:spPr/>
      <dgm:t>
        <a:bodyPr/>
        <a:lstStyle/>
        <a:p>
          <a:endParaRPr lang="en-US"/>
        </a:p>
      </dgm:t>
    </dgm:pt>
    <dgm:pt modelId="{AAB55FA1-432F-45EC-AC0A-74E938317477}">
      <dgm:prSet/>
      <dgm:spPr/>
      <dgm:t>
        <a:bodyPr/>
        <a:lstStyle/>
        <a:p>
          <a:r>
            <a:rPr lang="cs-CZ" dirty="0"/>
            <a:t>Výsledek ukazuje míru zranitelnosti daného státu vůči kolapsu</a:t>
          </a:r>
          <a:endParaRPr lang="en-US" dirty="0"/>
        </a:p>
      </dgm:t>
    </dgm:pt>
    <dgm:pt modelId="{7A0E0C31-23E9-473B-BCBE-8875B894EE65}" type="parTrans" cxnId="{E2669ED9-14D2-41E3-96C2-A3D4F60256BD}">
      <dgm:prSet/>
      <dgm:spPr/>
      <dgm:t>
        <a:bodyPr/>
        <a:lstStyle/>
        <a:p>
          <a:endParaRPr lang="en-US"/>
        </a:p>
      </dgm:t>
    </dgm:pt>
    <dgm:pt modelId="{9A70EEBA-B0A2-43BA-9636-6EAAE13CBAFA}" type="sibTrans" cxnId="{E2669ED9-14D2-41E3-96C2-A3D4F60256BD}">
      <dgm:prSet/>
      <dgm:spPr/>
      <dgm:t>
        <a:bodyPr/>
        <a:lstStyle/>
        <a:p>
          <a:endParaRPr lang="en-US"/>
        </a:p>
      </dgm:t>
    </dgm:pt>
    <dgm:pt modelId="{F402382C-F2FD-4277-86D0-9738BA1B7AD8}">
      <dgm:prSet/>
      <dgm:spPr/>
      <dgm:t>
        <a:bodyPr/>
        <a:lstStyle/>
        <a:p>
          <a:r>
            <a:rPr lang="cs-CZ" dirty="0"/>
            <a:t>Používá </a:t>
          </a:r>
          <a:r>
            <a:rPr lang="cs-CZ" b="1" dirty="0"/>
            <a:t>12 indikátorů</a:t>
          </a:r>
          <a:r>
            <a:rPr lang="cs-CZ" dirty="0"/>
            <a:t> </a:t>
          </a:r>
          <a:r>
            <a:rPr lang="cs-CZ" u="sng" dirty="0"/>
            <a:t>rozdělených do 4. skupin:</a:t>
          </a:r>
          <a:endParaRPr lang="en-US" dirty="0"/>
        </a:p>
      </dgm:t>
    </dgm:pt>
    <dgm:pt modelId="{5CF0E0AC-5782-4A12-AC26-23DC722E8FBA}" type="parTrans" cxnId="{ABACC429-1958-42EA-8BFE-8D496C2F64FB}">
      <dgm:prSet/>
      <dgm:spPr/>
      <dgm:t>
        <a:bodyPr/>
        <a:lstStyle/>
        <a:p>
          <a:endParaRPr lang="en-US"/>
        </a:p>
      </dgm:t>
    </dgm:pt>
    <dgm:pt modelId="{D3B19CDF-DE01-4D45-920D-CD9CE4CD5CCC}" type="sibTrans" cxnId="{ABACC429-1958-42EA-8BFE-8D496C2F64FB}">
      <dgm:prSet/>
      <dgm:spPr/>
      <dgm:t>
        <a:bodyPr/>
        <a:lstStyle/>
        <a:p>
          <a:endParaRPr lang="en-US"/>
        </a:p>
      </dgm:t>
    </dgm:pt>
    <dgm:pt modelId="{0032186A-8757-4365-9623-E2E375820D15}">
      <dgm:prSet/>
      <dgm:spPr/>
      <dgm:t>
        <a:bodyPr/>
        <a:lstStyle/>
        <a:p>
          <a:r>
            <a:rPr lang="cs-CZ" dirty="0"/>
            <a:t>Ukazatele soudržnosti</a:t>
          </a:r>
          <a:endParaRPr lang="en-US" dirty="0"/>
        </a:p>
      </dgm:t>
    </dgm:pt>
    <dgm:pt modelId="{B42E82FA-68C2-42E9-BF87-452BB2295C7F}" type="parTrans" cxnId="{5389DABE-D4C9-4620-A315-F88D70872152}">
      <dgm:prSet/>
      <dgm:spPr/>
      <dgm:t>
        <a:bodyPr/>
        <a:lstStyle/>
        <a:p>
          <a:endParaRPr lang="en-US"/>
        </a:p>
      </dgm:t>
    </dgm:pt>
    <dgm:pt modelId="{FBD28AE5-2C2B-46B9-A198-5F6B8DD415ED}" type="sibTrans" cxnId="{5389DABE-D4C9-4620-A315-F88D70872152}">
      <dgm:prSet/>
      <dgm:spPr/>
      <dgm:t>
        <a:bodyPr/>
        <a:lstStyle/>
        <a:p>
          <a:endParaRPr lang="en-US"/>
        </a:p>
      </dgm:t>
    </dgm:pt>
    <dgm:pt modelId="{86462FD0-B312-4B4D-987E-2367E3FB30C5}">
      <dgm:prSet/>
      <dgm:spPr/>
      <dgm:t>
        <a:bodyPr/>
        <a:lstStyle/>
        <a:p>
          <a:r>
            <a:rPr lang="cs-CZ" dirty="0"/>
            <a:t>Ekonomické ukazatele</a:t>
          </a:r>
          <a:endParaRPr lang="en-US" dirty="0"/>
        </a:p>
      </dgm:t>
    </dgm:pt>
    <dgm:pt modelId="{72FB57AD-9170-42C4-B17C-097C69743265}" type="parTrans" cxnId="{67D964CD-94DC-488D-A840-D3BBD84A7E28}">
      <dgm:prSet/>
      <dgm:spPr/>
      <dgm:t>
        <a:bodyPr/>
        <a:lstStyle/>
        <a:p>
          <a:endParaRPr lang="en-US"/>
        </a:p>
      </dgm:t>
    </dgm:pt>
    <dgm:pt modelId="{674D4664-41A5-4248-AFCA-C9751531FC32}" type="sibTrans" cxnId="{67D964CD-94DC-488D-A840-D3BBD84A7E28}">
      <dgm:prSet/>
      <dgm:spPr/>
      <dgm:t>
        <a:bodyPr/>
        <a:lstStyle/>
        <a:p>
          <a:endParaRPr lang="en-US"/>
        </a:p>
      </dgm:t>
    </dgm:pt>
    <dgm:pt modelId="{CEDCA30B-854C-4917-B02B-F3DF56ED27B8}">
      <dgm:prSet/>
      <dgm:spPr/>
      <dgm:t>
        <a:bodyPr/>
        <a:lstStyle/>
        <a:p>
          <a:r>
            <a:rPr lang="cs-CZ" dirty="0"/>
            <a:t>Politické ukazatele</a:t>
          </a:r>
          <a:endParaRPr lang="en-US" dirty="0"/>
        </a:p>
      </dgm:t>
    </dgm:pt>
    <dgm:pt modelId="{9E39DE00-21A5-4E4A-9819-9A433BF36889}" type="parTrans" cxnId="{4D2D590B-5514-4F97-9643-B37021D8A67E}">
      <dgm:prSet/>
      <dgm:spPr/>
      <dgm:t>
        <a:bodyPr/>
        <a:lstStyle/>
        <a:p>
          <a:endParaRPr lang="en-US"/>
        </a:p>
      </dgm:t>
    </dgm:pt>
    <dgm:pt modelId="{AD5913AB-3EDA-45C5-B7B7-0CF1D5C56BC7}" type="sibTrans" cxnId="{4D2D590B-5514-4F97-9643-B37021D8A67E}">
      <dgm:prSet/>
      <dgm:spPr/>
      <dgm:t>
        <a:bodyPr/>
        <a:lstStyle/>
        <a:p>
          <a:endParaRPr lang="en-US"/>
        </a:p>
      </dgm:t>
    </dgm:pt>
    <dgm:pt modelId="{0F48922A-2D4B-4129-8BF8-338206081B93}">
      <dgm:prSet/>
      <dgm:spPr/>
      <dgm:t>
        <a:bodyPr/>
        <a:lstStyle/>
        <a:p>
          <a:r>
            <a:rPr lang="cs-CZ" dirty="0"/>
            <a:t>Společenské ukazatele</a:t>
          </a:r>
          <a:endParaRPr lang="en-US" dirty="0"/>
        </a:p>
      </dgm:t>
    </dgm:pt>
    <dgm:pt modelId="{E22DE3EF-DCAF-4116-8B2E-9FA5C09A5A30}" type="parTrans" cxnId="{CB5D594C-DE15-4D79-A2FD-9FD084C5BE38}">
      <dgm:prSet/>
      <dgm:spPr/>
      <dgm:t>
        <a:bodyPr/>
        <a:lstStyle/>
        <a:p>
          <a:endParaRPr lang="en-US"/>
        </a:p>
      </dgm:t>
    </dgm:pt>
    <dgm:pt modelId="{F2AB9992-4F44-4613-941C-8B7B08AAAEC2}" type="sibTrans" cxnId="{CB5D594C-DE15-4D79-A2FD-9FD084C5BE38}">
      <dgm:prSet/>
      <dgm:spPr/>
      <dgm:t>
        <a:bodyPr/>
        <a:lstStyle/>
        <a:p>
          <a:endParaRPr lang="en-US"/>
        </a:p>
      </dgm:t>
    </dgm:pt>
    <dgm:pt modelId="{79661F14-A429-40AC-BF37-44CCFCCA5F27}" type="pres">
      <dgm:prSet presAssocID="{B1832B40-364D-45A5-8542-808EDCBFD90A}" presName="Name0" presStyleCnt="0">
        <dgm:presLayoutVars>
          <dgm:dir/>
          <dgm:animLvl val="lvl"/>
          <dgm:resizeHandles val="exact"/>
        </dgm:presLayoutVars>
      </dgm:prSet>
      <dgm:spPr/>
    </dgm:pt>
    <dgm:pt modelId="{B6A87E1D-D97C-445C-8533-8386731DA0F6}" type="pres">
      <dgm:prSet presAssocID="{55F85660-EB2A-40CC-8CC4-A9C269EE4610}" presName="linNode" presStyleCnt="0"/>
      <dgm:spPr/>
    </dgm:pt>
    <dgm:pt modelId="{0ABB8631-50E1-4F0D-9DE2-E2DB436FD6FC}" type="pres">
      <dgm:prSet presAssocID="{55F85660-EB2A-40CC-8CC4-A9C269EE4610}" presName="parentText" presStyleLbl="node1" presStyleIdx="0" presStyleCnt="3" custScaleX="277778">
        <dgm:presLayoutVars>
          <dgm:chMax val="1"/>
          <dgm:bulletEnabled val="1"/>
        </dgm:presLayoutVars>
      </dgm:prSet>
      <dgm:spPr/>
    </dgm:pt>
    <dgm:pt modelId="{B0D2689A-0F59-430C-BD1D-2CABA90A562C}" type="pres">
      <dgm:prSet presAssocID="{A7D9E99C-698C-4E94-8815-B3E216EF755C}" presName="sp" presStyleCnt="0"/>
      <dgm:spPr/>
    </dgm:pt>
    <dgm:pt modelId="{C242AD84-736F-4E94-8B74-C6CDDA4BF801}" type="pres">
      <dgm:prSet presAssocID="{AAB55FA1-432F-45EC-AC0A-74E938317477}" presName="linNode" presStyleCnt="0"/>
      <dgm:spPr/>
    </dgm:pt>
    <dgm:pt modelId="{B473E233-E711-474D-9EC3-3DCC5BAA71D2}" type="pres">
      <dgm:prSet presAssocID="{AAB55FA1-432F-45EC-AC0A-74E938317477}" presName="parentText" presStyleLbl="node1" presStyleIdx="1" presStyleCnt="3" custScaleX="277778" custLinFactNeighborX="2783" custLinFactNeighborY="98787">
        <dgm:presLayoutVars>
          <dgm:chMax val="1"/>
          <dgm:bulletEnabled val="1"/>
        </dgm:presLayoutVars>
      </dgm:prSet>
      <dgm:spPr/>
    </dgm:pt>
    <dgm:pt modelId="{A9A5A716-A700-497E-85A6-DE5574DA1F81}" type="pres">
      <dgm:prSet presAssocID="{9A70EEBA-B0A2-43BA-9636-6EAAE13CBAFA}" presName="sp" presStyleCnt="0"/>
      <dgm:spPr/>
    </dgm:pt>
    <dgm:pt modelId="{4CA371D7-BD28-49E1-8BC0-413F3C96E3AA}" type="pres">
      <dgm:prSet presAssocID="{F402382C-F2FD-4277-86D0-9738BA1B7AD8}" presName="linNode" presStyleCnt="0"/>
      <dgm:spPr/>
    </dgm:pt>
    <dgm:pt modelId="{3D9BAFCD-DAA2-4F66-A413-3EA78E90EA14}" type="pres">
      <dgm:prSet presAssocID="{F402382C-F2FD-4277-86D0-9738BA1B7AD8}" presName="parentText" presStyleLbl="node1" presStyleIdx="2" presStyleCnt="3" custLinFactY="-7429" custLinFactNeighborX="-1" custLinFactNeighborY="-100000">
        <dgm:presLayoutVars>
          <dgm:chMax val="1"/>
          <dgm:bulletEnabled val="1"/>
        </dgm:presLayoutVars>
      </dgm:prSet>
      <dgm:spPr/>
    </dgm:pt>
    <dgm:pt modelId="{D86F0DFE-1CA4-43C1-BC1D-8C32B145211B}" type="pres">
      <dgm:prSet presAssocID="{F402382C-F2FD-4277-86D0-9738BA1B7AD8}" presName="descendantText" presStyleLbl="alignAccFollowNode1" presStyleIdx="0" presStyleCnt="1" custLinFactY="-34753" custLinFactNeighborX="925" custLinFactNeighborY="-100000">
        <dgm:presLayoutVars>
          <dgm:bulletEnabled val="1"/>
        </dgm:presLayoutVars>
      </dgm:prSet>
      <dgm:spPr/>
    </dgm:pt>
  </dgm:ptLst>
  <dgm:cxnLst>
    <dgm:cxn modelId="{4D2D590B-5514-4F97-9643-B37021D8A67E}" srcId="{F402382C-F2FD-4277-86D0-9738BA1B7AD8}" destId="{CEDCA30B-854C-4917-B02B-F3DF56ED27B8}" srcOrd="2" destOrd="0" parTransId="{9E39DE00-21A5-4E4A-9819-9A433BF36889}" sibTransId="{AD5913AB-3EDA-45C5-B7B7-0CF1D5C56BC7}"/>
    <dgm:cxn modelId="{216A2B20-56AE-40AE-972F-8AE9E1D02D37}" type="presOf" srcId="{0F48922A-2D4B-4129-8BF8-338206081B93}" destId="{D86F0DFE-1CA4-43C1-BC1D-8C32B145211B}" srcOrd="0" destOrd="3" presId="urn:microsoft.com/office/officeart/2005/8/layout/vList5"/>
    <dgm:cxn modelId="{ABACC429-1958-42EA-8BFE-8D496C2F64FB}" srcId="{B1832B40-364D-45A5-8542-808EDCBFD90A}" destId="{F402382C-F2FD-4277-86D0-9738BA1B7AD8}" srcOrd="2" destOrd="0" parTransId="{5CF0E0AC-5782-4A12-AC26-23DC722E8FBA}" sibTransId="{D3B19CDF-DE01-4D45-920D-CD9CE4CD5CCC}"/>
    <dgm:cxn modelId="{0B44FA5D-DC0A-4C4B-B750-00E82EBD69A0}" type="presOf" srcId="{AAB55FA1-432F-45EC-AC0A-74E938317477}" destId="{B473E233-E711-474D-9EC3-3DCC5BAA71D2}" srcOrd="0" destOrd="0" presId="urn:microsoft.com/office/officeart/2005/8/layout/vList5"/>
    <dgm:cxn modelId="{9C28AD6A-1694-4BDB-86F4-77C8C082B0B3}" type="presOf" srcId="{B1832B40-364D-45A5-8542-808EDCBFD90A}" destId="{79661F14-A429-40AC-BF37-44CCFCCA5F27}" srcOrd="0" destOrd="0" presId="urn:microsoft.com/office/officeart/2005/8/layout/vList5"/>
    <dgm:cxn modelId="{CB5D594C-DE15-4D79-A2FD-9FD084C5BE38}" srcId="{F402382C-F2FD-4277-86D0-9738BA1B7AD8}" destId="{0F48922A-2D4B-4129-8BF8-338206081B93}" srcOrd="3" destOrd="0" parTransId="{E22DE3EF-DCAF-4116-8B2E-9FA5C09A5A30}" sibTransId="{F2AB9992-4F44-4613-941C-8B7B08AAAEC2}"/>
    <dgm:cxn modelId="{D5503C70-46BF-4C9A-96DF-2DCB92AA65C9}" type="presOf" srcId="{CEDCA30B-854C-4917-B02B-F3DF56ED27B8}" destId="{D86F0DFE-1CA4-43C1-BC1D-8C32B145211B}" srcOrd="0" destOrd="2" presId="urn:microsoft.com/office/officeart/2005/8/layout/vList5"/>
    <dgm:cxn modelId="{CC3C358A-9309-4C11-A751-5141EDA7F057}" type="presOf" srcId="{F402382C-F2FD-4277-86D0-9738BA1B7AD8}" destId="{3D9BAFCD-DAA2-4F66-A413-3EA78E90EA14}" srcOrd="0" destOrd="0" presId="urn:microsoft.com/office/officeart/2005/8/layout/vList5"/>
    <dgm:cxn modelId="{51992D8C-670A-4F68-9E3A-A85F8C9AAE3C}" srcId="{B1832B40-364D-45A5-8542-808EDCBFD90A}" destId="{55F85660-EB2A-40CC-8CC4-A9C269EE4610}" srcOrd="0" destOrd="0" parTransId="{125E7DAD-95B7-46FD-831B-2D8E6743D5F0}" sibTransId="{A7D9E99C-698C-4E94-8815-B3E216EF755C}"/>
    <dgm:cxn modelId="{2E786391-611D-45A1-987B-47B121180DEF}" type="presOf" srcId="{55F85660-EB2A-40CC-8CC4-A9C269EE4610}" destId="{0ABB8631-50E1-4F0D-9DE2-E2DB436FD6FC}" srcOrd="0" destOrd="0" presId="urn:microsoft.com/office/officeart/2005/8/layout/vList5"/>
    <dgm:cxn modelId="{5389DABE-D4C9-4620-A315-F88D70872152}" srcId="{F402382C-F2FD-4277-86D0-9738BA1B7AD8}" destId="{0032186A-8757-4365-9623-E2E375820D15}" srcOrd="0" destOrd="0" parTransId="{B42E82FA-68C2-42E9-BF87-452BB2295C7F}" sibTransId="{FBD28AE5-2C2B-46B9-A198-5F6B8DD415ED}"/>
    <dgm:cxn modelId="{67D964CD-94DC-488D-A840-D3BBD84A7E28}" srcId="{F402382C-F2FD-4277-86D0-9738BA1B7AD8}" destId="{86462FD0-B312-4B4D-987E-2367E3FB30C5}" srcOrd="1" destOrd="0" parTransId="{72FB57AD-9170-42C4-B17C-097C69743265}" sibTransId="{674D4664-41A5-4248-AFCA-C9751531FC32}"/>
    <dgm:cxn modelId="{014ADAD0-2A95-4EDD-B234-7E0216F60DE2}" type="presOf" srcId="{0032186A-8757-4365-9623-E2E375820D15}" destId="{D86F0DFE-1CA4-43C1-BC1D-8C32B145211B}" srcOrd="0" destOrd="0" presId="urn:microsoft.com/office/officeart/2005/8/layout/vList5"/>
    <dgm:cxn modelId="{E2669ED9-14D2-41E3-96C2-A3D4F60256BD}" srcId="{B1832B40-364D-45A5-8542-808EDCBFD90A}" destId="{AAB55FA1-432F-45EC-AC0A-74E938317477}" srcOrd="1" destOrd="0" parTransId="{7A0E0C31-23E9-473B-BCBE-8875B894EE65}" sibTransId="{9A70EEBA-B0A2-43BA-9636-6EAAE13CBAFA}"/>
    <dgm:cxn modelId="{750795DB-B486-4090-BCFC-F676B5D40C80}" type="presOf" srcId="{86462FD0-B312-4B4D-987E-2367E3FB30C5}" destId="{D86F0DFE-1CA4-43C1-BC1D-8C32B145211B}" srcOrd="0" destOrd="1" presId="urn:microsoft.com/office/officeart/2005/8/layout/vList5"/>
    <dgm:cxn modelId="{630554EB-CE33-4E93-A053-9C56BE055450}" type="presParOf" srcId="{79661F14-A429-40AC-BF37-44CCFCCA5F27}" destId="{B6A87E1D-D97C-445C-8533-8386731DA0F6}" srcOrd="0" destOrd="0" presId="urn:microsoft.com/office/officeart/2005/8/layout/vList5"/>
    <dgm:cxn modelId="{6E53FC51-978A-4A58-AAF1-B6408F299581}" type="presParOf" srcId="{B6A87E1D-D97C-445C-8533-8386731DA0F6}" destId="{0ABB8631-50E1-4F0D-9DE2-E2DB436FD6FC}" srcOrd="0" destOrd="0" presId="urn:microsoft.com/office/officeart/2005/8/layout/vList5"/>
    <dgm:cxn modelId="{CDA787F2-09EA-4D63-BB56-C1D2E6F28065}" type="presParOf" srcId="{79661F14-A429-40AC-BF37-44CCFCCA5F27}" destId="{B0D2689A-0F59-430C-BD1D-2CABA90A562C}" srcOrd="1" destOrd="0" presId="urn:microsoft.com/office/officeart/2005/8/layout/vList5"/>
    <dgm:cxn modelId="{1961CA56-8B34-4E57-A67F-76F9E26FA7A9}" type="presParOf" srcId="{79661F14-A429-40AC-BF37-44CCFCCA5F27}" destId="{C242AD84-736F-4E94-8B74-C6CDDA4BF801}" srcOrd="2" destOrd="0" presId="urn:microsoft.com/office/officeart/2005/8/layout/vList5"/>
    <dgm:cxn modelId="{4B579853-A401-4106-A194-077D2D3139EC}" type="presParOf" srcId="{C242AD84-736F-4E94-8B74-C6CDDA4BF801}" destId="{B473E233-E711-474D-9EC3-3DCC5BAA71D2}" srcOrd="0" destOrd="0" presId="urn:microsoft.com/office/officeart/2005/8/layout/vList5"/>
    <dgm:cxn modelId="{DB72D3AA-F2D0-4818-9F02-6668BD53C370}" type="presParOf" srcId="{79661F14-A429-40AC-BF37-44CCFCCA5F27}" destId="{A9A5A716-A700-497E-85A6-DE5574DA1F81}" srcOrd="3" destOrd="0" presId="urn:microsoft.com/office/officeart/2005/8/layout/vList5"/>
    <dgm:cxn modelId="{7E6F061B-2C79-43C5-96EC-D37C84BB9EDF}" type="presParOf" srcId="{79661F14-A429-40AC-BF37-44CCFCCA5F27}" destId="{4CA371D7-BD28-49E1-8BC0-413F3C96E3AA}" srcOrd="4" destOrd="0" presId="urn:microsoft.com/office/officeart/2005/8/layout/vList5"/>
    <dgm:cxn modelId="{A8EE6589-D2C9-4B29-AC36-4E7E75093943}" type="presParOf" srcId="{4CA371D7-BD28-49E1-8BC0-413F3C96E3AA}" destId="{3D9BAFCD-DAA2-4F66-A413-3EA78E90EA14}" srcOrd="0" destOrd="0" presId="urn:microsoft.com/office/officeart/2005/8/layout/vList5"/>
    <dgm:cxn modelId="{F98D60BE-260B-45F7-87B3-5B59F4A106DE}" type="presParOf" srcId="{4CA371D7-BD28-49E1-8BC0-413F3C96E3AA}" destId="{D86F0DFE-1CA4-43C1-BC1D-8C32B145211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BD050C-0400-4A27-800A-17CBF09022E5}" type="doc">
      <dgm:prSet loTypeId="urn:microsoft.com/office/officeart/2005/8/layout/list1" loCatId="list" qsTypeId="urn:microsoft.com/office/officeart/2005/8/quickstyle/simple5" qsCatId="simple" csTypeId="urn:microsoft.com/office/officeart/2005/8/colors/colorful5" csCatId="colorful" phldr="1"/>
      <dgm:spPr/>
      <dgm:t>
        <a:bodyPr/>
        <a:lstStyle/>
        <a:p>
          <a:endParaRPr lang="en-US"/>
        </a:p>
      </dgm:t>
    </dgm:pt>
    <dgm:pt modelId="{B3CDD796-2BB0-4D81-9FD8-4F5671FEEAAF}">
      <dgm:prSet/>
      <dgm:spPr/>
      <dgm:t>
        <a:bodyPr/>
        <a:lstStyle/>
        <a:p>
          <a:r>
            <a:rPr lang="cs-CZ" b="0" dirty="0"/>
            <a:t>Lidská práva</a:t>
          </a:r>
          <a:endParaRPr lang="en-US" dirty="0"/>
        </a:p>
      </dgm:t>
    </dgm:pt>
    <dgm:pt modelId="{FF579827-CC75-47BD-87E2-6906E0DBE4E9}" type="parTrans" cxnId="{D8A67172-FD97-40EB-B874-F5BAD5D8180C}">
      <dgm:prSet/>
      <dgm:spPr/>
      <dgm:t>
        <a:bodyPr/>
        <a:lstStyle/>
        <a:p>
          <a:endParaRPr lang="en-US"/>
        </a:p>
      </dgm:t>
    </dgm:pt>
    <dgm:pt modelId="{CE4DBCCB-636E-4E92-BF3C-4BB4919BBDBD}" type="sibTrans" cxnId="{D8A67172-FD97-40EB-B874-F5BAD5D8180C}">
      <dgm:prSet/>
      <dgm:spPr/>
      <dgm:t>
        <a:bodyPr/>
        <a:lstStyle/>
        <a:p>
          <a:endParaRPr lang="en-US"/>
        </a:p>
      </dgm:t>
    </dgm:pt>
    <dgm:pt modelId="{6E9024BB-D12B-427F-B32E-1F83A0AB463D}">
      <dgm:prSet/>
      <dgm:spPr/>
      <dgm:t>
        <a:bodyPr/>
        <a:lstStyle/>
        <a:p>
          <a:r>
            <a:rPr lang="cs-CZ" b="0"/>
            <a:t>Diskriminace žen, dětské sňatky</a:t>
          </a:r>
          <a:endParaRPr lang="en-US"/>
        </a:p>
      </dgm:t>
    </dgm:pt>
    <dgm:pt modelId="{3CC5F183-1C87-47C4-86F8-FAFBECB08E0F}" type="parTrans" cxnId="{70C3FF55-73FD-433C-AAD7-52E5C4A3BD8A}">
      <dgm:prSet/>
      <dgm:spPr/>
      <dgm:t>
        <a:bodyPr/>
        <a:lstStyle/>
        <a:p>
          <a:endParaRPr lang="en-US"/>
        </a:p>
      </dgm:t>
    </dgm:pt>
    <dgm:pt modelId="{0D480359-A568-4612-95F7-16E441BA84D4}" type="sibTrans" cxnId="{70C3FF55-73FD-433C-AAD7-52E5C4A3BD8A}">
      <dgm:prSet/>
      <dgm:spPr/>
      <dgm:t>
        <a:bodyPr/>
        <a:lstStyle/>
        <a:p>
          <a:endParaRPr lang="en-US"/>
        </a:p>
      </dgm:t>
    </dgm:pt>
    <dgm:pt modelId="{4B03BFF4-B5F5-410C-AF8D-7503FABBF4E3}">
      <dgm:prSet/>
      <dgm:spPr/>
      <dgm:t>
        <a:bodyPr/>
        <a:lstStyle/>
        <a:p>
          <a:r>
            <a:rPr lang="cs-CZ" b="0" dirty="0"/>
            <a:t>Autoritářský režim – mučení a další nelidské zacházení při protestech proti vládě</a:t>
          </a:r>
          <a:endParaRPr lang="en-US" dirty="0"/>
        </a:p>
      </dgm:t>
    </dgm:pt>
    <dgm:pt modelId="{C2D58EA3-F930-4FE6-BE7D-B0C707506EF7}" type="parTrans" cxnId="{55306ECC-6928-485C-BB07-F8FD18D2A82F}">
      <dgm:prSet/>
      <dgm:spPr/>
      <dgm:t>
        <a:bodyPr/>
        <a:lstStyle/>
        <a:p>
          <a:endParaRPr lang="en-US"/>
        </a:p>
      </dgm:t>
    </dgm:pt>
    <dgm:pt modelId="{791881FF-D73F-489B-BD49-E34848984E91}" type="sibTrans" cxnId="{55306ECC-6928-485C-BB07-F8FD18D2A82F}">
      <dgm:prSet/>
      <dgm:spPr/>
      <dgm:t>
        <a:bodyPr/>
        <a:lstStyle/>
        <a:p>
          <a:endParaRPr lang="en-US"/>
        </a:p>
      </dgm:t>
    </dgm:pt>
    <dgm:pt modelId="{43038D55-1407-499F-AA74-9E6F26EFE655}">
      <dgm:prSet/>
      <dgm:spPr/>
      <dgm:t>
        <a:bodyPr/>
        <a:lstStyle/>
        <a:p>
          <a:r>
            <a:rPr lang="cs-CZ" b="0"/>
            <a:t>Únosy lidí ze strany IS</a:t>
          </a:r>
          <a:endParaRPr lang="en-US"/>
        </a:p>
      </dgm:t>
    </dgm:pt>
    <dgm:pt modelId="{CD3957D4-7219-4D44-B9D4-2E2DCBF67BEA}" type="parTrans" cxnId="{752AD2C1-B2BA-4E2E-A399-F9B15F06D030}">
      <dgm:prSet/>
      <dgm:spPr/>
      <dgm:t>
        <a:bodyPr/>
        <a:lstStyle/>
        <a:p>
          <a:endParaRPr lang="en-US"/>
        </a:p>
      </dgm:t>
    </dgm:pt>
    <dgm:pt modelId="{C81C0222-252C-4B5B-87BF-7E4E9AB8CF55}" type="sibTrans" cxnId="{752AD2C1-B2BA-4E2E-A399-F9B15F06D030}">
      <dgm:prSet/>
      <dgm:spPr/>
      <dgm:t>
        <a:bodyPr/>
        <a:lstStyle/>
        <a:p>
          <a:endParaRPr lang="en-US"/>
        </a:p>
      </dgm:t>
    </dgm:pt>
    <dgm:pt modelId="{936D03CA-441A-4FC6-9C47-313C0269B77F}">
      <dgm:prSet/>
      <dgm:spPr/>
      <dgm:t>
        <a:bodyPr/>
        <a:lstStyle/>
        <a:p>
          <a:r>
            <a:rPr lang="cs-CZ" dirty="0"/>
            <a:t>P</a:t>
          </a:r>
          <a:r>
            <a:rPr lang="cs-CZ" b="0" dirty="0"/>
            <a:t>rávní stát</a:t>
          </a:r>
          <a:endParaRPr lang="en-US" dirty="0"/>
        </a:p>
      </dgm:t>
    </dgm:pt>
    <dgm:pt modelId="{B481EBFE-7C0E-40C0-8941-5A8D1F05C0C4}" type="parTrans" cxnId="{F3A51ADF-04C6-40BA-8F67-A61A79E594A9}">
      <dgm:prSet/>
      <dgm:spPr/>
      <dgm:t>
        <a:bodyPr/>
        <a:lstStyle/>
        <a:p>
          <a:endParaRPr lang="en-US"/>
        </a:p>
      </dgm:t>
    </dgm:pt>
    <dgm:pt modelId="{13E46D4B-451F-44C1-9575-0F97F021FEF6}" type="sibTrans" cxnId="{F3A51ADF-04C6-40BA-8F67-A61A79E594A9}">
      <dgm:prSet/>
      <dgm:spPr/>
      <dgm:t>
        <a:bodyPr/>
        <a:lstStyle/>
        <a:p>
          <a:endParaRPr lang="en-US"/>
        </a:p>
      </dgm:t>
    </dgm:pt>
    <dgm:pt modelId="{0BD60025-2E74-4744-93D6-C09476C7D193}">
      <dgm:prSet/>
      <dgm:spPr/>
      <dgm:t>
        <a:bodyPr/>
        <a:lstStyle/>
        <a:p>
          <a:r>
            <a:rPr lang="cs-CZ" dirty="0"/>
            <a:t>Primárně právo vychází z práva </a:t>
          </a:r>
          <a:r>
            <a:rPr lang="cs-CZ" dirty="0" err="1"/>
            <a:t>Šária</a:t>
          </a:r>
          <a:r>
            <a:rPr lang="cs-CZ" dirty="0"/>
            <a:t> – sekundárně z francouzského občanského zákoníku</a:t>
          </a:r>
          <a:endParaRPr lang="en-US" dirty="0"/>
        </a:p>
      </dgm:t>
    </dgm:pt>
    <dgm:pt modelId="{B6C4901E-ECD1-4321-9692-F6C863A0E9BE}" type="parTrans" cxnId="{C7C234D0-25E7-4BB6-873B-1AE43C614BAA}">
      <dgm:prSet/>
      <dgm:spPr/>
      <dgm:t>
        <a:bodyPr/>
        <a:lstStyle/>
        <a:p>
          <a:endParaRPr lang="en-US"/>
        </a:p>
      </dgm:t>
    </dgm:pt>
    <dgm:pt modelId="{EF1962CB-4DED-4569-9FB9-181EAF9A5673}" type="sibTrans" cxnId="{C7C234D0-25E7-4BB6-873B-1AE43C614BAA}">
      <dgm:prSet/>
      <dgm:spPr/>
      <dgm:t>
        <a:bodyPr/>
        <a:lstStyle/>
        <a:p>
          <a:endParaRPr lang="en-US"/>
        </a:p>
      </dgm:t>
    </dgm:pt>
    <dgm:pt modelId="{7CFB209D-C488-4625-B9D0-40C421D37024}">
      <dgm:prSet/>
      <dgm:spPr/>
      <dgm:t>
        <a:bodyPr/>
        <a:lstStyle/>
        <a:p>
          <a:r>
            <a:rPr lang="cs-CZ" dirty="0"/>
            <a:t>Muslimské soudy a soudy pro ostatní sekty – spíše náboženské právo než právní stát</a:t>
          </a:r>
          <a:endParaRPr lang="en-US" dirty="0"/>
        </a:p>
      </dgm:t>
    </dgm:pt>
    <dgm:pt modelId="{2FD5A9F8-54C1-4531-AAE9-C145DFBE1860}" type="parTrans" cxnId="{44EFEC85-CD15-499B-BC81-0C1CB34DB4A3}">
      <dgm:prSet/>
      <dgm:spPr/>
      <dgm:t>
        <a:bodyPr/>
        <a:lstStyle/>
        <a:p>
          <a:endParaRPr lang="en-US"/>
        </a:p>
      </dgm:t>
    </dgm:pt>
    <dgm:pt modelId="{0BFA1095-99D3-47B6-AED0-5DCF0A5ADC34}" type="sibTrans" cxnId="{44EFEC85-CD15-499B-BC81-0C1CB34DB4A3}">
      <dgm:prSet/>
      <dgm:spPr/>
      <dgm:t>
        <a:bodyPr/>
        <a:lstStyle/>
        <a:p>
          <a:endParaRPr lang="en-US"/>
        </a:p>
      </dgm:t>
    </dgm:pt>
    <dgm:pt modelId="{65242556-701A-4EE9-98C9-970718CF3BE7}" type="pres">
      <dgm:prSet presAssocID="{84BD050C-0400-4A27-800A-17CBF09022E5}" presName="linear" presStyleCnt="0">
        <dgm:presLayoutVars>
          <dgm:dir/>
          <dgm:animLvl val="lvl"/>
          <dgm:resizeHandles val="exact"/>
        </dgm:presLayoutVars>
      </dgm:prSet>
      <dgm:spPr/>
    </dgm:pt>
    <dgm:pt modelId="{8FD12750-1410-48D9-8CDA-BBC6435B97DA}" type="pres">
      <dgm:prSet presAssocID="{B3CDD796-2BB0-4D81-9FD8-4F5671FEEAAF}" presName="parentLin" presStyleCnt="0"/>
      <dgm:spPr/>
    </dgm:pt>
    <dgm:pt modelId="{89D9515C-586A-4A1D-ABA5-054FD0CFA29E}" type="pres">
      <dgm:prSet presAssocID="{B3CDD796-2BB0-4D81-9FD8-4F5671FEEAAF}" presName="parentLeftMargin" presStyleLbl="node1" presStyleIdx="0" presStyleCnt="2"/>
      <dgm:spPr/>
    </dgm:pt>
    <dgm:pt modelId="{AB6D25C3-7842-4FED-840E-4CE01A1A312F}" type="pres">
      <dgm:prSet presAssocID="{B3CDD796-2BB0-4D81-9FD8-4F5671FEEAAF}" presName="parentText" presStyleLbl="node1" presStyleIdx="0" presStyleCnt="2" custScaleX="130164" custScaleY="114405" custLinFactX="-19226" custLinFactNeighborX="-100000" custLinFactNeighborY="-4634">
        <dgm:presLayoutVars>
          <dgm:chMax val="0"/>
          <dgm:bulletEnabled val="1"/>
        </dgm:presLayoutVars>
      </dgm:prSet>
      <dgm:spPr/>
    </dgm:pt>
    <dgm:pt modelId="{CD05ED4D-2C57-4CFB-AEAD-4F7902133A1E}" type="pres">
      <dgm:prSet presAssocID="{B3CDD796-2BB0-4D81-9FD8-4F5671FEEAAF}" presName="negativeSpace" presStyleCnt="0"/>
      <dgm:spPr/>
    </dgm:pt>
    <dgm:pt modelId="{A8530C40-3080-49A2-85B4-533795613730}" type="pres">
      <dgm:prSet presAssocID="{B3CDD796-2BB0-4D81-9FD8-4F5671FEEAAF}" presName="childText" presStyleLbl="conFgAcc1" presStyleIdx="0" presStyleCnt="2" custLinFactY="7478" custLinFactNeighborX="-2996" custLinFactNeighborY="100000">
        <dgm:presLayoutVars>
          <dgm:bulletEnabled val="1"/>
        </dgm:presLayoutVars>
      </dgm:prSet>
      <dgm:spPr/>
    </dgm:pt>
    <dgm:pt modelId="{B1144A48-056F-4C27-B0C2-3BDF239B3CA4}" type="pres">
      <dgm:prSet presAssocID="{CE4DBCCB-636E-4E92-BF3C-4BB4919BBDBD}" presName="spaceBetweenRectangles" presStyleCnt="0"/>
      <dgm:spPr/>
    </dgm:pt>
    <dgm:pt modelId="{4E07C80A-E7C1-4ADD-BF64-BD26C73050F4}" type="pres">
      <dgm:prSet presAssocID="{936D03CA-441A-4FC6-9C47-313C0269B77F}" presName="parentLin" presStyleCnt="0"/>
      <dgm:spPr/>
    </dgm:pt>
    <dgm:pt modelId="{4884105B-2D85-4F1E-B7B5-D99C12D45A72}" type="pres">
      <dgm:prSet presAssocID="{936D03CA-441A-4FC6-9C47-313C0269B77F}" presName="parentLeftMargin" presStyleLbl="node1" presStyleIdx="0" presStyleCnt="2"/>
      <dgm:spPr/>
    </dgm:pt>
    <dgm:pt modelId="{BC24C5C5-0690-4BE4-8268-5627431B4F53}" type="pres">
      <dgm:prSet presAssocID="{936D03CA-441A-4FC6-9C47-313C0269B77F}" presName="parentText" presStyleLbl="node1" presStyleIdx="1" presStyleCnt="2">
        <dgm:presLayoutVars>
          <dgm:chMax val="0"/>
          <dgm:bulletEnabled val="1"/>
        </dgm:presLayoutVars>
      </dgm:prSet>
      <dgm:spPr/>
    </dgm:pt>
    <dgm:pt modelId="{3366F6AF-FF54-496F-AFBB-3D877E91B03A}" type="pres">
      <dgm:prSet presAssocID="{936D03CA-441A-4FC6-9C47-313C0269B77F}" presName="negativeSpace" presStyleCnt="0"/>
      <dgm:spPr/>
    </dgm:pt>
    <dgm:pt modelId="{58452F7C-FACA-4BCB-9ACB-EFA242931460}" type="pres">
      <dgm:prSet presAssocID="{936D03CA-441A-4FC6-9C47-313C0269B77F}" presName="childText" presStyleLbl="conFgAcc1" presStyleIdx="1" presStyleCnt="2">
        <dgm:presLayoutVars>
          <dgm:bulletEnabled val="1"/>
        </dgm:presLayoutVars>
      </dgm:prSet>
      <dgm:spPr/>
    </dgm:pt>
  </dgm:ptLst>
  <dgm:cxnLst>
    <dgm:cxn modelId="{2A5AC41A-3993-4129-AEFB-8078C816CE44}" type="presOf" srcId="{B3CDD796-2BB0-4D81-9FD8-4F5671FEEAAF}" destId="{89D9515C-586A-4A1D-ABA5-054FD0CFA29E}" srcOrd="0" destOrd="0" presId="urn:microsoft.com/office/officeart/2005/8/layout/list1"/>
    <dgm:cxn modelId="{E22C3932-23B2-43B6-A9DB-C5ABFB769F69}" type="presOf" srcId="{936D03CA-441A-4FC6-9C47-313C0269B77F}" destId="{BC24C5C5-0690-4BE4-8268-5627431B4F53}" srcOrd="1" destOrd="0" presId="urn:microsoft.com/office/officeart/2005/8/layout/list1"/>
    <dgm:cxn modelId="{7FC7854E-1BFF-4EC2-927A-7FF994EE6C6D}" type="presOf" srcId="{936D03CA-441A-4FC6-9C47-313C0269B77F}" destId="{4884105B-2D85-4F1E-B7B5-D99C12D45A72}" srcOrd="0" destOrd="0" presId="urn:microsoft.com/office/officeart/2005/8/layout/list1"/>
    <dgm:cxn modelId="{D8A67172-FD97-40EB-B874-F5BAD5D8180C}" srcId="{84BD050C-0400-4A27-800A-17CBF09022E5}" destId="{B3CDD796-2BB0-4D81-9FD8-4F5671FEEAAF}" srcOrd="0" destOrd="0" parTransId="{FF579827-CC75-47BD-87E2-6906E0DBE4E9}" sibTransId="{CE4DBCCB-636E-4E92-BF3C-4BB4919BBDBD}"/>
    <dgm:cxn modelId="{70C3FF55-73FD-433C-AAD7-52E5C4A3BD8A}" srcId="{B3CDD796-2BB0-4D81-9FD8-4F5671FEEAAF}" destId="{6E9024BB-D12B-427F-B32E-1F83A0AB463D}" srcOrd="0" destOrd="0" parTransId="{3CC5F183-1C87-47C4-86F8-FAFBECB08E0F}" sibTransId="{0D480359-A568-4612-95F7-16E441BA84D4}"/>
    <dgm:cxn modelId="{44EFEC85-CD15-499B-BC81-0C1CB34DB4A3}" srcId="{936D03CA-441A-4FC6-9C47-313C0269B77F}" destId="{7CFB209D-C488-4625-B9D0-40C421D37024}" srcOrd="1" destOrd="0" parTransId="{2FD5A9F8-54C1-4531-AAE9-C145DFBE1860}" sibTransId="{0BFA1095-99D3-47B6-AED0-5DCF0A5ADC34}"/>
    <dgm:cxn modelId="{55A69397-F804-4531-BD92-E6093DADF2B0}" type="presOf" srcId="{6E9024BB-D12B-427F-B32E-1F83A0AB463D}" destId="{A8530C40-3080-49A2-85B4-533795613730}" srcOrd="0" destOrd="0" presId="urn:microsoft.com/office/officeart/2005/8/layout/list1"/>
    <dgm:cxn modelId="{52F1B39D-80A7-47C7-AC15-FAD8B96E3E09}" type="presOf" srcId="{0BD60025-2E74-4744-93D6-C09476C7D193}" destId="{58452F7C-FACA-4BCB-9ACB-EFA242931460}" srcOrd="0" destOrd="0" presId="urn:microsoft.com/office/officeart/2005/8/layout/list1"/>
    <dgm:cxn modelId="{158052C1-9D32-4470-B7B1-8A824552C075}" type="presOf" srcId="{43038D55-1407-499F-AA74-9E6F26EFE655}" destId="{A8530C40-3080-49A2-85B4-533795613730}" srcOrd="0" destOrd="2" presId="urn:microsoft.com/office/officeart/2005/8/layout/list1"/>
    <dgm:cxn modelId="{752AD2C1-B2BA-4E2E-A399-F9B15F06D030}" srcId="{B3CDD796-2BB0-4D81-9FD8-4F5671FEEAAF}" destId="{43038D55-1407-499F-AA74-9E6F26EFE655}" srcOrd="2" destOrd="0" parTransId="{CD3957D4-7219-4D44-B9D4-2E2DCBF67BEA}" sibTransId="{C81C0222-252C-4B5B-87BF-7E4E9AB8CF55}"/>
    <dgm:cxn modelId="{55306ECC-6928-485C-BB07-F8FD18D2A82F}" srcId="{B3CDD796-2BB0-4D81-9FD8-4F5671FEEAAF}" destId="{4B03BFF4-B5F5-410C-AF8D-7503FABBF4E3}" srcOrd="1" destOrd="0" parTransId="{C2D58EA3-F930-4FE6-BE7D-B0C707506EF7}" sibTransId="{791881FF-D73F-489B-BD49-E34848984E91}"/>
    <dgm:cxn modelId="{C7C234D0-25E7-4BB6-873B-1AE43C614BAA}" srcId="{936D03CA-441A-4FC6-9C47-313C0269B77F}" destId="{0BD60025-2E74-4744-93D6-C09476C7D193}" srcOrd="0" destOrd="0" parTransId="{B6C4901E-ECD1-4321-9692-F6C863A0E9BE}" sibTransId="{EF1962CB-4DED-4569-9FB9-181EAF9A5673}"/>
    <dgm:cxn modelId="{F3A51ADF-04C6-40BA-8F67-A61A79E594A9}" srcId="{84BD050C-0400-4A27-800A-17CBF09022E5}" destId="{936D03CA-441A-4FC6-9C47-313C0269B77F}" srcOrd="1" destOrd="0" parTransId="{B481EBFE-7C0E-40C0-8941-5A8D1F05C0C4}" sibTransId="{13E46D4B-451F-44C1-9575-0F97F021FEF6}"/>
    <dgm:cxn modelId="{0CF139E6-44CD-4946-B746-EC39F11115D0}" type="presOf" srcId="{4B03BFF4-B5F5-410C-AF8D-7503FABBF4E3}" destId="{A8530C40-3080-49A2-85B4-533795613730}" srcOrd="0" destOrd="1" presId="urn:microsoft.com/office/officeart/2005/8/layout/list1"/>
    <dgm:cxn modelId="{1FE394E6-5AE7-44C0-A408-C188CD936541}" type="presOf" srcId="{B3CDD796-2BB0-4D81-9FD8-4F5671FEEAAF}" destId="{AB6D25C3-7842-4FED-840E-4CE01A1A312F}" srcOrd="1" destOrd="0" presId="urn:microsoft.com/office/officeart/2005/8/layout/list1"/>
    <dgm:cxn modelId="{3B802BE7-BB48-4174-B60F-AB1EFB081BC1}" type="presOf" srcId="{84BD050C-0400-4A27-800A-17CBF09022E5}" destId="{65242556-701A-4EE9-98C9-970718CF3BE7}" srcOrd="0" destOrd="0" presId="urn:microsoft.com/office/officeart/2005/8/layout/list1"/>
    <dgm:cxn modelId="{B540EEFF-39EC-44A9-AE11-37EDC0BD9C79}" type="presOf" srcId="{7CFB209D-C488-4625-B9D0-40C421D37024}" destId="{58452F7C-FACA-4BCB-9ACB-EFA242931460}" srcOrd="0" destOrd="1" presId="urn:microsoft.com/office/officeart/2005/8/layout/list1"/>
    <dgm:cxn modelId="{7D310765-9732-4924-9204-7A57A6BB7AA3}" type="presParOf" srcId="{65242556-701A-4EE9-98C9-970718CF3BE7}" destId="{8FD12750-1410-48D9-8CDA-BBC6435B97DA}" srcOrd="0" destOrd="0" presId="urn:microsoft.com/office/officeart/2005/8/layout/list1"/>
    <dgm:cxn modelId="{36EB528F-B854-4F7F-A884-C4C23D521CC3}" type="presParOf" srcId="{8FD12750-1410-48D9-8CDA-BBC6435B97DA}" destId="{89D9515C-586A-4A1D-ABA5-054FD0CFA29E}" srcOrd="0" destOrd="0" presId="urn:microsoft.com/office/officeart/2005/8/layout/list1"/>
    <dgm:cxn modelId="{0CE0C4ED-518A-49F6-8860-324F470843E7}" type="presParOf" srcId="{8FD12750-1410-48D9-8CDA-BBC6435B97DA}" destId="{AB6D25C3-7842-4FED-840E-4CE01A1A312F}" srcOrd="1" destOrd="0" presId="urn:microsoft.com/office/officeart/2005/8/layout/list1"/>
    <dgm:cxn modelId="{A6A8553D-E519-4533-ADEC-A22041AC3F94}" type="presParOf" srcId="{65242556-701A-4EE9-98C9-970718CF3BE7}" destId="{CD05ED4D-2C57-4CFB-AEAD-4F7902133A1E}" srcOrd="1" destOrd="0" presId="urn:microsoft.com/office/officeart/2005/8/layout/list1"/>
    <dgm:cxn modelId="{B26F48F5-DEE3-48C1-9DB3-090599D964AF}" type="presParOf" srcId="{65242556-701A-4EE9-98C9-970718CF3BE7}" destId="{A8530C40-3080-49A2-85B4-533795613730}" srcOrd="2" destOrd="0" presId="urn:microsoft.com/office/officeart/2005/8/layout/list1"/>
    <dgm:cxn modelId="{BF123B8D-E043-4428-B579-A6AEC680BC39}" type="presParOf" srcId="{65242556-701A-4EE9-98C9-970718CF3BE7}" destId="{B1144A48-056F-4C27-B0C2-3BDF239B3CA4}" srcOrd="3" destOrd="0" presId="urn:microsoft.com/office/officeart/2005/8/layout/list1"/>
    <dgm:cxn modelId="{989DD24D-2752-4506-B064-AB3506F63572}" type="presParOf" srcId="{65242556-701A-4EE9-98C9-970718CF3BE7}" destId="{4E07C80A-E7C1-4ADD-BF64-BD26C73050F4}" srcOrd="4" destOrd="0" presId="urn:microsoft.com/office/officeart/2005/8/layout/list1"/>
    <dgm:cxn modelId="{911AA22B-A7BA-471B-B130-D8F7A345E7CC}" type="presParOf" srcId="{4E07C80A-E7C1-4ADD-BF64-BD26C73050F4}" destId="{4884105B-2D85-4F1E-B7B5-D99C12D45A72}" srcOrd="0" destOrd="0" presId="urn:microsoft.com/office/officeart/2005/8/layout/list1"/>
    <dgm:cxn modelId="{49928CA1-BA36-4D74-8CF9-24D0874AECF5}" type="presParOf" srcId="{4E07C80A-E7C1-4ADD-BF64-BD26C73050F4}" destId="{BC24C5C5-0690-4BE4-8268-5627431B4F53}" srcOrd="1" destOrd="0" presId="urn:microsoft.com/office/officeart/2005/8/layout/list1"/>
    <dgm:cxn modelId="{D80CD87B-D752-4FF6-B5AC-1127632FFC6D}" type="presParOf" srcId="{65242556-701A-4EE9-98C9-970718CF3BE7}" destId="{3366F6AF-FF54-496F-AFBB-3D877E91B03A}" srcOrd="5" destOrd="0" presId="urn:microsoft.com/office/officeart/2005/8/layout/list1"/>
    <dgm:cxn modelId="{5A7D762F-4E03-4797-B37C-95BB8B461931}" type="presParOf" srcId="{65242556-701A-4EE9-98C9-970718CF3BE7}" destId="{58452F7C-FACA-4BCB-9ACB-EFA242931460}"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0B8179-575D-4C2F-B707-0416A6FBC6E5}"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CEAC782C-7BD6-443C-B8FD-CF6E60D58712}">
      <dgm:prSet/>
      <dgm:spPr/>
      <dgm:t>
        <a:bodyPr/>
        <a:lstStyle/>
        <a:p>
          <a:r>
            <a:rPr lang="cs-CZ" b="0"/>
            <a:t>Lidská práva</a:t>
          </a:r>
          <a:endParaRPr lang="en-US"/>
        </a:p>
      </dgm:t>
    </dgm:pt>
    <dgm:pt modelId="{4BF765E9-7849-424F-B773-2EDD4692D1EC}" type="parTrans" cxnId="{47EA9D7E-BC27-4C90-8949-0885DB479283}">
      <dgm:prSet/>
      <dgm:spPr/>
      <dgm:t>
        <a:bodyPr/>
        <a:lstStyle/>
        <a:p>
          <a:endParaRPr lang="en-US"/>
        </a:p>
      </dgm:t>
    </dgm:pt>
    <dgm:pt modelId="{47888CDF-FFF5-4017-A3A3-68B5704ADB0A}" type="sibTrans" cxnId="{47EA9D7E-BC27-4C90-8949-0885DB479283}">
      <dgm:prSet/>
      <dgm:spPr/>
      <dgm:t>
        <a:bodyPr/>
        <a:lstStyle/>
        <a:p>
          <a:endParaRPr lang="en-US"/>
        </a:p>
      </dgm:t>
    </dgm:pt>
    <dgm:pt modelId="{7847FBA7-426A-40F0-B38D-A7AD2E8D73B3}">
      <dgm:prSet/>
      <dgm:spPr/>
      <dgm:t>
        <a:bodyPr/>
        <a:lstStyle/>
        <a:p>
          <a:r>
            <a:rPr lang="cs-CZ" b="0"/>
            <a:t>Páchání válečných zločinů na lidech, děti  nemají přístup ke vzdělání</a:t>
          </a:r>
          <a:endParaRPr lang="en-US"/>
        </a:p>
      </dgm:t>
    </dgm:pt>
    <dgm:pt modelId="{AC24958A-C5AA-41C8-9383-126D92DE98C5}" type="parTrans" cxnId="{E94ADFF0-4353-40E7-85B2-906C100D448D}">
      <dgm:prSet/>
      <dgm:spPr/>
      <dgm:t>
        <a:bodyPr/>
        <a:lstStyle/>
        <a:p>
          <a:endParaRPr lang="en-US"/>
        </a:p>
      </dgm:t>
    </dgm:pt>
    <dgm:pt modelId="{76F9A545-1F61-42B7-B3C0-998C7E39B5D3}" type="sibTrans" cxnId="{E94ADFF0-4353-40E7-85B2-906C100D448D}">
      <dgm:prSet/>
      <dgm:spPr/>
      <dgm:t>
        <a:bodyPr/>
        <a:lstStyle/>
        <a:p>
          <a:endParaRPr lang="en-US"/>
        </a:p>
      </dgm:t>
    </dgm:pt>
    <dgm:pt modelId="{A472FDDE-8CD0-4751-A150-B42C3EA34800}">
      <dgm:prSet/>
      <dgm:spPr/>
      <dgm:t>
        <a:bodyPr/>
        <a:lstStyle/>
        <a:p>
          <a:r>
            <a:rPr lang="cs-CZ" b="0"/>
            <a:t>Chlapci nabíráni do armády pro boji proti Hútiúm, dívky nabírány jako špionky</a:t>
          </a:r>
          <a:endParaRPr lang="en-US"/>
        </a:p>
      </dgm:t>
    </dgm:pt>
    <dgm:pt modelId="{969C1B4A-C2FB-4685-82EB-BB80B7ADE745}" type="parTrans" cxnId="{3CC0DB46-BE4C-4905-A06F-D1A844829269}">
      <dgm:prSet/>
      <dgm:spPr/>
      <dgm:t>
        <a:bodyPr/>
        <a:lstStyle/>
        <a:p>
          <a:endParaRPr lang="en-US"/>
        </a:p>
      </dgm:t>
    </dgm:pt>
    <dgm:pt modelId="{0180F27B-F39A-4C5D-8CA5-80E3BC404EAB}" type="sibTrans" cxnId="{3CC0DB46-BE4C-4905-A06F-D1A844829269}">
      <dgm:prSet/>
      <dgm:spPr/>
      <dgm:t>
        <a:bodyPr/>
        <a:lstStyle/>
        <a:p>
          <a:endParaRPr lang="en-US"/>
        </a:p>
      </dgm:t>
    </dgm:pt>
    <dgm:pt modelId="{E012B7BB-1A39-4A81-9E2E-7C53F611DD3B}">
      <dgm:prSet/>
      <dgm:spPr/>
      <dgm:t>
        <a:bodyPr/>
        <a:lstStyle/>
        <a:p>
          <a:r>
            <a:rPr lang="cs-CZ" b="0"/>
            <a:t>Mučení – i mladistvých, znásilnění žen je na denním pořádku</a:t>
          </a:r>
          <a:endParaRPr lang="en-US"/>
        </a:p>
      </dgm:t>
    </dgm:pt>
    <dgm:pt modelId="{B7D19063-CECA-491A-802B-6C168F423096}" type="parTrans" cxnId="{F36CE3E5-6418-467A-B4BF-782C55E860B8}">
      <dgm:prSet/>
      <dgm:spPr/>
      <dgm:t>
        <a:bodyPr/>
        <a:lstStyle/>
        <a:p>
          <a:endParaRPr lang="en-US"/>
        </a:p>
      </dgm:t>
    </dgm:pt>
    <dgm:pt modelId="{C20DFC27-CD0D-4719-B5A5-C3AE65E75BE1}" type="sibTrans" cxnId="{F36CE3E5-6418-467A-B4BF-782C55E860B8}">
      <dgm:prSet/>
      <dgm:spPr/>
      <dgm:t>
        <a:bodyPr/>
        <a:lstStyle/>
        <a:p>
          <a:endParaRPr lang="en-US"/>
        </a:p>
      </dgm:t>
    </dgm:pt>
    <dgm:pt modelId="{62F12494-EEF3-4B9B-BF60-153D4C46C3E2}">
      <dgm:prSet/>
      <dgm:spPr/>
      <dgm:t>
        <a:bodyPr/>
        <a:lstStyle/>
        <a:p>
          <a:r>
            <a:rPr lang="cs-CZ"/>
            <a:t>P</a:t>
          </a:r>
          <a:r>
            <a:rPr lang="cs-CZ" b="0"/>
            <a:t>rávní stát</a:t>
          </a:r>
          <a:endParaRPr lang="en-US"/>
        </a:p>
      </dgm:t>
    </dgm:pt>
    <dgm:pt modelId="{AC398788-CD66-47A8-9603-09EE3D56632D}" type="parTrans" cxnId="{897021EE-A19D-43AF-A596-2A84AC8E4044}">
      <dgm:prSet/>
      <dgm:spPr/>
      <dgm:t>
        <a:bodyPr/>
        <a:lstStyle/>
        <a:p>
          <a:endParaRPr lang="en-US"/>
        </a:p>
      </dgm:t>
    </dgm:pt>
    <dgm:pt modelId="{7BBCA283-1EC0-42B3-A2C1-192ADFAC61EB}" type="sibTrans" cxnId="{897021EE-A19D-43AF-A596-2A84AC8E4044}">
      <dgm:prSet/>
      <dgm:spPr/>
      <dgm:t>
        <a:bodyPr/>
        <a:lstStyle/>
        <a:p>
          <a:endParaRPr lang="en-US"/>
        </a:p>
      </dgm:t>
    </dgm:pt>
    <dgm:pt modelId="{D26118C0-9AEC-4D0E-BCD7-6A0173E7BAEF}">
      <dgm:prSet/>
      <dgm:spPr/>
      <dgm:t>
        <a:bodyPr/>
        <a:lstStyle/>
        <a:p>
          <a:r>
            <a:rPr lang="cs-CZ"/>
            <a:t>Rozsáhlá korupce</a:t>
          </a:r>
          <a:endParaRPr lang="en-US"/>
        </a:p>
      </dgm:t>
    </dgm:pt>
    <dgm:pt modelId="{CD0ADF6C-A422-46D8-9811-22F857CD133F}" type="parTrans" cxnId="{E1626166-0EC7-4FB1-9696-39BC8474CDA0}">
      <dgm:prSet/>
      <dgm:spPr/>
      <dgm:t>
        <a:bodyPr/>
        <a:lstStyle/>
        <a:p>
          <a:endParaRPr lang="en-US"/>
        </a:p>
      </dgm:t>
    </dgm:pt>
    <dgm:pt modelId="{E595A032-543D-415B-B50C-73E865E2D1F6}" type="sibTrans" cxnId="{E1626166-0EC7-4FB1-9696-39BC8474CDA0}">
      <dgm:prSet/>
      <dgm:spPr/>
      <dgm:t>
        <a:bodyPr/>
        <a:lstStyle/>
        <a:p>
          <a:endParaRPr lang="en-US"/>
        </a:p>
      </dgm:t>
    </dgm:pt>
    <dgm:pt modelId="{62F5E7B2-E0FE-402A-8279-0D341312020F}" type="pres">
      <dgm:prSet presAssocID="{660B8179-575D-4C2F-B707-0416A6FBC6E5}" presName="linear" presStyleCnt="0">
        <dgm:presLayoutVars>
          <dgm:dir/>
          <dgm:animLvl val="lvl"/>
          <dgm:resizeHandles val="exact"/>
        </dgm:presLayoutVars>
      </dgm:prSet>
      <dgm:spPr/>
    </dgm:pt>
    <dgm:pt modelId="{214CEAA9-5903-4BC7-A09C-F13E1D7A0114}" type="pres">
      <dgm:prSet presAssocID="{CEAC782C-7BD6-443C-B8FD-CF6E60D58712}" presName="parentLin" presStyleCnt="0"/>
      <dgm:spPr/>
    </dgm:pt>
    <dgm:pt modelId="{346C0963-4DB7-4845-BE70-EBAC43918F86}" type="pres">
      <dgm:prSet presAssocID="{CEAC782C-7BD6-443C-B8FD-CF6E60D58712}" presName="parentLeftMargin" presStyleLbl="node1" presStyleIdx="0" presStyleCnt="2"/>
      <dgm:spPr/>
    </dgm:pt>
    <dgm:pt modelId="{69014604-F96D-44B9-9DED-EFD3C8E1B006}" type="pres">
      <dgm:prSet presAssocID="{CEAC782C-7BD6-443C-B8FD-CF6E60D58712}" presName="parentText" presStyleLbl="node1" presStyleIdx="0" presStyleCnt="2">
        <dgm:presLayoutVars>
          <dgm:chMax val="0"/>
          <dgm:bulletEnabled val="1"/>
        </dgm:presLayoutVars>
      </dgm:prSet>
      <dgm:spPr/>
    </dgm:pt>
    <dgm:pt modelId="{056E23F8-53EA-4F38-87D5-B939F1E09D23}" type="pres">
      <dgm:prSet presAssocID="{CEAC782C-7BD6-443C-B8FD-CF6E60D58712}" presName="negativeSpace" presStyleCnt="0"/>
      <dgm:spPr/>
    </dgm:pt>
    <dgm:pt modelId="{EE6E1F4C-00D6-4013-AD16-F8EFD7AAAEF2}" type="pres">
      <dgm:prSet presAssocID="{CEAC782C-7BD6-443C-B8FD-CF6E60D58712}" presName="childText" presStyleLbl="conFgAcc1" presStyleIdx="0" presStyleCnt="2">
        <dgm:presLayoutVars>
          <dgm:bulletEnabled val="1"/>
        </dgm:presLayoutVars>
      </dgm:prSet>
      <dgm:spPr/>
    </dgm:pt>
    <dgm:pt modelId="{7E50AC5E-94A7-472B-AFAE-D2D0B90E8998}" type="pres">
      <dgm:prSet presAssocID="{47888CDF-FFF5-4017-A3A3-68B5704ADB0A}" presName="spaceBetweenRectangles" presStyleCnt="0"/>
      <dgm:spPr/>
    </dgm:pt>
    <dgm:pt modelId="{5DB6EA92-7EF5-467F-94C9-3DF0E371352E}" type="pres">
      <dgm:prSet presAssocID="{62F12494-EEF3-4B9B-BF60-153D4C46C3E2}" presName="parentLin" presStyleCnt="0"/>
      <dgm:spPr/>
    </dgm:pt>
    <dgm:pt modelId="{983A3CF0-D4C5-48A4-B9D9-6EAA0CDE12A6}" type="pres">
      <dgm:prSet presAssocID="{62F12494-EEF3-4B9B-BF60-153D4C46C3E2}" presName="parentLeftMargin" presStyleLbl="node1" presStyleIdx="0" presStyleCnt="2"/>
      <dgm:spPr/>
    </dgm:pt>
    <dgm:pt modelId="{7A3B5E7B-062E-44E1-85A3-C8F14885CCD8}" type="pres">
      <dgm:prSet presAssocID="{62F12494-EEF3-4B9B-BF60-153D4C46C3E2}" presName="parentText" presStyleLbl="node1" presStyleIdx="1" presStyleCnt="2">
        <dgm:presLayoutVars>
          <dgm:chMax val="0"/>
          <dgm:bulletEnabled val="1"/>
        </dgm:presLayoutVars>
      </dgm:prSet>
      <dgm:spPr/>
    </dgm:pt>
    <dgm:pt modelId="{11CEA254-5810-4CCE-B8C6-530FB3693D54}" type="pres">
      <dgm:prSet presAssocID="{62F12494-EEF3-4B9B-BF60-153D4C46C3E2}" presName="negativeSpace" presStyleCnt="0"/>
      <dgm:spPr/>
    </dgm:pt>
    <dgm:pt modelId="{4877148A-248C-4CF7-A3EB-464ABE425621}" type="pres">
      <dgm:prSet presAssocID="{62F12494-EEF3-4B9B-BF60-153D4C46C3E2}" presName="childText" presStyleLbl="conFgAcc1" presStyleIdx="1" presStyleCnt="2">
        <dgm:presLayoutVars>
          <dgm:bulletEnabled val="1"/>
        </dgm:presLayoutVars>
      </dgm:prSet>
      <dgm:spPr/>
    </dgm:pt>
  </dgm:ptLst>
  <dgm:cxnLst>
    <dgm:cxn modelId="{4F89F516-6562-4B2F-9A6B-FC0E7DDC3A02}" type="presOf" srcId="{CEAC782C-7BD6-443C-B8FD-CF6E60D58712}" destId="{346C0963-4DB7-4845-BE70-EBAC43918F86}" srcOrd="0" destOrd="0" presId="urn:microsoft.com/office/officeart/2005/8/layout/list1"/>
    <dgm:cxn modelId="{5D9A7C24-AFBF-4B63-8D81-DA99820679E5}" type="presOf" srcId="{62F12494-EEF3-4B9B-BF60-153D4C46C3E2}" destId="{983A3CF0-D4C5-48A4-B9D9-6EAA0CDE12A6}" srcOrd="0" destOrd="0" presId="urn:microsoft.com/office/officeart/2005/8/layout/list1"/>
    <dgm:cxn modelId="{0DCF6C2C-3336-479A-B3BC-64444AB2E7D7}" type="presOf" srcId="{CEAC782C-7BD6-443C-B8FD-CF6E60D58712}" destId="{69014604-F96D-44B9-9DED-EFD3C8E1B006}" srcOrd="1" destOrd="0" presId="urn:microsoft.com/office/officeart/2005/8/layout/list1"/>
    <dgm:cxn modelId="{7195CF2D-747D-4C28-9B20-713FF0D8DB9B}" type="presOf" srcId="{660B8179-575D-4C2F-B707-0416A6FBC6E5}" destId="{62F5E7B2-E0FE-402A-8279-0D341312020F}" srcOrd="0" destOrd="0" presId="urn:microsoft.com/office/officeart/2005/8/layout/list1"/>
    <dgm:cxn modelId="{B738162E-7A6E-4486-B6E2-803C6C5A063F}" type="presOf" srcId="{A472FDDE-8CD0-4751-A150-B42C3EA34800}" destId="{EE6E1F4C-00D6-4013-AD16-F8EFD7AAAEF2}" srcOrd="0" destOrd="1" presId="urn:microsoft.com/office/officeart/2005/8/layout/list1"/>
    <dgm:cxn modelId="{E1626166-0EC7-4FB1-9696-39BC8474CDA0}" srcId="{62F12494-EEF3-4B9B-BF60-153D4C46C3E2}" destId="{D26118C0-9AEC-4D0E-BCD7-6A0173E7BAEF}" srcOrd="0" destOrd="0" parTransId="{CD0ADF6C-A422-46D8-9811-22F857CD133F}" sibTransId="{E595A032-543D-415B-B50C-73E865E2D1F6}"/>
    <dgm:cxn modelId="{3CC0DB46-BE4C-4905-A06F-D1A844829269}" srcId="{CEAC782C-7BD6-443C-B8FD-CF6E60D58712}" destId="{A472FDDE-8CD0-4751-A150-B42C3EA34800}" srcOrd="1" destOrd="0" parTransId="{969C1B4A-C2FB-4685-82EB-BB80B7ADE745}" sibTransId="{0180F27B-F39A-4C5D-8CA5-80E3BC404EAB}"/>
    <dgm:cxn modelId="{8D087C4D-BD17-4161-B0B4-BF3994949EC5}" type="presOf" srcId="{E012B7BB-1A39-4A81-9E2E-7C53F611DD3B}" destId="{EE6E1F4C-00D6-4013-AD16-F8EFD7AAAEF2}" srcOrd="0" destOrd="2" presId="urn:microsoft.com/office/officeart/2005/8/layout/list1"/>
    <dgm:cxn modelId="{47EA9D7E-BC27-4C90-8949-0885DB479283}" srcId="{660B8179-575D-4C2F-B707-0416A6FBC6E5}" destId="{CEAC782C-7BD6-443C-B8FD-CF6E60D58712}" srcOrd="0" destOrd="0" parTransId="{4BF765E9-7849-424F-B773-2EDD4692D1EC}" sibTransId="{47888CDF-FFF5-4017-A3A3-68B5704ADB0A}"/>
    <dgm:cxn modelId="{8F49BE9E-CC74-4C3C-BDEF-328D5403FB57}" type="presOf" srcId="{D26118C0-9AEC-4D0E-BCD7-6A0173E7BAEF}" destId="{4877148A-248C-4CF7-A3EB-464ABE425621}" srcOrd="0" destOrd="0" presId="urn:microsoft.com/office/officeart/2005/8/layout/list1"/>
    <dgm:cxn modelId="{62C77BBD-1241-448B-8237-375FE1DACC73}" type="presOf" srcId="{7847FBA7-426A-40F0-B38D-A7AD2E8D73B3}" destId="{EE6E1F4C-00D6-4013-AD16-F8EFD7AAAEF2}" srcOrd="0" destOrd="0" presId="urn:microsoft.com/office/officeart/2005/8/layout/list1"/>
    <dgm:cxn modelId="{9FF0FFDB-9D20-4BD1-A100-9029C7BEC6AD}" type="presOf" srcId="{62F12494-EEF3-4B9B-BF60-153D4C46C3E2}" destId="{7A3B5E7B-062E-44E1-85A3-C8F14885CCD8}" srcOrd="1" destOrd="0" presId="urn:microsoft.com/office/officeart/2005/8/layout/list1"/>
    <dgm:cxn modelId="{F36CE3E5-6418-467A-B4BF-782C55E860B8}" srcId="{CEAC782C-7BD6-443C-B8FD-CF6E60D58712}" destId="{E012B7BB-1A39-4A81-9E2E-7C53F611DD3B}" srcOrd="2" destOrd="0" parTransId="{B7D19063-CECA-491A-802B-6C168F423096}" sibTransId="{C20DFC27-CD0D-4719-B5A5-C3AE65E75BE1}"/>
    <dgm:cxn modelId="{897021EE-A19D-43AF-A596-2A84AC8E4044}" srcId="{660B8179-575D-4C2F-B707-0416A6FBC6E5}" destId="{62F12494-EEF3-4B9B-BF60-153D4C46C3E2}" srcOrd="1" destOrd="0" parTransId="{AC398788-CD66-47A8-9603-09EE3D56632D}" sibTransId="{7BBCA283-1EC0-42B3-A2C1-192ADFAC61EB}"/>
    <dgm:cxn modelId="{E94ADFF0-4353-40E7-85B2-906C100D448D}" srcId="{CEAC782C-7BD6-443C-B8FD-CF6E60D58712}" destId="{7847FBA7-426A-40F0-B38D-A7AD2E8D73B3}" srcOrd="0" destOrd="0" parTransId="{AC24958A-C5AA-41C8-9383-126D92DE98C5}" sibTransId="{76F9A545-1F61-42B7-B3C0-998C7E39B5D3}"/>
    <dgm:cxn modelId="{407703DC-2030-46F8-B22A-58F351D9F8ED}" type="presParOf" srcId="{62F5E7B2-E0FE-402A-8279-0D341312020F}" destId="{214CEAA9-5903-4BC7-A09C-F13E1D7A0114}" srcOrd="0" destOrd="0" presId="urn:microsoft.com/office/officeart/2005/8/layout/list1"/>
    <dgm:cxn modelId="{769540E4-79C0-4109-8FCF-F5EC2319E2D1}" type="presParOf" srcId="{214CEAA9-5903-4BC7-A09C-F13E1D7A0114}" destId="{346C0963-4DB7-4845-BE70-EBAC43918F86}" srcOrd="0" destOrd="0" presId="urn:microsoft.com/office/officeart/2005/8/layout/list1"/>
    <dgm:cxn modelId="{DAF34E07-07DD-4B23-98B6-7305153FF21E}" type="presParOf" srcId="{214CEAA9-5903-4BC7-A09C-F13E1D7A0114}" destId="{69014604-F96D-44B9-9DED-EFD3C8E1B006}" srcOrd="1" destOrd="0" presId="urn:microsoft.com/office/officeart/2005/8/layout/list1"/>
    <dgm:cxn modelId="{3C97AAAD-DCDE-45A1-B1FD-7005DAC575D6}" type="presParOf" srcId="{62F5E7B2-E0FE-402A-8279-0D341312020F}" destId="{056E23F8-53EA-4F38-87D5-B939F1E09D23}" srcOrd="1" destOrd="0" presId="urn:microsoft.com/office/officeart/2005/8/layout/list1"/>
    <dgm:cxn modelId="{387DD156-D16C-4653-B627-851013842CD3}" type="presParOf" srcId="{62F5E7B2-E0FE-402A-8279-0D341312020F}" destId="{EE6E1F4C-00D6-4013-AD16-F8EFD7AAAEF2}" srcOrd="2" destOrd="0" presId="urn:microsoft.com/office/officeart/2005/8/layout/list1"/>
    <dgm:cxn modelId="{51740478-EBA1-40AF-AD2D-B917E50A34A1}" type="presParOf" srcId="{62F5E7B2-E0FE-402A-8279-0D341312020F}" destId="{7E50AC5E-94A7-472B-AFAE-D2D0B90E8998}" srcOrd="3" destOrd="0" presId="urn:microsoft.com/office/officeart/2005/8/layout/list1"/>
    <dgm:cxn modelId="{10597C56-6CF4-419E-A46D-AE22896329E6}" type="presParOf" srcId="{62F5E7B2-E0FE-402A-8279-0D341312020F}" destId="{5DB6EA92-7EF5-467F-94C9-3DF0E371352E}" srcOrd="4" destOrd="0" presId="urn:microsoft.com/office/officeart/2005/8/layout/list1"/>
    <dgm:cxn modelId="{19AF6BD7-4461-44B7-A2FB-E445445B354C}" type="presParOf" srcId="{5DB6EA92-7EF5-467F-94C9-3DF0E371352E}" destId="{983A3CF0-D4C5-48A4-B9D9-6EAA0CDE12A6}" srcOrd="0" destOrd="0" presId="urn:microsoft.com/office/officeart/2005/8/layout/list1"/>
    <dgm:cxn modelId="{AB01394E-06F6-4CDB-A115-8D904974C585}" type="presParOf" srcId="{5DB6EA92-7EF5-467F-94C9-3DF0E371352E}" destId="{7A3B5E7B-062E-44E1-85A3-C8F14885CCD8}" srcOrd="1" destOrd="0" presId="urn:microsoft.com/office/officeart/2005/8/layout/list1"/>
    <dgm:cxn modelId="{F15AE9CC-716A-4BB4-ABE8-3ED5FB4B01A8}" type="presParOf" srcId="{62F5E7B2-E0FE-402A-8279-0D341312020F}" destId="{11CEA254-5810-4CCE-B8C6-530FB3693D54}" srcOrd="5" destOrd="0" presId="urn:microsoft.com/office/officeart/2005/8/layout/list1"/>
    <dgm:cxn modelId="{AAE1DA84-6188-49E2-8F54-6AC3BD8631C0}" type="presParOf" srcId="{62F5E7B2-E0FE-402A-8279-0D341312020F}" destId="{4877148A-248C-4CF7-A3EB-464ABE42562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B8631-50E1-4F0D-9DE2-E2DB436FD6FC}">
      <dsp:nvSpPr>
        <dsp:cNvPr id="0" name=""/>
        <dsp:cNvSpPr/>
      </dsp:nvSpPr>
      <dsp:spPr>
        <a:xfrm>
          <a:off x="0" y="3348"/>
          <a:ext cx="6103015" cy="221009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cs-CZ" sz="2500" kern="1200" dirty="0"/>
            <a:t>FSI – vytvořil rámec hodnocení konfliktů </a:t>
          </a:r>
          <a:r>
            <a:rPr lang="cs-CZ" sz="2500" b="1" kern="1200" dirty="0"/>
            <a:t>CAST</a:t>
          </a:r>
          <a:endParaRPr lang="en-US" sz="2500" kern="1200" dirty="0"/>
        </a:p>
      </dsp:txBody>
      <dsp:txXfrm>
        <a:off x="107888" y="111236"/>
        <a:ext cx="5887239" cy="1994321"/>
      </dsp:txXfrm>
    </dsp:sp>
    <dsp:sp modelId="{B473E233-E711-474D-9EC3-3DCC5BAA71D2}">
      <dsp:nvSpPr>
        <dsp:cNvPr id="0" name=""/>
        <dsp:cNvSpPr/>
      </dsp:nvSpPr>
      <dsp:spPr>
        <a:xfrm>
          <a:off x="5960" y="4507239"/>
          <a:ext cx="6103015" cy="221009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cs-CZ" sz="2500" kern="1200" dirty="0"/>
            <a:t>Výsledek ukazuje míru zranitelnosti daného státu vůči kolapsu</a:t>
          </a:r>
          <a:endParaRPr lang="en-US" sz="2500" kern="1200" dirty="0"/>
        </a:p>
      </dsp:txBody>
      <dsp:txXfrm>
        <a:off x="113848" y="4615127"/>
        <a:ext cx="5887239" cy="1994321"/>
      </dsp:txXfrm>
    </dsp:sp>
    <dsp:sp modelId="{D86F0DFE-1CA4-43C1-BC1D-8C32B145211B}">
      <dsp:nvSpPr>
        <dsp:cNvPr id="0" name=""/>
        <dsp:cNvSpPr/>
      </dsp:nvSpPr>
      <dsp:spPr>
        <a:xfrm rot="5400000">
          <a:off x="3270064" y="1412191"/>
          <a:ext cx="1768077" cy="390974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cs-CZ" sz="2400" kern="1200" dirty="0"/>
            <a:t>Ukazatele soudržnosti</a:t>
          </a:r>
          <a:endParaRPr lang="en-US" sz="2400" kern="1200" dirty="0"/>
        </a:p>
        <a:p>
          <a:pPr marL="228600" lvl="1" indent="-228600" algn="l" defTabSz="1066800">
            <a:lnSpc>
              <a:spcPct val="90000"/>
            </a:lnSpc>
            <a:spcBef>
              <a:spcPct val="0"/>
            </a:spcBef>
            <a:spcAft>
              <a:spcPct val="15000"/>
            </a:spcAft>
            <a:buChar char="•"/>
          </a:pPr>
          <a:r>
            <a:rPr lang="cs-CZ" sz="2400" kern="1200" dirty="0"/>
            <a:t>Ekonomické ukazatele</a:t>
          </a:r>
          <a:endParaRPr lang="en-US" sz="2400" kern="1200" dirty="0"/>
        </a:p>
        <a:p>
          <a:pPr marL="228600" lvl="1" indent="-228600" algn="l" defTabSz="1066800">
            <a:lnSpc>
              <a:spcPct val="90000"/>
            </a:lnSpc>
            <a:spcBef>
              <a:spcPct val="0"/>
            </a:spcBef>
            <a:spcAft>
              <a:spcPct val="15000"/>
            </a:spcAft>
            <a:buChar char="•"/>
          </a:pPr>
          <a:r>
            <a:rPr lang="cs-CZ" sz="2400" kern="1200" dirty="0"/>
            <a:t>Politické ukazatele</a:t>
          </a:r>
          <a:endParaRPr lang="en-US" sz="2400" kern="1200" dirty="0"/>
        </a:p>
        <a:p>
          <a:pPr marL="228600" lvl="1" indent="-228600" algn="l" defTabSz="1066800">
            <a:lnSpc>
              <a:spcPct val="90000"/>
            </a:lnSpc>
            <a:spcBef>
              <a:spcPct val="0"/>
            </a:spcBef>
            <a:spcAft>
              <a:spcPct val="15000"/>
            </a:spcAft>
            <a:buChar char="•"/>
          </a:pPr>
          <a:r>
            <a:rPr lang="cs-CZ" sz="2400" kern="1200" dirty="0"/>
            <a:t>Společenské ukazatele</a:t>
          </a:r>
          <a:endParaRPr lang="en-US" sz="2400" kern="1200" dirty="0"/>
        </a:p>
      </dsp:txBody>
      <dsp:txXfrm rot="-5400000">
        <a:off x="2199231" y="2569334"/>
        <a:ext cx="3823434" cy="1595457"/>
      </dsp:txXfrm>
    </dsp:sp>
    <dsp:sp modelId="{3D9BAFCD-DAA2-4F66-A413-3EA78E90EA14}">
      <dsp:nvSpPr>
        <dsp:cNvPr id="0" name=""/>
        <dsp:cNvSpPr/>
      </dsp:nvSpPr>
      <dsp:spPr>
        <a:xfrm>
          <a:off x="0" y="2270267"/>
          <a:ext cx="2199231" cy="221009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cs-CZ" sz="2500" kern="1200" dirty="0"/>
            <a:t>Používá </a:t>
          </a:r>
          <a:r>
            <a:rPr lang="cs-CZ" sz="2500" b="1" kern="1200" dirty="0"/>
            <a:t>12 indikátorů</a:t>
          </a:r>
          <a:r>
            <a:rPr lang="cs-CZ" sz="2500" kern="1200" dirty="0"/>
            <a:t> </a:t>
          </a:r>
          <a:r>
            <a:rPr lang="cs-CZ" sz="2500" u="sng" kern="1200" dirty="0"/>
            <a:t>rozdělených do 4. skupin:</a:t>
          </a:r>
          <a:endParaRPr lang="en-US" sz="2500" kern="1200" dirty="0"/>
        </a:p>
      </dsp:txBody>
      <dsp:txXfrm>
        <a:off x="107358" y="2377625"/>
        <a:ext cx="1984515" cy="1995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30C40-3080-49A2-85B4-533795613730}">
      <dsp:nvSpPr>
        <dsp:cNvPr id="0" name=""/>
        <dsp:cNvSpPr/>
      </dsp:nvSpPr>
      <dsp:spPr>
        <a:xfrm>
          <a:off x="0" y="946900"/>
          <a:ext cx="5305909" cy="2390849"/>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1797" tIns="479044" rIns="411797" bIns="163576" numCol="1" spcCol="1270" anchor="t" anchorCtr="0">
          <a:noAutofit/>
        </a:bodyPr>
        <a:lstStyle/>
        <a:p>
          <a:pPr marL="228600" lvl="1" indent="-228600" algn="l" defTabSz="1022350">
            <a:lnSpc>
              <a:spcPct val="90000"/>
            </a:lnSpc>
            <a:spcBef>
              <a:spcPct val="0"/>
            </a:spcBef>
            <a:spcAft>
              <a:spcPct val="15000"/>
            </a:spcAft>
            <a:buChar char="•"/>
          </a:pPr>
          <a:r>
            <a:rPr lang="cs-CZ" sz="2300" b="0" kern="1200"/>
            <a:t>Diskriminace žen, dětské sňatky</a:t>
          </a:r>
          <a:endParaRPr lang="en-US" sz="2300" kern="1200"/>
        </a:p>
        <a:p>
          <a:pPr marL="228600" lvl="1" indent="-228600" algn="l" defTabSz="1022350">
            <a:lnSpc>
              <a:spcPct val="90000"/>
            </a:lnSpc>
            <a:spcBef>
              <a:spcPct val="0"/>
            </a:spcBef>
            <a:spcAft>
              <a:spcPct val="15000"/>
            </a:spcAft>
            <a:buChar char="•"/>
          </a:pPr>
          <a:r>
            <a:rPr lang="cs-CZ" sz="2300" b="0" kern="1200" dirty="0"/>
            <a:t>Autoritářský režim – mučení a další nelidské zacházení při protestech proti vládě</a:t>
          </a:r>
          <a:endParaRPr lang="en-US" sz="2300" kern="1200" dirty="0"/>
        </a:p>
        <a:p>
          <a:pPr marL="228600" lvl="1" indent="-228600" algn="l" defTabSz="1022350">
            <a:lnSpc>
              <a:spcPct val="90000"/>
            </a:lnSpc>
            <a:spcBef>
              <a:spcPct val="0"/>
            </a:spcBef>
            <a:spcAft>
              <a:spcPct val="15000"/>
            </a:spcAft>
            <a:buChar char="•"/>
          </a:pPr>
          <a:r>
            <a:rPr lang="cs-CZ" sz="2300" b="0" kern="1200"/>
            <a:t>Únosy lidí ze strany IS</a:t>
          </a:r>
          <a:endParaRPr lang="en-US" sz="2300" kern="1200"/>
        </a:p>
      </dsp:txBody>
      <dsp:txXfrm>
        <a:off x="0" y="946900"/>
        <a:ext cx="5305909" cy="2390849"/>
      </dsp:txXfrm>
    </dsp:sp>
    <dsp:sp modelId="{AB6D25C3-7842-4FED-840E-4CE01A1A312F}">
      <dsp:nvSpPr>
        <dsp:cNvPr id="0" name=""/>
        <dsp:cNvSpPr/>
      </dsp:nvSpPr>
      <dsp:spPr>
        <a:xfrm>
          <a:off x="0" y="175165"/>
          <a:ext cx="4834468" cy="77676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386" tIns="0" rIns="140386" bIns="0" numCol="1" spcCol="1270" anchor="ctr" anchorCtr="0">
          <a:noAutofit/>
        </a:bodyPr>
        <a:lstStyle/>
        <a:p>
          <a:pPr marL="0" lvl="0" indent="0" algn="l" defTabSz="1022350">
            <a:lnSpc>
              <a:spcPct val="90000"/>
            </a:lnSpc>
            <a:spcBef>
              <a:spcPct val="0"/>
            </a:spcBef>
            <a:spcAft>
              <a:spcPct val="35000"/>
            </a:spcAft>
            <a:buNone/>
          </a:pPr>
          <a:r>
            <a:rPr lang="cs-CZ" sz="2300" b="0" kern="1200" dirty="0"/>
            <a:t>Lidská práva</a:t>
          </a:r>
          <a:endParaRPr lang="en-US" sz="2300" kern="1200" dirty="0"/>
        </a:p>
      </dsp:txBody>
      <dsp:txXfrm>
        <a:off x="37918" y="213083"/>
        <a:ext cx="4758632" cy="700928"/>
      </dsp:txXfrm>
    </dsp:sp>
    <dsp:sp modelId="{58452F7C-FACA-4BCB-9ACB-EFA242931460}">
      <dsp:nvSpPr>
        <dsp:cNvPr id="0" name=""/>
        <dsp:cNvSpPr/>
      </dsp:nvSpPr>
      <dsp:spPr>
        <a:xfrm>
          <a:off x="0" y="3498442"/>
          <a:ext cx="5305909" cy="3260250"/>
        </a:xfrm>
        <a:prstGeom prst="rect">
          <a:avLst/>
        </a:prstGeom>
        <a:solidFill>
          <a:schemeClr val="lt1">
            <a:alpha val="90000"/>
            <a:hueOff val="0"/>
            <a:satOff val="0"/>
            <a:lumOff val="0"/>
            <a:alphaOff val="0"/>
          </a:schemeClr>
        </a:solidFill>
        <a:ln w="6350" cap="flat" cmpd="sng" algn="ctr">
          <a:solidFill>
            <a:schemeClr val="accent5">
              <a:hueOff val="-1512885"/>
              <a:satOff val="514"/>
              <a:lumOff val="-686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1797" tIns="479044" rIns="411797" bIns="163576" numCol="1" spcCol="1270" anchor="t" anchorCtr="0">
          <a:noAutofit/>
        </a:bodyPr>
        <a:lstStyle/>
        <a:p>
          <a:pPr marL="228600" lvl="1" indent="-228600" algn="l" defTabSz="1022350">
            <a:lnSpc>
              <a:spcPct val="90000"/>
            </a:lnSpc>
            <a:spcBef>
              <a:spcPct val="0"/>
            </a:spcBef>
            <a:spcAft>
              <a:spcPct val="15000"/>
            </a:spcAft>
            <a:buChar char="•"/>
          </a:pPr>
          <a:r>
            <a:rPr lang="cs-CZ" sz="2300" kern="1200" dirty="0"/>
            <a:t>Primárně právo vychází z práva </a:t>
          </a:r>
          <a:r>
            <a:rPr lang="cs-CZ" sz="2300" kern="1200" dirty="0" err="1"/>
            <a:t>Šária</a:t>
          </a:r>
          <a:r>
            <a:rPr lang="cs-CZ" sz="2300" kern="1200" dirty="0"/>
            <a:t> – sekundárně z francouzského občanského zákoníku</a:t>
          </a:r>
          <a:endParaRPr lang="en-US" sz="2300" kern="1200" dirty="0"/>
        </a:p>
        <a:p>
          <a:pPr marL="228600" lvl="1" indent="-228600" algn="l" defTabSz="1022350">
            <a:lnSpc>
              <a:spcPct val="90000"/>
            </a:lnSpc>
            <a:spcBef>
              <a:spcPct val="0"/>
            </a:spcBef>
            <a:spcAft>
              <a:spcPct val="15000"/>
            </a:spcAft>
            <a:buChar char="•"/>
          </a:pPr>
          <a:r>
            <a:rPr lang="cs-CZ" sz="2300" kern="1200" dirty="0"/>
            <a:t>Muslimské soudy a soudy pro ostatní sekty – spíše náboženské právo než právní stát</a:t>
          </a:r>
          <a:endParaRPr lang="en-US" sz="2300" kern="1200" dirty="0"/>
        </a:p>
      </dsp:txBody>
      <dsp:txXfrm>
        <a:off x="0" y="3498442"/>
        <a:ext cx="5305909" cy="3260250"/>
      </dsp:txXfrm>
    </dsp:sp>
    <dsp:sp modelId="{BC24C5C5-0690-4BE4-8268-5627431B4F53}">
      <dsp:nvSpPr>
        <dsp:cNvPr id="0" name=""/>
        <dsp:cNvSpPr/>
      </dsp:nvSpPr>
      <dsp:spPr>
        <a:xfrm>
          <a:off x="265295" y="3158962"/>
          <a:ext cx="3714136" cy="678960"/>
        </a:xfrm>
        <a:prstGeom prst="roundRect">
          <a:avLst/>
        </a:prstGeom>
        <a:gradFill rotWithShape="0">
          <a:gsLst>
            <a:gs pos="0">
              <a:schemeClr val="accent5">
                <a:hueOff val="-1512885"/>
                <a:satOff val="514"/>
                <a:lumOff val="-6862"/>
                <a:alphaOff val="0"/>
                <a:satMod val="103000"/>
                <a:lumMod val="102000"/>
                <a:tint val="94000"/>
              </a:schemeClr>
            </a:gs>
            <a:gs pos="50000">
              <a:schemeClr val="accent5">
                <a:hueOff val="-1512885"/>
                <a:satOff val="514"/>
                <a:lumOff val="-6862"/>
                <a:alphaOff val="0"/>
                <a:satMod val="110000"/>
                <a:lumMod val="100000"/>
                <a:shade val="100000"/>
              </a:schemeClr>
            </a:gs>
            <a:gs pos="100000">
              <a:schemeClr val="accent5">
                <a:hueOff val="-1512885"/>
                <a:satOff val="514"/>
                <a:lumOff val="-686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386" tIns="0" rIns="140386" bIns="0" numCol="1" spcCol="1270" anchor="ctr" anchorCtr="0">
          <a:noAutofit/>
        </a:bodyPr>
        <a:lstStyle/>
        <a:p>
          <a:pPr marL="0" lvl="0" indent="0" algn="l" defTabSz="1022350">
            <a:lnSpc>
              <a:spcPct val="90000"/>
            </a:lnSpc>
            <a:spcBef>
              <a:spcPct val="0"/>
            </a:spcBef>
            <a:spcAft>
              <a:spcPct val="35000"/>
            </a:spcAft>
            <a:buNone/>
          </a:pPr>
          <a:r>
            <a:rPr lang="cs-CZ" sz="2300" kern="1200" dirty="0"/>
            <a:t>P</a:t>
          </a:r>
          <a:r>
            <a:rPr lang="cs-CZ" sz="2300" b="0" kern="1200" dirty="0"/>
            <a:t>rávní stát</a:t>
          </a:r>
          <a:endParaRPr lang="en-US" sz="2300" kern="1200" dirty="0"/>
        </a:p>
      </dsp:txBody>
      <dsp:txXfrm>
        <a:off x="298439" y="3192106"/>
        <a:ext cx="3647848"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E1F4C-00D6-4013-AD16-F8EFD7AAAEF2}">
      <dsp:nvSpPr>
        <dsp:cNvPr id="0" name=""/>
        <dsp:cNvSpPr/>
      </dsp:nvSpPr>
      <dsp:spPr>
        <a:xfrm>
          <a:off x="0" y="381132"/>
          <a:ext cx="11004385" cy="249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4063" tIns="499872" rIns="854063" bIns="170688" numCol="1" spcCol="1270" anchor="t" anchorCtr="0">
          <a:noAutofit/>
        </a:bodyPr>
        <a:lstStyle/>
        <a:p>
          <a:pPr marL="228600" lvl="1" indent="-228600" algn="l" defTabSz="1066800">
            <a:lnSpc>
              <a:spcPct val="90000"/>
            </a:lnSpc>
            <a:spcBef>
              <a:spcPct val="0"/>
            </a:spcBef>
            <a:spcAft>
              <a:spcPct val="15000"/>
            </a:spcAft>
            <a:buChar char="•"/>
          </a:pPr>
          <a:r>
            <a:rPr lang="cs-CZ" sz="2400" b="0" kern="1200"/>
            <a:t>Páchání válečných zločinů na lidech, děti  nemají přístup ke vzdělání</a:t>
          </a:r>
          <a:endParaRPr lang="en-US" sz="2400" kern="1200"/>
        </a:p>
        <a:p>
          <a:pPr marL="228600" lvl="1" indent="-228600" algn="l" defTabSz="1066800">
            <a:lnSpc>
              <a:spcPct val="90000"/>
            </a:lnSpc>
            <a:spcBef>
              <a:spcPct val="0"/>
            </a:spcBef>
            <a:spcAft>
              <a:spcPct val="15000"/>
            </a:spcAft>
            <a:buChar char="•"/>
          </a:pPr>
          <a:r>
            <a:rPr lang="cs-CZ" sz="2400" b="0" kern="1200"/>
            <a:t>Chlapci nabíráni do armády pro boji proti Hútiúm, dívky nabírány jako špionky</a:t>
          </a:r>
          <a:endParaRPr lang="en-US" sz="2400" kern="1200"/>
        </a:p>
        <a:p>
          <a:pPr marL="228600" lvl="1" indent="-228600" algn="l" defTabSz="1066800">
            <a:lnSpc>
              <a:spcPct val="90000"/>
            </a:lnSpc>
            <a:spcBef>
              <a:spcPct val="0"/>
            </a:spcBef>
            <a:spcAft>
              <a:spcPct val="15000"/>
            </a:spcAft>
            <a:buChar char="•"/>
          </a:pPr>
          <a:r>
            <a:rPr lang="cs-CZ" sz="2400" b="0" kern="1200"/>
            <a:t>Mučení – i mladistvých, znásilnění žen je na denním pořádku</a:t>
          </a:r>
          <a:endParaRPr lang="en-US" sz="2400" kern="1200"/>
        </a:p>
      </dsp:txBody>
      <dsp:txXfrm>
        <a:off x="0" y="381132"/>
        <a:ext cx="11004385" cy="2494800"/>
      </dsp:txXfrm>
    </dsp:sp>
    <dsp:sp modelId="{69014604-F96D-44B9-9DED-EFD3C8E1B006}">
      <dsp:nvSpPr>
        <dsp:cNvPr id="0" name=""/>
        <dsp:cNvSpPr/>
      </dsp:nvSpPr>
      <dsp:spPr>
        <a:xfrm>
          <a:off x="550219" y="26891"/>
          <a:ext cx="7703069"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58" tIns="0" rIns="291158" bIns="0" numCol="1" spcCol="1270" anchor="ctr" anchorCtr="0">
          <a:noAutofit/>
        </a:bodyPr>
        <a:lstStyle/>
        <a:p>
          <a:pPr marL="0" lvl="0" indent="0" algn="l" defTabSz="1066800">
            <a:lnSpc>
              <a:spcPct val="90000"/>
            </a:lnSpc>
            <a:spcBef>
              <a:spcPct val="0"/>
            </a:spcBef>
            <a:spcAft>
              <a:spcPct val="35000"/>
            </a:spcAft>
            <a:buNone/>
          </a:pPr>
          <a:r>
            <a:rPr lang="cs-CZ" sz="2400" b="0" kern="1200"/>
            <a:t>Lidská práva</a:t>
          </a:r>
          <a:endParaRPr lang="en-US" sz="2400" kern="1200"/>
        </a:p>
      </dsp:txBody>
      <dsp:txXfrm>
        <a:off x="584804" y="61476"/>
        <a:ext cx="7633899" cy="639310"/>
      </dsp:txXfrm>
    </dsp:sp>
    <dsp:sp modelId="{4877148A-248C-4CF7-A3EB-464ABE425621}">
      <dsp:nvSpPr>
        <dsp:cNvPr id="0" name=""/>
        <dsp:cNvSpPr/>
      </dsp:nvSpPr>
      <dsp:spPr>
        <a:xfrm>
          <a:off x="0" y="3359772"/>
          <a:ext cx="11004385"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4063" tIns="499872" rIns="854063" bIns="170688" numCol="1" spcCol="1270" anchor="t" anchorCtr="0">
          <a:noAutofit/>
        </a:bodyPr>
        <a:lstStyle/>
        <a:p>
          <a:pPr marL="228600" lvl="1" indent="-228600" algn="l" defTabSz="1066800">
            <a:lnSpc>
              <a:spcPct val="90000"/>
            </a:lnSpc>
            <a:spcBef>
              <a:spcPct val="0"/>
            </a:spcBef>
            <a:spcAft>
              <a:spcPct val="15000"/>
            </a:spcAft>
            <a:buChar char="•"/>
          </a:pPr>
          <a:r>
            <a:rPr lang="cs-CZ" sz="2400" kern="1200"/>
            <a:t>Rozsáhlá korupce</a:t>
          </a:r>
          <a:endParaRPr lang="en-US" sz="2400" kern="1200"/>
        </a:p>
      </dsp:txBody>
      <dsp:txXfrm>
        <a:off x="0" y="3359772"/>
        <a:ext cx="11004385" cy="1020600"/>
      </dsp:txXfrm>
    </dsp:sp>
    <dsp:sp modelId="{7A3B5E7B-062E-44E1-85A3-C8F14885CCD8}">
      <dsp:nvSpPr>
        <dsp:cNvPr id="0" name=""/>
        <dsp:cNvSpPr/>
      </dsp:nvSpPr>
      <dsp:spPr>
        <a:xfrm>
          <a:off x="550219" y="3005532"/>
          <a:ext cx="7703069"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58" tIns="0" rIns="291158" bIns="0" numCol="1" spcCol="1270" anchor="ctr" anchorCtr="0">
          <a:noAutofit/>
        </a:bodyPr>
        <a:lstStyle/>
        <a:p>
          <a:pPr marL="0" lvl="0" indent="0" algn="l" defTabSz="1066800">
            <a:lnSpc>
              <a:spcPct val="90000"/>
            </a:lnSpc>
            <a:spcBef>
              <a:spcPct val="0"/>
            </a:spcBef>
            <a:spcAft>
              <a:spcPct val="35000"/>
            </a:spcAft>
            <a:buNone/>
          </a:pPr>
          <a:r>
            <a:rPr lang="cs-CZ" sz="2400" kern="1200"/>
            <a:t>P</a:t>
          </a:r>
          <a:r>
            <a:rPr lang="cs-CZ" sz="2400" b="0" kern="1200"/>
            <a:t>rávní stát</a:t>
          </a:r>
          <a:endParaRPr lang="en-US" sz="2400" kern="1200"/>
        </a:p>
      </dsp:txBody>
      <dsp:txXfrm>
        <a:off x="584804" y="3040117"/>
        <a:ext cx="7633899"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CFF17-EF5A-45F5-AB32-C8B189ACAAC1}" type="datetimeFigureOut">
              <a:rPr lang="cs-CZ" smtClean="0"/>
              <a:t>20.04.2022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43FD7-AC0C-462D-AC8E-95C124AA12DB}" type="slidenum">
              <a:rPr lang="cs-CZ" smtClean="0"/>
              <a:t>‹#›</a:t>
            </a:fld>
            <a:endParaRPr lang="cs-CZ"/>
          </a:p>
        </p:txBody>
      </p:sp>
    </p:spTree>
    <p:extLst>
      <p:ext uri="{BB962C8B-B14F-4D97-AF65-F5344CB8AC3E}">
        <p14:creationId xmlns:p14="http://schemas.microsoft.com/office/powerpoint/2010/main" val="197455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ritannica.com/event/Cold-War"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nato.int/cps/us/natohq/declassified_138294.htm" TargetMode="External"/><Relationship Id="rId5" Type="http://schemas.openxmlformats.org/officeDocument/2006/relationships/hyperlink" Target="https://cs.wikipedia.org/wiki/Michail_Sergejevi%C4%8D_Gorba%C4%8Dov" TargetMode="External"/><Relationship Id="rId4" Type="http://schemas.openxmlformats.org/officeDocument/2006/relationships/hyperlink" Target="https://www.britannica.com/event/Iron-Curtai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ritannica.com/event/Cold-War"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nato.int/cps/us/natohq/declassified_138294.htm" TargetMode="External"/><Relationship Id="rId5" Type="http://schemas.openxmlformats.org/officeDocument/2006/relationships/hyperlink" Target="https://cs.wikipedia.org/wiki/Michail_Sergejevi%C4%8D_Gorba%C4%8Dov" TargetMode="External"/><Relationship Id="rId4" Type="http://schemas.openxmlformats.org/officeDocument/2006/relationships/hyperlink" Target="https://www.britannica.com/event/Iron-Curtai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050" i="1" dirty="0"/>
              <a:t>„Nejprve bych ráda krátce shrnula nejdůležitější momenty a události Studené války než se přesuneme k tématu prezentace – fenomén křehkých států po konci Studené války.“</a:t>
            </a:r>
          </a:p>
          <a:p>
            <a:endParaRPr lang="cs-CZ" sz="1050" dirty="0"/>
          </a:p>
          <a:p>
            <a:r>
              <a:rPr lang="cs-CZ" sz="1050" dirty="0"/>
              <a:t>Termín „Studená válka“ jako popsání vztahů SSSR a USA po 2. světové válce poprvé použil George Orwell v článku, který vyšel r. 1945. Z politiků ho poprvé </a:t>
            </a:r>
            <a:r>
              <a:rPr lang="cs-CZ" sz="1100" dirty="0"/>
              <a:t>použil r. 1947 Bernard </a:t>
            </a:r>
            <a:r>
              <a:rPr lang="cs-CZ" sz="1100" dirty="0" err="1"/>
              <a:t>Baruch</a:t>
            </a:r>
            <a:r>
              <a:rPr lang="cs-CZ" sz="1100" dirty="0"/>
              <a:t> v projevu ve </a:t>
            </a:r>
            <a:r>
              <a:rPr lang="cs-CZ" sz="1100" dirty="0" err="1"/>
              <a:t>State</a:t>
            </a:r>
            <a:r>
              <a:rPr lang="cs-CZ" sz="1100" dirty="0"/>
              <a:t> House v Columbii (Jižní Karolína) – </a:t>
            </a:r>
            <a:r>
              <a:rPr lang="cs-CZ" sz="1100" dirty="0" err="1"/>
              <a:t>Baruch</a:t>
            </a:r>
            <a:r>
              <a:rPr lang="cs-CZ" sz="1100" dirty="0"/>
              <a:t> však termín použil v souvislosti s právy dělníků (pracovníků) – někde je označován za autora termínu. </a:t>
            </a:r>
          </a:p>
          <a:p>
            <a:endParaRPr lang="cs-CZ" sz="1100" dirty="0"/>
          </a:p>
          <a:p>
            <a:r>
              <a:rPr lang="cs-CZ" sz="1100" b="1" dirty="0"/>
              <a:t>1947 – 48: </a:t>
            </a:r>
            <a:r>
              <a:rPr lang="cs-CZ" sz="1100" b="0" dirty="0"/>
              <a:t>plněn</a:t>
            </a:r>
            <a:r>
              <a:rPr lang="cs-CZ" sz="1100" b="1" dirty="0"/>
              <a:t> </a:t>
            </a:r>
            <a:r>
              <a:rPr lang="cs-CZ" sz="1100" dirty="0"/>
              <a:t>Marshallův plán: vliv na západní Evropu X Sovětský svaz nastolil ve východní Evropě komunistické režimy </a:t>
            </a:r>
          </a:p>
          <a:p>
            <a:r>
              <a:rPr lang="cs-CZ" sz="1100" b="1" dirty="0"/>
              <a:t>1949</a:t>
            </a:r>
            <a:r>
              <a:rPr lang="cs-CZ" sz="1100" dirty="0"/>
              <a:t> – jejich první atomová hlavice: konec monopolu USA na atomovou bombu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100" b="1" dirty="0"/>
              <a:t>NATO </a:t>
            </a:r>
            <a:r>
              <a:rPr lang="cs-CZ" sz="1100" dirty="0"/>
              <a:t>– sjednocené vojenské velení k odporu proti Sovětské přítomnosti v Evropě</a:t>
            </a:r>
          </a:p>
          <a:p>
            <a:endParaRPr lang="cs-CZ" sz="1050" dirty="0"/>
          </a:p>
          <a:p>
            <a:endParaRPr lang="cs-CZ" sz="1050" dirty="0"/>
          </a:p>
          <a:p>
            <a:r>
              <a:rPr lang="cs-CZ" sz="1050" dirty="0"/>
              <a:t>Zdroje:</a:t>
            </a:r>
          </a:p>
          <a:p>
            <a:pPr marL="0" indent="0">
              <a:buFont typeface="Arial" panose="020B0604020202020204" pitchFamily="34" charset="0"/>
              <a:buNone/>
            </a:pPr>
            <a:r>
              <a:rPr lang="cs-CZ" sz="1050" dirty="0">
                <a:hlinkClick r:id="rId3"/>
              </a:rPr>
              <a:t>https://www.britannica.com/event/Cold-War</a:t>
            </a:r>
            <a:r>
              <a:rPr lang="cs-CZ" sz="1050" dirty="0"/>
              <a:t> </a:t>
            </a:r>
          </a:p>
          <a:p>
            <a:pPr marL="0" indent="0">
              <a:buFont typeface="Arial" panose="020B0604020202020204" pitchFamily="34" charset="0"/>
              <a:buNone/>
            </a:pPr>
            <a:r>
              <a:rPr lang="cs-CZ" sz="1050" dirty="0">
                <a:hlinkClick r:id="rId4"/>
              </a:rPr>
              <a:t>https://www.britannica.com/event/Iron-Curtain</a:t>
            </a:r>
            <a:endParaRPr lang="cs-CZ" sz="1050" dirty="0"/>
          </a:p>
          <a:p>
            <a:pPr marL="0" indent="0">
              <a:buFont typeface="Arial" panose="020B0604020202020204" pitchFamily="34" charset="0"/>
              <a:buNone/>
            </a:pPr>
            <a:r>
              <a:rPr lang="cs-CZ" sz="1050" dirty="0">
                <a:hlinkClick r:id="rId5"/>
              </a:rPr>
              <a:t>https://cs.wikipedia.org/wiki/Michail_Sergejevi%C4%</a:t>
            </a:r>
            <a:r>
              <a:rPr lang="cs-CZ" dirty="0">
                <a:hlinkClick r:id="rId5"/>
              </a:rPr>
              <a:t>8D_Gorba%C4%8Dov</a:t>
            </a:r>
            <a:r>
              <a:rPr lang="cs-CZ" dirty="0"/>
              <a:t> </a:t>
            </a:r>
          </a:p>
          <a:p>
            <a:pPr marL="0" indent="0">
              <a:buFont typeface="Arial" panose="020B0604020202020204" pitchFamily="34" charset="0"/>
              <a:buNone/>
            </a:pPr>
            <a:r>
              <a:rPr lang="cs-CZ" dirty="0">
                <a:hlinkClick r:id="rId6"/>
              </a:rPr>
              <a:t>https://www.nato.int/cps/us/natohq/declassified_138294.htm</a:t>
            </a:r>
            <a:r>
              <a:rPr lang="cs-CZ" dirty="0"/>
              <a:t> </a:t>
            </a:r>
          </a:p>
          <a:p>
            <a:endParaRPr lang="cs-CZ" dirty="0"/>
          </a:p>
          <a:p>
            <a:endParaRPr lang="cs-CZ" dirty="0"/>
          </a:p>
          <a:p>
            <a:r>
              <a:rPr lang="cs-CZ" dirty="0"/>
              <a:t>Zdroj obrázku:</a:t>
            </a:r>
          </a:p>
          <a:p>
            <a:r>
              <a:rPr lang="cs-CZ" dirty="0"/>
              <a:t>https://www.google.com/search?q=cold+war&amp;sxsrf=APq-WBuwth-ix3XfpBjdA9eROb074lGVjw:1649771155136&amp;source=lnms&amp;tbm=isch&amp;sa=X&amp;ved=2ahUKEwjXiaa91I73AhVEO-wKHV56B2wQ_AUoAXoECAMQAw#imgrc=QRTEmlSEX6WPrM</a:t>
            </a:r>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a:t>
            </a:fld>
            <a:endParaRPr lang="cs-CZ"/>
          </a:p>
        </p:txBody>
      </p:sp>
    </p:spTree>
    <p:extLst>
      <p:ext uri="{BB962C8B-B14F-4D97-AF65-F5344CB8AC3E}">
        <p14:creationId xmlns:p14="http://schemas.microsoft.com/office/powerpoint/2010/main" val="247459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Jak můžeme vidět je mnohem snazší křehkost vyvolat něž stabilizovat situaci.</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Zdroj: https://fragilestatesindex.org/</a:t>
            </a:r>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11</a:t>
            </a:fld>
            <a:endParaRPr lang="cs-CZ"/>
          </a:p>
        </p:txBody>
      </p:sp>
    </p:spTree>
    <p:extLst>
      <p:ext uri="{BB962C8B-B14F-4D97-AF65-F5344CB8AC3E}">
        <p14:creationId xmlns:p14="http://schemas.microsoft.com/office/powerpoint/2010/main" val="2286614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Nyní se přesuneme k samotnému rozboru konkrétních křehkých států. Pro znázornění dopadů křehkosti státu jsem si vybrala Afghánistán, Sýrii a Jemen . Na státy nyní budeme aplikovat indikátory z FSI, které jsme si představili v teoretické části a společně si řekneme čím dané státy naplňují znaky křehkého státu. (Mám to tady seřazené od nejméně křehkého státu po nejvíce křehký.)</a:t>
            </a:r>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12</a:t>
            </a:fld>
            <a:endParaRPr lang="cs-CZ"/>
          </a:p>
        </p:txBody>
      </p:sp>
    </p:spTree>
    <p:extLst>
      <p:ext uri="{BB962C8B-B14F-4D97-AF65-F5344CB8AC3E}">
        <p14:creationId xmlns:p14="http://schemas.microsoft.com/office/powerpoint/2010/main" val="3831183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https://fragilestatesindex.org/ - zároveň i zdroj obrázku</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13</a:t>
            </a:fld>
            <a:endParaRPr lang="cs-CZ"/>
          </a:p>
        </p:txBody>
      </p:sp>
    </p:spTree>
    <p:extLst>
      <p:ext uri="{BB962C8B-B14F-4D97-AF65-F5344CB8AC3E}">
        <p14:creationId xmlns:p14="http://schemas.microsoft.com/office/powerpoint/2010/main" val="3818762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a:t>„Začneme od nejméně křehkého státu.“</a:t>
            </a:r>
          </a:p>
          <a:p>
            <a:endParaRPr lang="cs-CZ" i="1" dirty="0"/>
          </a:p>
          <a:p>
            <a:r>
              <a:rPr lang="cs-CZ" b="1" i="0" dirty="0"/>
              <a:t>Bezpečnostní aparát:</a:t>
            </a:r>
            <a:r>
              <a:rPr lang="cs-CZ" b="0" i="0" dirty="0"/>
              <a:t> </a:t>
            </a:r>
          </a:p>
          <a:p>
            <a:r>
              <a:rPr lang="cs-CZ" b="0" i="0" dirty="0"/>
              <a:t>problém – existují i případy proniknutí tálibánských vojáků do afghánské armády. Na některých vojenských základnách musí afghánští vojáci nechávat své zbraně na vstupní bráně, aby přeběhlíci mezi nimi nemohli zaútočit na spojenecké vojáky. Po odchodu amerických a spojeneckých vojsk v srpnu 2021 ovládl Tálibán během jediného týdne Afghánistán, neboť vojáci vládních sil se vzdávali bez boje (americká armáda do afghánské armády během svého působení 2001-2021 investovala miliardy dolarů, cvičila je a vyzbrojovala – proto pro ně bylo překvapením jak rychle po jejich odchodu Talibán dobýval zpět území).</a:t>
            </a:r>
          </a:p>
          <a:p>
            <a:r>
              <a:rPr lang="cs-CZ" b="0" i="1" dirty="0"/>
              <a:t>„(Afghánská armáda) bohužel nebyla schopná bránit svou zemi a myslím, že to vysvětluje, proč se to událo tak rychle,“ </a:t>
            </a:r>
            <a:r>
              <a:rPr lang="cs-CZ" b="0" i="0" dirty="0"/>
              <a:t>prohlásil v krátce po odchodu </a:t>
            </a:r>
            <a:r>
              <a:rPr lang="cs-CZ" b="0" i="0" dirty="0" err="1"/>
              <a:t>američanů</a:t>
            </a:r>
            <a:r>
              <a:rPr lang="cs-CZ" b="0" i="0" dirty="0"/>
              <a:t> americký ministr zahraničí Anthony </a:t>
            </a:r>
            <a:r>
              <a:rPr lang="cs-CZ" b="0" i="0" dirty="0" err="1"/>
              <a:t>Blinken</a:t>
            </a:r>
            <a:r>
              <a:rPr lang="cs-CZ" b="0" i="0" dirty="0"/>
              <a:t> – jeden z hlavních představitelů vlády Spojených států, která dala rychlým stahováním svých vojáků dění v Afghánistánu do pohybu.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u="sng" dirty="0"/>
              <a:t>300 tisíc afghánských vojáků </a:t>
            </a:r>
            <a:r>
              <a:rPr lang="cs-CZ" sz="1200" i="1" u="sng" dirty="0"/>
              <a:t>VS </a:t>
            </a:r>
            <a:r>
              <a:rPr lang="cs-CZ" sz="1200" u="sng" dirty="0"/>
              <a:t>70 Taliban</a:t>
            </a:r>
            <a:r>
              <a:rPr lang="cs-CZ" sz="1200" u="none" dirty="0"/>
              <a:t> - britská televize BBC upozorňuje, že afghánská vláda vždy usilovala o to, splnit cíle pro nábor nových rekrutů, a že někteří velitelé pobírali žold za neexistující vojáky, takzvané „mrtvé duše“. Armáda si tak nikdy nebyla jistá, kolik vojáků má ve skutečnosti k dispozici. Dalším problémem po odchodu Ameriky bylo přesunutí platby afghánským vojákům na Kábul. Armáda také často trpí nedostatkem munice a jídla. Armáda byla Amerikou také podporována prostřednictvím dodávek nejmodernějších technologií – avšak v potaz nebylo bráno, že afghánská armáda takovou technologii neumí ovládat a kvůli velké části negramotných vojáků je těžké je s ní naučit manipulovat.  Problémem je i absence zpravodajských služeb afghánské armády, kdy Amerika v tomto ohledu hrála pro Afghánce klíčovou roli. – opět jak zmiňují by jen rozbor nedostatků afghánské armády svým obsahem vydal na celou prezentaci.</a:t>
            </a:r>
            <a:endParaRPr lang="cs-CZ" b="0" i="0" dirty="0"/>
          </a:p>
          <a:p>
            <a:endParaRPr lang="cs-CZ" b="1" i="0" dirty="0"/>
          </a:p>
          <a:p>
            <a:r>
              <a:rPr lang="cs-CZ" b="1" i="0" dirty="0"/>
              <a:t>Frakce elit:</a:t>
            </a:r>
          </a:p>
          <a:p>
            <a:r>
              <a:rPr lang="cs-CZ" b="0" i="0" dirty="0"/>
              <a:t>Přeběhli na jejich stranu – Talibán měl některé dohody s některými lokálními afghánskými elitami připravené dlouho dopředu. Někteří </a:t>
            </a:r>
            <a:r>
              <a:rPr lang="cs-CZ" b="0" i="0" dirty="0">
                <a:solidFill>
                  <a:srgbClr val="263238"/>
                </a:solidFill>
                <a:effectLst/>
                <a:latin typeface="Arial" panose="020B0604020202020204" pitchFamily="34" charset="0"/>
              </a:rPr>
              <a:t>ministři a někteří velitelé a lokální vůdci na stranu Tálibánu přeběhli poměrně rychle po odchodu Američanů, ačkoliv se vůči němu posledních dvacet let tvrdě vymezovali. Američanům nezbývalo nic jiného, než z Afghánistánu odejít. Tomu se v teorii konfliktů říká „</a:t>
            </a:r>
            <a:r>
              <a:rPr lang="cs-CZ" b="0" i="0" dirty="0" err="1">
                <a:solidFill>
                  <a:srgbClr val="263238"/>
                </a:solidFill>
                <a:effectLst/>
                <a:latin typeface="Arial" panose="020B0604020202020204" pitchFamily="34" charset="0"/>
              </a:rPr>
              <a:t>entrapment</a:t>
            </a:r>
            <a:r>
              <a:rPr lang="cs-CZ" b="0" i="0" dirty="0">
                <a:solidFill>
                  <a:srgbClr val="263238"/>
                </a:solidFill>
                <a:effectLst/>
                <a:latin typeface="Arial" panose="020B0604020202020204" pitchFamily="34" charset="0"/>
              </a:rPr>
              <a:t>“. Ve chvíli, kdy do konfliktu investujete pořád víc a víc a přitom pořád víc ztrácíte, tak jediná cesta ven je odejít a smířit se s tím, že své investice už nikdy nedostanete zpět.</a:t>
            </a:r>
            <a:endParaRPr lang="cs-CZ" b="0" i="0" u="sng" dirty="0"/>
          </a:p>
          <a:p>
            <a:endParaRPr lang="cs-CZ" b="1" i="0" dirty="0"/>
          </a:p>
          <a:p>
            <a:r>
              <a:rPr lang="cs-CZ" b="1" i="0" dirty="0"/>
              <a:t>Skupinové stížnosti na situaci: </a:t>
            </a:r>
            <a:r>
              <a:rPr lang="cs-CZ" b="0" i="0" dirty="0"/>
              <a:t>humanitární krize ohrožuje nejzákladnější lidská práva (jako např. právo na život)</a:t>
            </a:r>
          </a:p>
          <a:p>
            <a:endParaRPr lang="cs-CZ" b="1" i="0" dirty="0"/>
          </a:p>
          <a:p>
            <a:endParaRPr lang="cs-CZ" b="1" i="0" dirty="0"/>
          </a:p>
          <a:p>
            <a:r>
              <a:rPr lang="cs-CZ" b="1" i="0" dirty="0"/>
              <a:t>Zdroje:</a:t>
            </a:r>
            <a:endParaRPr lang="cs-CZ" b="0" i="0" dirty="0"/>
          </a:p>
          <a:p>
            <a:r>
              <a:rPr lang="cs-CZ" b="0" i="0" dirty="0"/>
              <a:t>https://cs.wikipedia.org/wiki/Afgh%C3%A1nist%C3%A1n</a:t>
            </a:r>
          </a:p>
          <a:p>
            <a:r>
              <a:rPr lang="cs-CZ" b="0" i="0" dirty="0"/>
              <a:t>https://www.irozhlas.cz/zpravy-svet/afghanistan-taliban-kabul-usa-stahovani-vojaku-nato-dezerce-moralka-cesko_2108170010_eku</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14</a:t>
            </a:fld>
            <a:endParaRPr lang="cs-CZ"/>
          </a:p>
        </p:txBody>
      </p:sp>
    </p:spTree>
    <p:extLst>
      <p:ext uri="{BB962C8B-B14F-4D97-AF65-F5344CB8AC3E}">
        <p14:creationId xmlns:p14="http://schemas.microsoft.com/office/powerpoint/2010/main" val="1107903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050" u="sng" dirty="0"/>
              <a:t>Ekonomický pokles: </a:t>
            </a:r>
            <a:r>
              <a:rPr lang="cs-CZ" sz="1050" b="0" i="0" dirty="0">
                <a:solidFill>
                  <a:srgbClr val="000000"/>
                </a:solidFill>
                <a:effectLst/>
                <a:latin typeface="verdana" panose="020B0604030504040204" pitchFamily="34" charset="0"/>
              </a:rPr>
              <a:t>Jak se stále více Afghánců snaží uspokojit své základní potřeby, lidé ve zranitelných situacích – </a:t>
            </a:r>
            <a:r>
              <a:rPr lang="cs-CZ" sz="1000" b="0" i="0" dirty="0">
                <a:solidFill>
                  <a:srgbClr val="000000"/>
                </a:solidFill>
                <a:effectLst/>
                <a:latin typeface="verdana" panose="020B0604030504040204" pitchFamily="34" charset="0"/>
              </a:rPr>
              <a:t>zejména domácnosti a děti v čele s ženami – jsou nuceni přijímat zoufalá opatření, včetně dětské práce, sňatků dětí, aby si zajistili přežití, a – podle některých </a:t>
            </a:r>
            <a:r>
              <a:rPr lang="cs-CZ" sz="1050" b="0" i="0" dirty="0">
                <a:solidFill>
                  <a:srgbClr val="000000"/>
                </a:solidFill>
                <a:effectLst/>
                <a:latin typeface="verdana" panose="020B0604030504040204" pitchFamily="34" charset="0"/>
              </a:rPr>
              <a:t>zpráv – i prodej dětí. </a:t>
            </a:r>
          </a:p>
          <a:p>
            <a:endParaRPr lang="cs-CZ" sz="1050" b="0" i="0" dirty="0">
              <a:solidFill>
                <a:srgbClr val="000000"/>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050" b="0" i="0" u="sng" dirty="0">
                <a:solidFill>
                  <a:srgbClr val="000000"/>
                </a:solidFill>
                <a:effectLst/>
                <a:latin typeface="verdana" panose="020B0604030504040204" pitchFamily="34" charset="0"/>
              </a:rPr>
              <a:t>Migrace ze země</a:t>
            </a:r>
            <a:r>
              <a:rPr lang="cs-CZ" sz="1050" b="0" i="0" u="none" dirty="0">
                <a:solidFill>
                  <a:srgbClr val="000000"/>
                </a:solidFill>
                <a:effectLst/>
                <a:latin typeface="verdana" panose="020B0604030504040204" pitchFamily="34" charset="0"/>
              </a:rPr>
              <a:t>: uváděno na 1000 obyvatel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050" b="0" i="0" dirty="0">
              <a:solidFill>
                <a:srgbClr val="000000"/>
              </a:solidFill>
              <a:effectLst/>
              <a:latin typeface="verdana" panose="020B0604030504040204" pitchFamily="34" charset="0"/>
            </a:endParaRPr>
          </a:p>
          <a:p>
            <a:r>
              <a:rPr lang="cs-CZ" sz="1050" b="0" i="0" u="sng" dirty="0">
                <a:solidFill>
                  <a:srgbClr val="000000"/>
                </a:solidFill>
                <a:effectLst/>
                <a:latin typeface="verdana" panose="020B0604030504040204" pitchFamily="34" charset="0"/>
              </a:rPr>
              <a:t>Nerovnoměrný ekonomický růst</a:t>
            </a:r>
            <a:r>
              <a:rPr lang="cs-CZ" sz="1050" b="0" i="0" u="none" dirty="0">
                <a:solidFill>
                  <a:srgbClr val="000000"/>
                </a:solidFill>
                <a:effectLst/>
                <a:latin typeface="verdana" panose="020B0604030504040204" pitchFamily="34" charset="0"/>
              </a:rPr>
              <a:t>: viz graf HDP (následující slide pro představu a srovnání vývoj HDP v ČR)</a:t>
            </a:r>
            <a:endParaRPr lang="cs-CZ" sz="1050" b="0" i="0" u="sng" dirty="0">
              <a:solidFill>
                <a:srgbClr val="000000"/>
              </a:solidFill>
              <a:effectLst/>
              <a:latin typeface="verdana" panose="020B0604030504040204" pitchFamily="34" charset="0"/>
            </a:endParaRPr>
          </a:p>
          <a:p>
            <a:endParaRPr lang="cs-CZ" sz="1050" b="0" i="0" u="none" dirty="0">
              <a:solidFill>
                <a:srgbClr val="000000"/>
              </a:solidFill>
              <a:effectLst/>
              <a:latin typeface="verdana" panose="020B0604030504040204" pitchFamily="34" charset="0"/>
            </a:endParaRPr>
          </a:p>
          <a:p>
            <a:r>
              <a:rPr lang="cs-CZ" sz="1050" b="0" i="0" u="none" dirty="0">
                <a:solidFill>
                  <a:srgbClr val="000000"/>
                </a:solidFill>
                <a:effectLst/>
                <a:latin typeface="verdana" panose="020B0604030504040204" pitchFamily="34" charset="0"/>
              </a:rPr>
              <a:t>** </a:t>
            </a:r>
            <a:r>
              <a:rPr lang="cs-CZ" sz="1050" b="0" i="0" u="none" dirty="0" err="1">
                <a:solidFill>
                  <a:srgbClr val="000000"/>
                </a:solidFill>
                <a:effectLst/>
                <a:latin typeface="verdana" panose="020B0604030504040204" pitchFamily="34" charset="0"/>
              </a:rPr>
              <a:t>Afghanistán</a:t>
            </a:r>
            <a:r>
              <a:rPr lang="cs-CZ" sz="1050" b="0" i="0" u="none" dirty="0">
                <a:solidFill>
                  <a:srgbClr val="000000"/>
                </a:solidFill>
                <a:effectLst/>
                <a:latin typeface="verdana" panose="020B0604030504040204" pitchFamily="34" charset="0"/>
              </a:rPr>
              <a:t> sankce obchází pomocí kryptoměn (nejčastěji </a:t>
            </a:r>
            <a:r>
              <a:rPr lang="cs-CZ" sz="1050" b="0" i="0" u="none" dirty="0" err="1">
                <a:solidFill>
                  <a:srgbClr val="000000"/>
                </a:solidFill>
                <a:effectLst/>
                <a:latin typeface="verdana" panose="020B0604030504040204" pitchFamily="34" charset="0"/>
              </a:rPr>
              <a:t>bitcoin</a:t>
            </a:r>
            <a:r>
              <a:rPr lang="cs-CZ" sz="1050" b="0" i="0" u="none" dirty="0">
                <a:solidFill>
                  <a:srgbClr val="000000"/>
                </a:solidFill>
                <a:effectLst/>
                <a:latin typeface="verdana" panose="020B0604030504040204" pitchFamily="34" charset="0"/>
              </a:rPr>
              <a:t>) – stejně tak Sýrie a obcházení </a:t>
            </a:r>
            <a:r>
              <a:rPr lang="cs-CZ" sz="1050" b="0" i="0" u="none" dirty="0" err="1">
                <a:solidFill>
                  <a:srgbClr val="000000"/>
                </a:solidFill>
                <a:effectLst/>
                <a:latin typeface="verdana" panose="020B0604030504040204" pitchFamily="34" charset="0"/>
              </a:rPr>
              <a:t>sańkcí</a:t>
            </a:r>
            <a:r>
              <a:rPr lang="cs-CZ" sz="1050" b="0" i="0" u="none" dirty="0">
                <a:solidFill>
                  <a:srgbClr val="000000"/>
                </a:solidFill>
                <a:effectLst/>
                <a:latin typeface="verdana" panose="020B0604030504040204" pitchFamily="34" charset="0"/>
              </a:rPr>
              <a:t> pomocí kryptoměn můžeme nyní pozorovat i ze strany Ruska – nakoupí </a:t>
            </a:r>
            <a:r>
              <a:rPr lang="cs-CZ" sz="1050" b="0" i="0" u="none" dirty="0" err="1">
                <a:solidFill>
                  <a:srgbClr val="000000"/>
                </a:solidFill>
                <a:effectLst/>
                <a:latin typeface="verdana" panose="020B0604030504040204" pitchFamily="34" charset="0"/>
              </a:rPr>
              <a:t>btc</a:t>
            </a:r>
            <a:r>
              <a:rPr lang="cs-CZ" sz="1050" b="0" i="0" u="none" dirty="0">
                <a:solidFill>
                  <a:srgbClr val="000000"/>
                </a:solidFill>
                <a:effectLst/>
                <a:latin typeface="verdana" panose="020B0604030504040204" pitchFamily="34" charset="0"/>
              </a:rPr>
              <a:t> – u kterého je velmi těžko vysledovatelné z jaké země pochází a poté ho změní zpět na např. dolar či euro. </a:t>
            </a:r>
          </a:p>
          <a:p>
            <a:endParaRPr lang="cs-CZ" sz="1050" b="0" i="0" u="none" dirty="0">
              <a:solidFill>
                <a:srgbClr val="000000"/>
              </a:solidFill>
              <a:effectLst/>
              <a:latin typeface="verdana" panose="020B0604030504040204" pitchFamily="34" charset="0"/>
            </a:endParaRPr>
          </a:p>
          <a:p>
            <a:r>
              <a:rPr lang="cs-CZ" sz="1050" b="0" i="0" u="none" dirty="0">
                <a:solidFill>
                  <a:srgbClr val="000000"/>
                </a:solidFill>
                <a:effectLst/>
                <a:latin typeface="verdana" panose="020B0604030504040204" pitchFamily="34" charset="0"/>
              </a:rPr>
              <a:t>Zdroje: </a:t>
            </a:r>
          </a:p>
          <a:p>
            <a:r>
              <a:rPr lang="cs-CZ" sz="1050" u="none" dirty="0"/>
              <a:t>https://data.worldbank.org/indicator/NY.GDP.MKTP.KD.ZG?locations=AF</a:t>
            </a:r>
          </a:p>
          <a:p>
            <a:r>
              <a:rPr lang="cs-CZ" sz="1050" u="none" dirty="0"/>
              <a:t>https://ourworldindata.org/economic-growth</a:t>
            </a:r>
          </a:p>
          <a:p>
            <a:r>
              <a:rPr lang="cs-CZ" sz="1050" u="none" dirty="0"/>
              <a:t>https://ourworldindata.org/</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15</a:t>
            </a:fld>
            <a:endParaRPr lang="cs-CZ"/>
          </a:p>
        </p:txBody>
      </p:sp>
    </p:spTree>
    <p:extLst>
      <p:ext uri="{BB962C8B-B14F-4D97-AF65-F5344CB8AC3E}">
        <p14:creationId xmlns:p14="http://schemas.microsoft.com/office/powerpoint/2010/main" val="592490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Pro srovnání ČR se pohybuje v desítkách tisíců a Afghánistán v jednotkách tisíců.</a:t>
            </a:r>
          </a:p>
          <a:p>
            <a:r>
              <a:rPr lang="cs-CZ" dirty="0"/>
              <a:t>Zdroj: https://ourworldindata.org/</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16</a:t>
            </a:fld>
            <a:endParaRPr lang="cs-CZ"/>
          </a:p>
        </p:txBody>
      </p:sp>
    </p:spTree>
    <p:extLst>
      <p:ext uri="{BB962C8B-B14F-4D97-AF65-F5344CB8AC3E}">
        <p14:creationId xmlns:p14="http://schemas.microsoft.com/office/powerpoint/2010/main" val="1311533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000" b="1" dirty="0"/>
              <a:t>Legitimita</a:t>
            </a:r>
            <a:r>
              <a:rPr lang="cs-CZ" sz="1000" dirty="0"/>
              <a:t> – v demokratickém státě odvozována od lidu (svobodné volby).  Bez legitimity státní útvar de facto není schopen vystupovat a fungovat v rámci mezinárodního prostředí (není uznáván jako samostatný stát ostatními státy). Bez legitimity není schopen uzavírat smlouvy s ostatními státy podle </a:t>
            </a:r>
            <a:r>
              <a:rPr lang="cs-CZ" sz="1000" dirty="0" err="1"/>
              <a:t>mzn</a:t>
            </a:r>
            <a:r>
              <a:rPr lang="cs-CZ" sz="1000" dirty="0"/>
              <a:t>. práva. (určité uznání můžeme pozorovat ze strany</a:t>
            </a:r>
            <a:r>
              <a:rPr lang="cs-CZ" sz="1000" b="1" dirty="0"/>
              <a:t> Číny </a:t>
            </a:r>
            <a:r>
              <a:rPr lang="cs-CZ" sz="1000" dirty="0"/>
              <a:t>– která ale pravděpodobně pouze sleduje své obchodní cíle a reálná legitimita – což s přihlédnutím k režimu v Číně ani očekávat nemůžeme- pro Čínu není důležitá. Co by Čína prioritně chtěla je podíl na zisku z těžby na doposud netěženém území Afghánistánu; </a:t>
            </a:r>
            <a:r>
              <a:rPr lang="cs-CZ" sz="1000" b="1" dirty="0"/>
              <a:t>Pákistán</a:t>
            </a:r>
            <a:r>
              <a:rPr lang="cs-CZ" sz="1000" dirty="0"/>
              <a:t> – 1996 legitimitu Afghánistánu uznal: nyní však potřebuje finanční pomoc od západu – čili otevřeně Taliban nepodporuje. (v rámci domácí politické scény Pákistánu Taliban uznává politická část islámští představitelé zastávající tvrdou linii)</a:t>
            </a:r>
          </a:p>
          <a:p>
            <a:r>
              <a:rPr lang="cs-CZ" sz="1000" b="1" dirty="0"/>
              <a:t>RUSKO:</a:t>
            </a:r>
            <a:r>
              <a:rPr lang="cs-CZ" sz="1000" b="0" dirty="0"/>
              <a:t> Moskva vyjádřila znepokojení nad příslibem Talibanu zajistit tolerantní a udržitelnou vládu. V  září 2021 ruský ministr zahraničí Sergej Lavrov zdůraznil, že prozatímní vláda Talibanu nedokázala odrážet „celou škálu afghánské společnosti“. Lavrov dále dodal, že mezinárodní uznání Talibanu ještě nebylo na stole. </a:t>
            </a:r>
          </a:p>
          <a:p>
            <a:r>
              <a:rPr lang="cs-CZ" sz="1000" b="0" dirty="0"/>
              <a:t>Dále uznávají: Saudská </a:t>
            </a:r>
            <a:r>
              <a:rPr lang="cs-CZ" sz="1000" b="0" dirty="0" err="1"/>
              <a:t>arábie</a:t>
            </a:r>
            <a:r>
              <a:rPr lang="cs-CZ" sz="1000" b="0" dirty="0"/>
              <a:t>; Spojené arabské emiráty</a:t>
            </a:r>
          </a:p>
          <a:p>
            <a:r>
              <a:rPr lang="cs-CZ" sz="1000" b="1" dirty="0"/>
              <a:t>ZÁPAD:</a:t>
            </a:r>
            <a:r>
              <a:rPr lang="cs-CZ" sz="1000" b="0" dirty="0"/>
              <a:t> západ Taliban neuznává</a:t>
            </a:r>
          </a:p>
          <a:p>
            <a:endParaRPr lang="cs-CZ" sz="1000" b="0" dirty="0"/>
          </a:p>
          <a:p>
            <a:r>
              <a:rPr lang="cs-CZ" sz="1000" b="1" dirty="0"/>
              <a:t>VEŘEJNÉ SLUŽBY:</a:t>
            </a:r>
          </a:p>
          <a:p>
            <a:r>
              <a:rPr lang="cs-CZ" sz="1000" b="0" u="sng" dirty="0"/>
              <a:t>Centrální banka:</a:t>
            </a:r>
            <a:r>
              <a:rPr lang="cs-CZ" sz="1000" b="0" u="none" dirty="0"/>
              <a:t> F</a:t>
            </a:r>
            <a:r>
              <a:rPr lang="cs-CZ" sz="1200" b="0" i="0" dirty="0">
                <a:effectLst/>
                <a:latin typeface="Open Sans" panose="020B0606030504020204" pitchFamily="34" charset="0"/>
              </a:rPr>
              <a:t>irmy a domácnosti nemají přístup k bankovním vkladům, protože centrální banka ukládá přísné limity na výběr amerických dolarů a místní měny. </a:t>
            </a:r>
          </a:p>
          <a:p>
            <a:r>
              <a:rPr lang="cs-CZ" sz="1200" b="0" i="0" u="none" dirty="0">
                <a:effectLst/>
                <a:latin typeface="Open Sans" panose="020B0606030504020204" pitchFamily="34" charset="0"/>
              </a:rPr>
              <a:t>Celková neexistence: obrovský problém, jelikož veřejné služby přestaly fungovat „ze dne na den“ a lidé neměli čas se na situaci připravit – chaos. </a:t>
            </a:r>
            <a:endParaRPr lang="cs-CZ" sz="1000" b="0" dirty="0"/>
          </a:p>
          <a:p>
            <a:endParaRPr lang="cs-CZ" sz="1000" b="0" dirty="0"/>
          </a:p>
          <a:p>
            <a:r>
              <a:rPr lang="cs-CZ" sz="1000" b="0" dirty="0"/>
              <a:t>Zdroje:</a:t>
            </a:r>
          </a:p>
          <a:p>
            <a:r>
              <a:rPr lang="cs-CZ" sz="1000" b="0" dirty="0"/>
              <a:t>https://www.airuniversity.af.edu/JIPA/Display/Article/2891270/legitimacy-and-international-development-in-a-taliban-dominated-afghanistan/</a:t>
            </a:r>
          </a:p>
          <a:p>
            <a:r>
              <a:rPr lang="cs-CZ" sz="1000" b="0" dirty="0"/>
              <a:t>https://www.worldbank.org/en/country/afghanistan/overview#1</a:t>
            </a:r>
          </a:p>
          <a:p>
            <a:r>
              <a:rPr lang="cs-CZ" sz="1000" b="0" dirty="0"/>
              <a:t>https://zpravy.aktualne.cz/zahranici/islamske-pravo-saria/r~3b5ffa40019a11ec94d2ac1f6b220ee8/</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17</a:t>
            </a:fld>
            <a:endParaRPr lang="cs-CZ"/>
          </a:p>
        </p:txBody>
      </p:sp>
    </p:spTree>
    <p:extLst>
      <p:ext uri="{BB962C8B-B14F-4D97-AF65-F5344CB8AC3E}">
        <p14:creationId xmlns:p14="http://schemas.microsoft.com/office/powerpoint/2010/main" val="3904096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u="none" dirty="0">
                <a:effectLst/>
                <a:latin typeface="Open Sans" panose="020B0606030504020204" pitchFamily="34" charset="0"/>
              </a:rPr>
              <a:t>LIDSKÁ PRÁVA: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u="sng" dirty="0">
                <a:effectLst/>
                <a:latin typeface="Open Sans" panose="020B0606030504020204" pitchFamily="34" charset="0"/>
              </a:rPr>
              <a:t>Ženy</a:t>
            </a:r>
            <a:r>
              <a:rPr lang="cs-CZ" sz="1200" b="0" i="0" u="none" dirty="0">
                <a:effectLst/>
                <a:latin typeface="Open Sans" panose="020B0606030504020204" pitchFamily="34" charset="0"/>
              </a:rPr>
              <a:t>: po srpnu 2021: Taliban okamžitě zrušil pokroky v oblasti práv žen a svobody sdělovacích prostředků. Většina středních škol pro dívky byla uzavřena a ženám bylo zakázáno pracovat ve většině vládních zaměstnání a v mnoha dalších oblastech. V novém kabinetu Talibanu nebyly žádné ženy a žádní ministři mimo vlastní řady Talibanu.</a:t>
            </a:r>
          </a:p>
          <a:p>
            <a:r>
              <a:rPr lang="cs-CZ" sz="1200" b="0" i="0" u="sng" dirty="0">
                <a:effectLst/>
                <a:latin typeface="Open Sans" panose="020B0606030504020204" pitchFamily="34" charset="0"/>
              </a:rPr>
              <a:t>Novináři:</a:t>
            </a:r>
            <a:r>
              <a:rPr lang="cs-CZ" sz="1200" b="0" i="0" u="none" dirty="0">
                <a:effectLst/>
                <a:latin typeface="Open Sans" panose="020B0606030504020204" pitchFamily="34" charset="0"/>
              </a:rPr>
              <a:t> Tálibán bil a zadržoval novináře; mnoho médií uzavřelo nebo drasticky omezilo své zpravodajství, částečně proto, že mnoho novinářů uprchlo ze země. </a:t>
            </a:r>
          </a:p>
          <a:p>
            <a:r>
              <a:rPr lang="cs-CZ" sz="1200" b="0" i="0" u="sng" dirty="0">
                <a:effectLst/>
                <a:latin typeface="Open Sans" panose="020B0606030504020204" pitchFamily="34" charset="0"/>
              </a:rPr>
              <a:t>Bývalí členové afghánského státu:</a:t>
            </a:r>
            <a:r>
              <a:rPr lang="cs-CZ" sz="1200" b="0" i="0" u="none" dirty="0">
                <a:effectLst/>
                <a:latin typeface="Open Sans" panose="020B0606030504020204" pitchFamily="34" charset="0"/>
              </a:rPr>
              <a:t> V mnoha městech Tálibán hledal, vyhrožoval a někdy zadržoval či popravoval bývalé členy afghánských národních bezpečnostních sil (ANSF), úředníky bývalé vlády nebo jejich rodinné příslušníky.</a:t>
            </a:r>
          </a:p>
          <a:p>
            <a:r>
              <a:rPr lang="cs-CZ" sz="1200" b="0" i="0" u="sng" dirty="0">
                <a:effectLst/>
                <a:latin typeface="Open Sans" panose="020B0606030504020204" pitchFamily="34" charset="0"/>
              </a:rPr>
              <a:t>Válečné zločiny:</a:t>
            </a:r>
            <a:r>
              <a:rPr lang="cs-CZ" sz="1200" b="0" i="0" u="none" dirty="0">
                <a:effectLst/>
                <a:latin typeface="Open Sans" panose="020B0606030504020204" pitchFamily="34" charset="0"/>
              </a:rPr>
              <a:t> </a:t>
            </a:r>
            <a:r>
              <a:rPr lang="pl-PL" sz="1200" b="0" i="0" u="none" dirty="0">
                <a:effectLst/>
                <a:latin typeface="Open Sans" panose="020B0606030504020204" pitchFamily="34" charset="0"/>
              </a:rPr>
              <a:t>útoky na školy a mešity; nezákonné zabíjení; násilná zmizení; páchání válečných zločinů;</a:t>
            </a:r>
          </a:p>
          <a:p>
            <a:r>
              <a:rPr lang="cs-CZ" sz="1000" b="0" u="none" dirty="0"/>
              <a:t>Síly Talibanu také násilně vystěhovaly lidi z jejich domovů v řadě provincií včetně </a:t>
            </a:r>
            <a:r>
              <a:rPr lang="cs-CZ" sz="1000" b="0" u="none" dirty="0" err="1"/>
              <a:t>Dajkundi</a:t>
            </a:r>
            <a:r>
              <a:rPr lang="cs-CZ" sz="1000" b="0" u="none" dirty="0"/>
              <a:t>, </a:t>
            </a:r>
            <a:r>
              <a:rPr lang="cs-CZ" sz="1000" b="0" u="none" dirty="0" err="1"/>
              <a:t>Uruzganu</a:t>
            </a:r>
            <a:r>
              <a:rPr lang="cs-CZ" sz="1000" b="0" u="none" dirty="0"/>
              <a:t>, </a:t>
            </a:r>
            <a:r>
              <a:rPr lang="cs-CZ" sz="1000" b="0" u="none" dirty="0" err="1"/>
              <a:t>Kundúzu</a:t>
            </a:r>
            <a:r>
              <a:rPr lang="cs-CZ" sz="1000" b="0" u="none" dirty="0"/>
              <a:t> a Kandaháru, což byla zjevná odveta za domnělou podporu obyvatel bývalé vládě.</a:t>
            </a:r>
          </a:p>
          <a:p>
            <a:endParaRPr lang="cs-CZ" sz="10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000" b="1" i="0" u="none" dirty="0">
                <a:effectLst/>
                <a:latin typeface="Open Sans" panose="020B0606030504020204" pitchFamily="34" charset="0"/>
              </a:rPr>
              <a:t>PRÁVNÍ STÁT: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000" b="0" i="0" u="sng" dirty="0" err="1">
                <a:effectLst/>
                <a:latin typeface="Open Sans" panose="020B0606030504020204" pitchFamily="34" charset="0"/>
              </a:rPr>
              <a:t>Šária</a:t>
            </a:r>
            <a:r>
              <a:rPr lang="cs-CZ" sz="1000" b="0" i="0" u="none" dirty="0">
                <a:effectLst/>
                <a:latin typeface="Open Sans" panose="020B0606030504020204" pitchFamily="34" charset="0"/>
              </a:rPr>
              <a:t> – neexistence právního systému – používají vlastní interpretaci islámského zákona (od 90. let 20. stol)</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dirty="0">
                <a:solidFill>
                  <a:srgbClr val="05171F"/>
                </a:solidFill>
                <a:effectLst/>
                <a:latin typeface="Lora" panose="020B0604020202020204" pitchFamily="2" charset="-18"/>
              </a:rPr>
              <a:t>náboženské islámské právo: Vychází hlavně ze svaté knihy - Koránu, ale také sunny, což jsou písemnosti o životě proroka Mohameda, jeho činech a zvycích. – viz následující video</a:t>
            </a:r>
            <a:endParaRPr lang="cs-CZ" sz="1000" b="0" i="0" u="sng" dirty="0">
              <a:effectLst/>
              <a:latin typeface="Open Sans" panose="020B060603050402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18</a:t>
            </a:fld>
            <a:endParaRPr lang="cs-CZ"/>
          </a:p>
        </p:txBody>
      </p:sp>
    </p:spTree>
    <p:extLst>
      <p:ext uri="{BB962C8B-B14F-4D97-AF65-F5344CB8AC3E}">
        <p14:creationId xmlns:p14="http://schemas.microsoft.com/office/powerpoint/2010/main" val="1655606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Postoj Talibanu vůči právnímu státu. Natočeno krátce po odchodu Američanů (tedy v srpnu 2021). Talibán v Afghánistánu vyhlásil islámský emirát. (když mluví o návratu dalších </a:t>
            </a:r>
            <a:r>
              <a:rPr lang="cs-CZ" dirty="0" err="1"/>
              <a:t>Talibanců</a:t>
            </a:r>
            <a:r>
              <a:rPr lang="cs-CZ" dirty="0"/>
              <a:t> – jedná se převážně o piloty atd. – tedy o lidi, kteří se jim hodí na bojování.)</a:t>
            </a:r>
          </a:p>
          <a:p>
            <a:endParaRPr lang="cs-CZ" dirty="0"/>
          </a:p>
          <a:p>
            <a:r>
              <a:rPr lang="cs-CZ" dirty="0"/>
              <a:t>Zdroj videa: https://www.idnes.cz/zpravy/zahranicni/saria-taliban-afghanistan-statni-zrizeni-demokracie-joe-biden.A210819_095128_zahranicni_aha</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19</a:t>
            </a:fld>
            <a:endParaRPr lang="cs-CZ"/>
          </a:p>
        </p:txBody>
      </p:sp>
    </p:spTree>
    <p:extLst>
      <p:ext uri="{BB962C8B-B14F-4D97-AF65-F5344CB8AC3E}">
        <p14:creationId xmlns:p14="http://schemas.microsoft.com/office/powerpoint/2010/main" val="279188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Demografický tlak</a:t>
            </a:r>
            <a:r>
              <a:rPr lang="cs-CZ" b="0" dirty="0"/>
              <a:t>: např. stárnutí populace; růst populace (Amerika: 0,57% ; ČR: 0,18% ; Německo:0,29%; Austrálie: 0,33% ; Čína: 0,29% ; Rusko: -0,07% ; Velká Británie: 0,43%) – nejvíce roste populace v Sýrii: 5,96%) – čili demografický tlak na Afghánistán je ve srovnání s ostatními zeměmi pro Afghánistán spíše příznivý: což by v budoucnu mohlo změnit situaci – samozřejmě záleží jaké politické názory bude většina občanů zastávat</a:t>
            </a:r>
          </a:p>
          <a:p>
            <a:endParaRPr lang="cs-CZ" b="0" dirty="0"/>
          </a:p>
          <a:p>
            <a:r>
              <a:rPr lang="cs-CZ" b="1" dirty="0"/>
              <a:t>VNĚJŠÍ ZÁSAHY:</a:t>
            </a:r>
            <a:r>
              <a:rPr lang="cs-CZ" b="0" dirty="0"/>
              <a:t> po 2. světové válce USA a SSSR soupeří o vliv na území Afghánistánu. </a:t>
            </a:r>
          </a:p>
          <a:p>
            <a:pPr marL="171450" indent="-171450">
              <a:buFontTx/>
              <a:buChar char="-"/>
            </a:pPr>
            <a:r>
              <a:rPr lang="cs-CZ" b="0" dirty="0"/>
              <a:t>Území v historii využíváno i pro zástupné války mezi USA a SSSR </a:t>
            </a:r>
          </a:p>
          <a:p>
            <a:pPr marL="171450" indent="-171450">
              <a:buFontTx/>
              <a:buChar char="-"/>
            </a:pPr>
            <a:endParaRPr lang="cs-CZ" b="0" dirty="0"/>
          </a:p>
          <a:p>
            <a:endParaRPr lang="cs-CZ" b="0" dirty="0"/>
          </a:p>
          <a:p>
            <a:r>
              <a:rPr lang="cs-CZ" b="0" dirty="0"/>
              <a:t>Zdroje:</a:t>
            </a:r>
          </a:p>
          <a:p>
            <a:r>
              <a:rPr lang="cs-CZ" b="0" dirty="0"/>
              <a:t>https://worldpopulationreview.com/countries/afghanistan-population</a:t>
            </a:r>
          </a:p>
          <a:p>
            <a:r>
              <a:rPr lang="cs-CZ" b="0" dirty="0"/>
              <a:t>https://www.hrw.org/legacy/backgrounder/asia/afghan-bck1023.pdf</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20</a:t>
            </a:fld>
            <a:endParaRPr lang="cs-CZ"/>
          </a:p>
        </p:txBody>
      </p:sp>
    </p:spTree>
    <p:extLst>
      <p:ext uri="{BB962C8B-B14F-4D97-AF65-F5344CB8AC3E}">
        <p14:creationId xmlns:p14="http://schemas.microsoft.com/office/powerpoint/2010/main" val="373177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t>Vrchol </a:t>
            </a:r>
            <a:r>
              <a:rPr lang="cs-CZ" sz="1200" b="0" dirty="0"/>
              <a:t>studené války 1948-53</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t>Korejská válka </a:t>
            </a:r>
            <a:r>
              <a:rPr lang="cs-CZ" sz="1200" dirty="0"/>
              <a:t>- Sověty podporovaná komunistická vláda Severní Koreje napadla v roce 1950 USA podporovanou Jižní Koreu.</a:t>
            </a:r>
            <a:endParaRPr lang="cs-CZ" sz="1200" b="0" dirty="0"/>
          </a:p>
          <a:p>
            <a:endParaRPr lang="cs-CZ" sz="1200" dirty="0"/>
          </a:p>
          <a:p>
            <a:r>
              <a:rPr lang="cs-CZ" sz="1200" dirty="0"/>
              <a:t>Uvolnění: </a:t>
            </a:r>
            <a:r>
              <a:rPr lang="cs-CZ" sz="1200" b="1" dirty="0"/>
              <a:t>1953 – 57 </a:t>
            </a:r>
            <a:r>
              <a:rPr lang="cs-CZ" sz="1200" dirty="0"/>
              <a:t>= napětí studené války se uvolnilo – smrt Josepha Stalina r. 1953 – nadále však PATOVÁ SITUACE (na mrtvém bodě, bez možného řešení, které by strany byly ochotny přijmout).</a:t>
            </a:r>
          </a:p>
          <a:p>
            <a:r>
              <a:rPr lang="cs-CZ" sz="1200" b="1" dirty="0"/>
              <a:t>1955</a:t>
            </a:r>
            <a:r>
              <a:rPr lang="cs-CZ" sz="1200" dirty="0"/>
              <a:t>: Varšavská smlouva – smlouva o přátelství, spolupráci a vzájemné pomoci mezi 8 zeměmi východního bloku: Albánie, Bulharsko, ČSR, Maďarsko, NDR, Polsko, Rumunsko, SSSR -  1991 zánik VS (po invazi do ČSR r. 68 ji Albánie na protest vypověděla – invaze se též nezúčastnilo Rumunsko)</a:t>
            </a:r>
          </a:p>
          <a:p>
            <a:r>
              <a:rPr lang="cs-CZ" sz="1200" b="1" dirty="0"/>
              <a:t>1960:</a:t>
            </a:r>
            <a:r>
              <a:rPr lang="cs-CZ" sz="1200" b="0" dirty="0"/>
              <a:t> rozpad jednoty komunistického bloku (neshody Číny a SSSR)</a:t>
            </a:r>
            <a:endParaRPr lang="cs-CZ" sz="1200" b="1" dirty="0"/>
          </a:p>
          <a:p>
            <a:r>
              <a:rPr lang="cs-CZ" sz="1200" b="1" dirty="0"/>
              <a:t>1962:  </a:t>
            </a:r>
            <a:r>
              <a:rPr lang="cs-CZ" sz="1200" b="0" dirty="0"/>
              <a:t>v roce 1962 začali Sověti na Kubě tajně instalovat rakety, které by mohly být použity k jaderným útokům na americká města. Toto zažehlo Kubánskou raketovou krize (1962), konfrontace, která přivedla obě supervelmoci na pokraj války, než bylo dosaženo dohody o stažení raket.</a:t>
            </a:r>
          </a:p>
          <a:p>
            <a:r>
              <a:rPr lang="cs-CZ" sz="1200" b="1" dirty="0"/>
              <a:t>GORBAČOV: </a:t>
            </a:r>
            <a:r>
              <a:rPr lang="cs-CZ" sz="1200" b="0" dirty="0"/>
              <a:t>když nastalo období revolucí ve Východním bloku (1989 – 1990): - G. se smířil s jejich pádem smířil: po revolucích se sjednotilo V a Z Německo pod záštitou NATO a se souhlasem SSSR. G. reformy oslabily komunistickou stranu. 1989: Pád Berlínské zdi</a:t>
            </a:r>
          </a:p>
          <a:p>
            <a:endParaRPr lang="cs-CZ" sz="1200" b="1" dirty="0"/>
          </a:p>
          <a:p>
            <a:endParaRPr lang="cs-CZ" sz="1200" b="0" i="0" dirty="0"/>
          </a:p>
          <a:p>
            <a:r>
              <a:rPr lang="cs-CZ" sz="1200" b="1" dirty="0"/>
              <a:t>r. 1991 </a:t>
            </a:r>
            <a:r>
              <a:rPr lang="cs-CZ" sz="1200" b="0" dirty="0"/>
              <a:t>se SSSR rozpadl – vzniklo 15 nově nezávislých zemí. (Arménie; </a:t>
            </a:r>
            <a:r>
              <a:rPr lang="cs-CZ" sz="1200" b="0" dirty="0" err="1"/>
              <a:t>Ázerbajdžán</a:t>
            </a:r>
            <a:r>
              <a:rPr lang="cs-CZ" sz="1200" b="0" dirty="0"/>
              <a:t>; Bělorusko; Estonsko; Gruzie; Kazachstán; Kyrgyzstán; Lotyšsko; Litva; Moldavsko; Rusko; Tádžikistán; Turkmenistán; Ukrajina a Uzbekistán)</a:t>
            </a:r>
          </a:p>
          <a:p>
            <a:r>
              <a:rPr lang="cs-CZ" sz="1200" b="0" dirty="0"/>
              <a:t>Přechod k novému uspořádání světa.</a:t>
            </a:r>
          </a:p>
          <a:p>
            <a:endParaRPr lang="cs-CZ" sz="1200" b="0" dirty="0"/>
          </a:p>
          <a:p>
            <a:r>
              <a:rPr lang="cs-CZ" sz="1200" b="0" i="1" dirty="0"/>
              <a:t>„Na úvod jsme si zopakovali nejdůležitější momenty a konec Studené války, nyní se budeme věnovat samotnému tématu prezentace – křehkým státům.“</a:t>
            </a:r>
            <a:endParaRPr lang="cs-CZ" sz="1200" b="1" i="1" dirty="0"/>
          </a:p>
          <a:p>
            <a:endParaRPr lang="cs-CZ" sz="1200" b="0" dirty="0"/>
          </a:p>
          <a:p>
            <a:r>
              <a:rPr lang="cs-CZ" sz="1200" dirty="0"/>
              <a:t>Zdroje:</a:t>
            </a:r>
          </a:p>
          <a:p>
            <a:pPr marL="0" indent="0">
              <a:buFont typeface="Arial" panose="020B0604020202020204" pitchFamily="34" charset="0"/>
              <a:buNone/>
            </a:pPr>
            <a:r>
              <a:rPr lang="cs-CZ" sz="1200" dirty="0">
                <a:hlinkClick r:id="rId3"/>
              </a:rPr>
              <a:t>https://www.britannica.com/event/Cold-War</a:t>
            </a:r>
            <a:r>
              <a:rPr lang="cs-CZ" sz="1200" dirty="0"/>
              <a:t> </a:t>
            </a:r>
          </a:p>
          <a:p>
            <a:pPr marL="0" indent="0">
              <a:buFont typeface="Arial" panose="020B0604020202020204" pitchFamily="34" charset="0"/>
              <a:buNone/>
            </a:pPr>
            <a:r>
              <a:rPr lang="cs-CZ" sz="1200" dirty="0">
                <a:hlinkClick r:id="rId4"/>
              </a:rPr>
              <a:t>https://www.britannica.com/event/Iron-Curtain</a:t>
            </a:r>
            <a:endParaRPr lang="cs-CZ" sz="1200" dirty="0"/>
          </a:p>
          <a:p>
            <a:pPr marL="0" indent="0">
              <a:buFont typeface="Arial" panose="020B0604020202020204" pitchFamily="34" charset="0"/>
              <a:buNone/>
            </a:pPr>
            <a:r>
              <a:rPr lang="cs-CZ" sz="1200" dirty="0">
                <a:hlinkClick r:id="rId5"/>
              </a:rPr>
              <a:t>https://cs.wikipedia.org/wiki/Michail_Sergejevi%C4%</a:t>
            </a:r>
            <a:r>
              <a:rPr lang="cs-CZ" dirty="0">
                <a:hlinkClick r:id="rId5"/>
              </a:rPr>
              <a:t>8D_Gorba%C4%8Dov</a:t>
            </a:r>
            <a:r>
              <a:rPr lang="cs-CZ" dirty="0"/>
              <a:t> </a:t>
            </a:r>
          </a:p>
          <a:p>
            <a:pPr marL="0" indent="0">
              <a:buFont typeface="Arial" panose="020B0604020202020204" pitchFamily="34" charset="0"/>
              <a:buNone/>
            </a:pPr>
            <a:r>
              <a:rPr lang="cs-CZ" dirty="0">
                <a:hlinkClick r:id="rId6"/>
              </a:rPr>
              <a:t>https://www.nato.int/cps/us/natohq/declassified_138294.htm</a:t>
            </a:r>
            <a:r>
              <a:rPr lang="cs-CZ" dirty="0"/>
              <a:t> </a:t>
            </a:r>
          </a:p>
          <a:p>
            <a:pPr marL="0" indent="0">
              <a:buFont typeface="Arial" panose="020B0604020202020204" pitchFamily="34" charset="0"/>
              <a:buNone/>
            </a:pPr>
            <a:endParaRPr lang="cs-CZ" dirty="0"/>
          </a:p>
          <a:p>
            <a:pPr marL="0" indent="0">
              <a:buFont typeface="Arial" panose="020B0604020202020204" pitchFamily="34" charset="0"/>
              <a:buNone/>
            </a:pPr>
            <a:r>
              <a:rPr lang="cs-CZ" dirty="0"/>
              <a:t>Zdroj obrázku:</a:t>
            </a:r>
          </a:p>
          <a:p>
            <a:pPr marL="0" indent="0">
              <a:buFont typeface="Arial" panose="020B0604020202020204" pitchFamily="34" charset="0"/>
              <a:buNone/>
            </a:pPr>
            <a:r>
              <a:rPr lang="cs-CZ" dirty="0"/>
              <a:t>https://www.the-sun.com/news/4787142/which-countries-soviet-union/</a:t>
            </a:r>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3</a:t>
            </a:fld>
            <a:endParaRPr lang="cs-CZ"/>
          </a:p>
        </p:txBody>
      </p:sp>
    </p:spTree>
    <p:extLst>
      <p:ext uri="{BB962C8B-B14F-4D97-AF65-F5344CB8AC3E}">
        <p14:creationId xmlns:p14="http://schemas.microsoft.com/office/powerpoint/2010/main" val="2797337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Probrali jsme si Afghánistán. V následujících slidech se budeme věnovat Sýrii – ta se nachází na 3. místě v FSI a má o 8 více bodů křehkosti. </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21</a:t>
            </a:fld>
            <a:endParaRPr lang="cs-CZ"/>
          </a:p>
        </p:txBody>
      </p:sp>
    </p:spTree>
    <p:extLst>
      <p:ext uri="{BB962C8B-B14F-4D97-AF65-F5344CB8AC3E}">
        <p14:creationId xmlns:p14="http://schemas.microsoft.com/office/powerpoint/2010/main" val="867426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https://fragilestatesindex.org/ - zdroj obrázku</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22</a:t>
            </a:fld>
            <a:endParaRPr lang="cs-CZ"/>
          </a:p>
        </p:txBody>
      </p:sp>
    </p:spTree>
    <p:extLst>
      <p:ext uri="{BB962C8B-B14F-4D97-AF65-F5344CB8AC3E}">
        <p14:creationId xmlns:p14="http://schemas.microsoft.com/office/powerpoint/2010/main" val="2871565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Bezpečnostní aparát:</a:t>
            </a:r>
          </a:p>
          <a:p>
            <a:r>
              <a:rPr lang="cs-CZ" dirty="0"/>
              <a:t>Syrské povstání 2011 - v rámci Arabského jara (Arabské jaro nebudu více rozvádět – měli jsme již toto téma zpracované v březnu): při této příležitosti byla založena Svobodná syrská armáda</a:t>
            </a:r>
          </a:p>
          <a:p>
            <a:r>
              <a:rPr lang="cs-CZ" b="0" u="sng" dirty="0"/>
              <a:t>Svobodná syrská armáda </a:t>
            </a:r>
            <a:r>
              <a:rPr lang="cs-CZ" b="0" dirty="0"/>
              <a:t>– založena r. 2011; skupina rebelů, kterou v červenci vytvořili přeběhlíci ze syrské armády, ozbrojená opozice bojující v Sýrii, její autorita byla z velké části neuznaná místními milicemi. Umírněná strana – založena za účelem ochrany pokojných demonstrantů a zahájení vojenských operací proti </a:t>
            </a:r>
            <a:r>
              <a:rPr lang="cs-CZ" b="0" dirty="0" err="1"/>
              <a:t>Asádovu</a:t>
            </a:r>
            <a:r>
              <a:rPr lang="cs-CZ" b="0" dirty="0"/>
              <a:t> režimu. – tato armáda nyní jako žoldáci bojuje pod Ruskou vlajkou na Ukrajině. – Syrská armáda je poněkud roztříštěná: nemá jednotu. Dalo by se říci, že armáda existuje, ale je slabá (jak z hlediska výbavy, tak výcviku i chatrné loajality Sýrii – spíše se ohlíží na vlastní zájmy a na to jak vydělat). </a:t>
            </a:r>
          </a:p>
          <a:p>
            <a:endParaRPr lang="cs-CZ" b="0" dirty="0"/>
          </a:p>
          <a:p>
            <a:endParaRPr lang="cs-CZ" b="0" dirty="0"/>
          </a:p>
          <a:p>
            <a:endParaRPr lang="cs-CZ" b="0" dirty="0"/>
          </a:p>
          <a:p>
            <a:r>
              <a:rPr lang="cs-CZ" b="0" dirty="0"/>
              <a:t>Zdroje:</a:t>
            </a:r>
          </a:p>
          <a:p>
            <a:r>
              <a:rPr lang="cs-CZ" b="0" dirty="0"/>
              <a:t>https://www.britannica.com/topic/Free-Syrian-Army</a:t>
            </a:r>
          </a:p>
          <a:p>
            <a:r>
              <a:rPr lang="cs-CZ" b="0" dirty="0"/>
              <a:t>https://cs.wikipedia.org/wiki/Ob%C4%8Dansk%C3%A1_v%C3%A1lka_v_S%C3%BDrii#Z%C3%BA%C4%8Dastn%C4%9Bn%C3%A9_strany</a:t>
            </a:r>
          </a:p>
          <a:p>
            <a:r>
              <a:rPr lang="cs-CZ" b="0" dirty="0"/>
              <a:t>https://cs.wikipedia.org/wiki/Syrsk%C3%A1_opozice</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23</a:t>
            </a:fld>
            <a:endParaRPr lang="cs-CZ"/>
          </a:p>
        </p:txBody>
      </p:sp>
    </p:spTree>
    <p:extLst>
      <p:ext uri="{BB962C8B-B14F-4D97-AF65-F5344CB8AC3E}">
        <p14:creationId xmlns:p14="http://schemas.microsoft.com/office/powerpoint/2010/main" val="2879858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FRAKCE ELIT:</a:t>
            </a:r>
            <a:r>
              <a:rPr lang="cs-CZ" b="0" dirty="0"/>
              <a:t> U moci je Syrská arabská republika. Extrémně komplikované rozdělení stran v rámci probíhající občanské vlády, pro potřeby naší prezentace uvedeny pouze strany konfliktu zjednodušeně (konflikt si probírat v rámci této prezentace nebudeme):</a:t>
            </a:r>
          </a:p>
          <a:p>
            <a:r>
              <a:rPr lang="cs-CZ" b="0" u="sng" dirty="0"/>
              <a:t>Režim a spojenci:</a:t>
            </a:r>
            <a:r>
              <a:rPr lang="cs-CZ" b="0" u="none" dirty="0"/>
              <a:t> současný prezident Bašár Al-Asad, podpora Ruska, Íránu a libanonského </a:t>
            </a:r>
            <a:r>
              <a:rPr lang="cs-CZ" b="0" u="none" dirty="0" err="1"/>
              <a:t>Hibzalláhu</a:t>
            </a:r>
            <a:r>
              <a:rPr lang="cs-CZ" b="0" u="none" dirty="0"/>
              <a:t> – není uznáván celým mezinárodním společenstvím (některé státy uznávají syrskou azylovou vládu). Do úřadu nastoupil jako nástupce svého otce. Autoritářský režim – hlásí se k muslimské sektě </a:t>
            </a:r>
            <a:r>
              <a:rPr lang="cs-CZ" b="0" u="none" dirty="0" err="1"/>
              <a:t>Alavitů</a:t>
            </a:r>
            <a:r>
              <a:rPr lang="cs-CZ" b="0" u="none" dirty="0"/>
              <a:t>. U moci od r. 2000.</a:t>
            </a:r>
          </a:p>
          <a:p>
            <a:r>
              <a:rPr lang="cs-CZ" b="0" u="sng" dirty="0"/>
              <a:t>Rebelové/islámská militantní skupina:</a:t>
            </a:r>
            <a:r>
              <a:rPr lang="cs-CZ" b="0" u="none" dirty="0"/>
              <a:t> ovládají jedinou provincii (</a:t>
            </a:r>
            <a:r>
              <a:rPr lang="cs-CZ" b="0" u="none" dirty="0" err="1"/>
              <a:t>guvernorát</a:t>
            </a:r>
            <a:r>
              <a:rPr lang="cs-CZ" b="0" u="none" dirty="0"/>
              <a:t> – celkem 14 v Sýrii) </a:t>
            </a:r>
            <a:r>
              <a:rPr lang="cs-CZ" b="0" u="none" dirty="0" err="1"/>
              <a:t>Iblíb</a:t>
            </a:r>
            <a:r>
              <a:rPr lang="cs-CZ" b="0" u="none" dirty="0"/>
              <a:t> na západě Sýrie; sunnitští muslimové; město ovládají bývalí členové </a:t>
            </a:r>
            <a:r>
              <a:rPr lang="cs-CZ" b="0" u="none" dirty="0" err="1"/>
              <a:t>Al-káidy</a:t>
            </a:r>
            <a:r>
              <a:rPr lang="cs-CZ" b="0" u="none" dirty="0"/>
              <a:t> – v tomto městě i v r. 2011 vypukly první protesty, které vedli k začátku občanské války v Sýrii (cca 100 000 obyvatel?? – není 100% informace)</a:t>
            </a:r>
            <a:endParaRPr lang="cs-CZ" b="0" u="sng" dirty="0"/>
          </a:p>
          <a:p>
            <a:r>
              <a:rPr lang="cs-CZ" b="0" u="sng" dirty="0"/>
              <a:t>Kurdové a jejich spojenci:</a:t>
            </a:r>
            <a:r>
              <a:rPr lang="cs-CZ" b="0" u="none" dirty="0"/>
              <a:t> odmítají spolupracovat s Bašárem (režim) – jejich hlavní cíl je svrhnout Bašára; Turecko je považuje za teroristickou skupinu; vedou syrské demokratické síly (to je název) – hl. skupina rebelů – podporováni hl. Saudskou </a:t>
            </a:r>
            <a:r>
              <a:rPr lang="cs-CZ" b="0" u="none" dirty="0" err="1"/>
              <a:t>arábií</a:t>
            </a:r>
            <a:r>
              <a:rPr lang="cs-CZ" b="0" u="none" dirty="0"/>
              <a:t> a Tureckem; údajná vazba na </a:t>
            </a:r>
            <a:r>
              <a:rPr lang="cs-CZ" b="0" u="none" dirty="0" err="1"/>
              <a:t>Al-káidu</a:t>
            </a:r>
            <a:r>
              <a:rPr lang="cs-CZ" b="0" u="none" dirty="0"/>
              <a:t> (západem považováni za teroristy) – sekundárním cílem je boj s ISIS (uvěznili cca 30 000 lidí z řad ISIS) – díky boji s ISIS jsou podporováni USA (okrajové zkrácené představení frakce pro potřeby této prezentace – poměrně složitá a špatně čitelná hierarchie a vazby na další organizace) – nazýváni též jako </a:t>
            </a:r>
            <a:r>
              <a:rPr lang="cs-CZ" b="0" i="1" u="none" dirty="0"/>
              <a:t>„syrské demokratické síly“</a:t>
            </a:r>
          </a:p>
          <a:p>
            <a:r>
              <a:rPr lang="cs-CZ" b="0" u="sng" dirty="0"/>
              <a:t>Turci a spojenci:</a:t>
            </a:r>
            <a:r>
              <a:rPr lang="cs-CZ" b="0" u="none" dirty="0"/>
              <a:t> od r. 2016 Turecko postupně dobývá oblasti na severu Sýrie – zde zavádí turečtinu jako jazyk ve školách atd. (spekuluje se o záměru Turecka připojit Sýrii ke své zemi a udělat z ní svoji provincii – to jsou však pouze pomněnky, které nejsou podložené). Turecká operace </a:t>
            </a:r>
            <a:r>
              <a:rPr lang="cs-CZ" b="0" i="1" u="none" dirty="0"/>
              <a:t>„Olivová ratolest“ </a:t>
            </a:r>
            <a:r>
              <a:rPr lang="cs-CZ" b="0" i="0" u="none" dirty="0"/>
              <a:t>– turecký název (turecká invaze do </a:t>
            </a:r>
            <a:r>
              <a:rPr lang="cs-CZ" b="0" i="0" u="none" dirty="0" err="1"/>
              <a:t>Afrínu</a:t>
            </a:r>
            <a:r>
              <a:rPr lang="cs-CZ" b="0" i="0" u="none" dirty="0"/>
              <a:t> – na mapce cca vyznačeno černým křížkem), r. 2018 Turecko v rozporu c </a:t>
            </a:r>
            <a:r>
              <a:rPr lang="cs-CZ" b="0" i="0" u="none" dirty="0" err="1"/>
              <a:t>mzn</a:t>
            </a:r>
            <a:r>
              <a:rPr lang="cs-CZ" b="0" i="0" u="none" dirty="0"/>
              <a:t>. právem napadlo Kurdy ovládané území – a to z důvodu, že považují </a:t>
            </a:r>
            <a:r>
              <a:rPr lang="cs-CZ" b="0" i="0" u="none" dirty="0" err="1"/>
              <a:t>kurdy</a:t>
            </a:r>
            <a:r>
              <a:rPr lang="cs-CZ" b="0" i="0" u="none" dirty="0"/>
              <a:t> za teroristickou společnost.</a:t>
            </a:r>
            <a:endParaRPr lang="cs-CZ" b="0" i="1" u="sng" dirty="0"/>
          </a:p>
          <a:p>
            <a:r>
              <a:rPr lang="cs-CZ" b="0" u="sng" dirty="0"/>
              <a:t>Západem podporované skupiny:</a:t>
            </a:r>
            <a:r>
              <a:rPr lang="cs-CZ" b="0" u="none" dirty="0"/>
              <a:t> snaha stabilizovat situaci v zemi, americké vojenské základy za účelem stabilizace regionu a především pro ochranu hranic s Jordánskem.</a:t>
            </a:r>
            <a:endParaRPr lang="cs-CZ" b="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0" u="sng" dirty="0" err="1"/>
              <a:t>Daesh</a:t>
            </a:r>
            <a:r>
              <a:rPr lang="cs-CZ" b="0" u="sng" dirty="0"/>
              <a:t>:</a:t>
            </a:r>
            <a:r>
              <a:rPr lang="cs-CZ" b="0" u="none" dirty="0"/>
              <a:t> skupina se nachází ve vězení, které je kontrolováno Kurdy</a:t>
            </a:r>
            <a:endParaRPr lang="cs-CZ" b="0" u="sng" dirty="0"/>
          </a:p>
          <a:p>
            <a:endParaRPr lang="cs-CZ" b="0" u="sng" dirty="0"/>
          </a:p>
          <a:p>
            <a:r>
              <a:rPr lang="cs-CZ" b="0" i="1" u="none" dirty="0"/>
              <a:t>**“Zkráceně jsme si probrali rozdělení společnosti v Sýrii. Jak jsem již několikrát zmínila, tak na probrání do hloubky není prostor. – Nejsem si 100% jestli je rozdělení země takto 100% aktuální.“ – pro potřeby prezentace a znázornění zobrazení rozdělení území. Postačí? </a:t>
            </a:r>
          </a:p>
          <a:p>
            <a:endParaRPr lang="cs-CZ" b="0" u="sng" dirty="0"/>
          </a:p>
          <a:p>
            <a:r>
              <a:rPr lang="cs-CZ" b="1" u="none" dirty="0"/>
              <a:t>Zdroje:</a:t>
            </a:r>
          </a:p>
          <a:p>
            <a:r>
              <a:rPr lang="cs-CZ" b="0" u="none" dirty="0"/>
              <a:t>https://www.arabnews.com/node/1996421/middle-east</a:t>
            </a:r>
          </a:p>
          <a:p>
            <a:r>
              <a:rPr lang="cs-CZ" b="0" u="none" dirty="0"/>
              <a:t>https://www.irozhlas.cz/zpravy-svet/valka-v-syrii-rezim-basara-asada_2202082045_ern</a:t>
            </a:r>
          </a:p>
          <a:p>
            <a:r>
              <a:rPr lang="cs-CZ" b="0" u="none" dirty="0"/>
              <a:t>https://cs.wikipedia.org/wiki/Ba%C5%A1%C3%A1r_al-Asad</a:t>
            </a:r>
          </a:p>
          <a:p>
            <a:r>
              <a:rPr lang="cs-CZ" b="0" u="none" dirty="0"/>
              <a:t>https://cs.wikipedia.org/wiki/Idlib</a:t>
            </a:r>
          </a:p>
          <a:p>
            <a:r>
              <a:rPr lang="cs-CZ" b="0" u="none" dirty="0"/>
              <a:t>https://www.ispionline.it/en/pubblicazione/iraq-and-syria-daesh-coming-back-33008</a:t>
            </a:r>
          </a:p>
          <a:p>
            <a:r>
              <a:rPr lang="cs-CZ" b="0" u="none" dirty="0"/>
              <a:t>https://www.novinky.cz/zahranicni/blizky-a-stredni-vychod/clanek/navrat-osmanske-rise-turecko-si-nepozorovane-privlastnuje-sever-syrie-40364755</a:t>
            </a:r>
          </a:p>
          <a:p>
            <a:endParaRPr lang="cs-CZ" b="0" u="sng" dirty="0"/>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24</a:t>
            </a:fld>
            <a:endParaRPr lang="cs-CZ"/>
          </a:p>
        </p:txBody>
      </p:sp>
    </p:spTree>
    <p:extLst>
      <p:ext uri="{BB962C8B-B14F-4D97-AF65-F5344CB8AC3E}">
        <p14:creationId xmlns:p14="http://schemas.microsoft.com/office/powerpoint/2010/main" val="1130089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Co se týče Sýrie, tak si nebudeme ukazovat jednotlivé indikátory zvlášť na grafech – jelikož to jsme již viděli u Afghánistánu a je to téměř stejné. – Sýrie je v horší situaci než Afghánistán.</a:t>
            </a:r>
          </a:p>
          <a:p>
            <a:endParaRPr lang="cs-CZ" dirty="0"/>
          </a:p>
          <a:p>
            <a:r>
              <a:rPr lang="cs-CZ" dirty="0"/>
              <a:t>Viz. Následující video, které ekonomickou situaci v zemi znázorňuje velmi výstižně – nemá se cenu ani bavit o ekonomických ukazatelích více do hloubky – u Jemenu si je ani probírat nebudeme.</a:t>
            </a:r>
          </a:p>
          <a:p>
            <a:endParaRPr lang="cs-CZ" dirty="0"/>
          </a:p>
          <a:p>
            <a:r>
              <a:rPr lang="cs-CZ" dirty="0"/>
              <a:t>Zdroje:</a:t>
            </a:r>
          </a:p>
          <a:p>
            <a:r>
              <a:rPr lang="cs-CZ" dirty="0"/>
              <a:t>https://www.youtube.com/watch?v=HV9jdvTL6zE</a:t>
            </a:r>
          </a:p>
          <a:p>
            <a:r>
              <a:rPr lang="cs-CZ" dirty="0"/>
              <a:t>https://www.kurzy.cz/kurzy-men/</a:t>
            </a:r>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25</a:t>
            </a:fld>
            <a:endParaRPr lang="cs-CZ"/>
          </a:p>
        </p:txBody>
      </p:sp>
    </p:spTree>
    <p:extLst>
      <p:ext uri="{BB962C8B-B14F-4D97-AF65-F5344CB8AC3E}">
        <p14:creationId xmlns:p14="http://schemas.microsoft.com/office/powerpoint/2010/main" val="3012421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https://www.youtube.com/watch?v=HV9jdvTL6zE</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26</a:t>
            </a:fld>
            <a:endParaRPr lang="cs-CZ"/>
          </a:p>
        </p:txBody>
      </p:sp>
    </p:spTree>
    <p:extLst>
      <p:ext uri="{BB962C8B-B14F-4D97-AF65-F5344CB8AC3E}">
        <p14:creationId xmlns:p14="http://schemas.microsoft.com/office/powerpoint/2010/main" val="2508542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Legitimita státu</a:t>
            </a:r>
          </a:p>
          <a:p>
            <a:r>
              <a:rPr lang="cs-CZ" b="0" dirty="0"/>
              <a:t>Legitimita mezi arabskými státy? - Spojené arabské emiráty usilují o obnovení legitimity Sýrie spolu s Egyptem a Jordánskem. Snaha zpřetrhat vazby mezi Sýrií a Íránem – samozřejmě se jedná o vztahy s Bašárem Asadem (nikoliv radikálními skupinami).  Ačkoliv Asad je kritizován ostatními státy za nelegitimní volby, které vedli k jeho znovu-zvolení - je ve výsledku Sýrii přiznávána částečná legitimita – a to důvodu vysoké míry rozdělení „politické scény“ a výskytu mnoha stran, které se v zemi snaží získat moc. Spíše se co se týče Sýrie legitimita týká určitých skupin a politických stran, ale o jednotné legitimitě vůči celému území řeč být nemůže. Nedávným faktorem pro snížení legitimity Sýrie bylo uznání „speciální operace - invaze“ Ruska na Ukrajinu Bašárem. – čili Sýrie spíše působí, že má zájem o vztahy s ne úplně demokratickými režimy. Sýrie získala 1.43 v demokratickém indexu: celkově 162. místo (X Švédsko – 9.26: celkově třetí); ČR – 7.74: celkově 29. místo) – nejlepší pozici v indexu mají severské země.</a:t>
            </a:r>
          </a:p>
          <a:p>
            <a:endParaRPr lang="cs-CZ" b="0" dirty="0"/>
          </a:p>
          <a:p>
            <a:r>
              <a:rPr lang="cs-CZ" b="0" u="sng" dirty="0"/>
              <a:t>Zdroje:</a:t>
            </a:r>
          </a:p>
          <a:p>
            <a:r>
              <a:rPr lang="cs-CZ" b="0" dirty="0"/>
              <a:t>https://www.ceskenoviny.cz/zpravy/syrane-voli-pristiho-prezidenta-asada-kritika-zapadnich-zemi-nezajima/2042406</a:t>
            </a:r>
          </a:p>
          <a:p>
            <a:r>
              <a:rPr lang="cs-CZ" b="0" dirty="0"/>
              <a:t>https://ct24.ceskatelevize.cz/svet/3401358-syrie-se-vraci-do-arabskeho-zahranicnepolitickeho-ringu-na-obnoveni-vztahu-pracuje-rada</a:t>
            </a:r>
          </a:p>
          <a:p>
            <a:r>
              <a:rPr lang="cs-CZ" b="0" dirty="0"/>
              <a:t>https://www.economist.com/graphic-detail/2022/02/09/a-new-low-for-global-democracy</a:t>
            </a:r>
          </a:p>
          <a:p>
            <a:r>
              <a:rPr lang="cs-CZ" b="0" dirty="0"/>
              <a:t>https://www.britannica.com/place/Syria/Local-government</a:t>
            </a:r>
          </a:p>
          <a:p>
            <a:r>
              <a:rPr lang="cs-CZ" b="0" dirty="0"/>
              <a:t>https://reliefweb.int/report/syrian-arab-republic/un-strategic-framework-syrian-arab-republic-2022-2024</a:t>
            </a:r>
          </a:p>
          <a:p>
            <a:r>
              <a:rPr lang="cs-CZ" b="0" dirty="0"/>
              <a:t>https://www.hrw.org/world-report/2021/country-chapters/syria</a:t>
            </a:r>
          </a:p>
          <a:p>
            <a:endParaRPr lang="cs-CZ" b="0" dirty="0"/>
          </a:p>
          <a:p>
            <a:r>
              <a:rPr lang="cs-CZ" b="0" dirty="0"/>
              <a:t>Zdroj obrázku: https://www.rferl.org/a/syria-assad-thanks-russia-iran/28686801.html</a:t>
            </a:r>
          </a:p>
          <a:p>
            <a:endParaRPr lang="cs-CZ" b="1" dirty="0"/>
          </a:p>
          <a:p>
            <a:endParaRPr lang="cs-CZ" b="0"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27</a:t>
            </a:fld>
            <a:endParaRPr lang="cs-CZ"/>
          </a:p>
        </p:txBody>
      </p:sp>
    </p:spTree>
    <p:extLst>
      <p:ext uri="{BB962C8B-B14F-4D97-AF65-F5344CB8AC3E}">
        <p14:creationId xmlns:p14="http://schemas.microsoft.com/office/powerpoint/2010/main" val="3746949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dirty="0"/>
              <a:t>**co se týče lidských práv a právního státu se situace v Sýrii zlepšila, ale pro nás žijící v západním světě je situace stále nepředstavitelná. (pro obyvatele Sýrie lepší, jelikož jsou zvyklí na horší zacházení). </a:t>
            </a:r>
          </a:p>
          <a:p>
            <a:r>
              <a:rPr lang="cs-CZ" b="0" i="1" dirty="0"/>
              <a:t>„Na obrázku můžete vidět oběti chemických zbraní, které byly použity v rámci občanské války, obrázek sice pochází z r. 2013, ale situace je v zemi stejná.“</a:t>
            </a:r>
          </a:p>
          <a:p>
            <a:endParaRPr lang="cs-CZ" b="0" dirty="0"/>
          </a:p>
          <a:p>
            <a:r>
              <a:rPr lang="cs-CZ" b="0" dirty="0"/>
              <a:t>Zdroj obrázku:</a:t>
            </a:r>
          </a:p>
          <a:p>
            <a:r>
              <a:rPr lang="cs-CZ" b="0" dirty="0"/>
              <a:t>https://en.wikipedia.org/wiki/Human_rights_violations_during_the_Syrian_civil_war#/media/File:Ghouta_massacre1.JPG</a:t>
            </a:r>
          </a:p>
          <a:p>
            <a:endParaRPr lang="cs-CZ" b="0" dirty="0"/>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28</a:t>
            </a:fld>
            <a:endParaRPr lang="cs-CZ"/>
          </a:p>
        </p:txBody>
      </p:sp>
    </p:spTree>
    <p:extLst>
      <p:ext uri="{BB962C8B-B14F-4D97-AF65-F5344CB8AC3E}">
        <p14:creationId xmlns:p14="http://schemas.microsoft.com/office/powerpoint/2010/main" val="1138888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Demografický tlak: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t>Náboženství:</a:t>
            </a:r>
            <a:r>
              <a:rPr lang="cs-CZ" sz="1200" b="1" dirty="0"/>
              <a:t> islám </a:t>
            </a:r>
            <a:r>
              <a:rPr lang="cs-CZ" sz="1200" dirty="0"/>
              <a:t>(87 %, z toho 74 % sunnitský islám, 13 % šíitský islám), </a:t>
            </a:r>
            <a:r>
              <a:rPr lang="cs-CZ" sz="1200" b="1" dirty="0"/>
              <a:t>křesťanství</a:t>
            </a:r>
            <a:r>
              <a:rPr lang="cs-CZ" sz="1200" dirty="0"/>
              <a:t> (10 %), </a:t>
            </a:r>
            <a:r>
              <a:rPr lang="cs-CZ" sz="1200" b="1" dirty="0"/>
              <a:t>drúzové</a:t>
            </a:r>
            <a:r>
              <a:rPr lang="cs-CZ" sz="1200" dirty="0"/>
              <a:t> (3 %) – víceméně není problém. Cca 20 mil. Obyvatel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t>Počet uprchlíků:</a:t>
            </a:r>
            <a:r>
              <a:rPr lang="cs-CZ" sz="1200" b="0" dirty="0"/>
              <a:t> 13 milionů lidí opustilo zemi; 11 let trvající uprchlická krize – převážně se jedná o ekonomickou migraci – lidé by chtěli v Sýrii žít, ale vzhledem k ekonomické situaci je život v jejich zemi extrémně složitý</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t>Četnost vnějších zásahů:</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t>Amerikou vedená intervence v občanské válce od 22.9.2014 – trvá: </a:t>
            </a:r>
            <a:r>
              <a:rPr lang="cs-CZ" sz="1600" b="1" u="sng" dirty="0"/>
              <a:t>Proti </a:t>
            </a:r>
            <a:r>
              <a:rPr lang="cs-CZ" sz="1600" dirty="0"/>
              <a:t>Bašáru Asadovi a boj proti terorismu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600" dirty="0"/>
              <a:t>Ruská vojenská intervence od 30.září 2015 do 11. prosince 2017 (Putin stáhl většinu armády)</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600" dirty="0"/>
              <a:t>Podpora Bašára </a:t>
            </a:r>
            <a:r>
              <a:rPr lang="cs-CZ" sz="1600" dirty="0" err="1"/>
              <a:t>Asáda</a:t>
            </a:r>
            <a:r>
              <a:rPr lang="cs-CZ" sz="1600" dirty="0"/>
              <a:t> a boj proti terorismu</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u="sng" dirty="0"/>
              <a:t>Zdroje: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https://www.worldometers.info/world-population/syria-population/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https://en.wikipedia.org/wiki/American-led_intervention_in_the_Syrian_civil_war</a:t>
            </a:r>
          </a:p>
          <a:p>
            <a:endParaRPr lang="cs-CZ" b="1"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29</a:t>
            </a:fld>
            <a:endParaRPr lang="cs-CZ"/>
          </a:p>
        </p:txBody>
      </p:sp>
    </p:spTree>
    <p:extLst>
      <p:ext uri="{BB962C8B-B14F-4D97-AF65-F5344CB8AC3E}">
        <p14:creationId xmlns:p14="http://schemas.microsoft.com/office/powerpoint/2010/main" val="988409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30</a:t>
            </a:fld>
            <a:endParaRPr lang="cs-CZ"/>
          </a:p>
        </p:txBody>
      </p:sp>
    </p:spTree>
    <p:extLst>
      <p:ext uri="{BB962C8B-B14F-4D97-AF65-F5344CB8AC3E}">
        <p14:creationId xmlns:p14="http://schemas.microsoft.com/office/powerpoint/2010/main" val="164405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Existuje několik definicí křehkého státu od různých institucí – zde uvedeny pouze 2. </a:t>
            </a:r>
          </a:p>
          <a:p>
            <a:endParaRPr lang="cs-CZ" dirty="0"/>
          </a:p>
          <a:p>
            <a:r>
              <a:rPr lang="cs-CZ" b="1" dirty="0"/>
              <a:t>EU</a:t>
            </a:r>
            <a:r>
              <a:rPr lang="cs-CZ" b="0" dirty="0"/>
              <a:t> – Nestabilní situace. Křehkost státu představuje regionální i globální bezpečnostní rizika.</a:t>
            </a:r>
          </a:p>
          <a:p>
            <a:endParaRPr lang="cs-CZ" b="0" dirty="0"/>
          </a:p>
          <a:p>
            <a:r>
              <a:rPr lang="cs-CZ" b="0" dirty="0"/>
              <a:t>Zájem zabývat se problematikou křehkých států nastal především po událostech z 11.9.2001 – 11. září a následující teroristické útoky ukázaly, jaké nebezpečí mohou křehké státy představovat pro zbytek světa. Křehké státy se stávají základnou pro teroristické a další zločinecké skupiny nebezpečné pro celý svět. </a:t>
            </a:r>
            <a:endParaRPr lang="cs-CZ" b="1" dirty="0"/>
          </a:p>
          <a:p>
            <a:endParaRPr lang="cs-CZ" dirty="0"/>
          </a:p>
          <a:p>
            <a:r>
              <a:rPr lang="cs-CZ" dirty="0"/>
              <a:t>Zdroje:</a:t>
            </a:r>
          </a:p>
          <a:p>
            <a:r>
              <a:rPr lang="cs-CZ" dirty="0"/>
              <a:t>https://www.afdb.org/fileadmin/uploads/afdb/Documents/Policy-Documents/Addressing_Fragility_and_Building_Resilience_in_Africa-_The_AfDB_Group_Strategy_2014%E2%80%932019.pdf</a:t>
            </a:r>
          </a:p>
          <a:p>
            <a:r>
              <a:rPr lang="cs-CZ" dirty="0"/>
              <a:t>https://www.crisisgroup.org/global/fragile-states-and-conflict</a:t>
            </a:r>
          </a:p>
          <a:p>
            <a:r>
              <a:rPr lang="cs-CZ" dirty="0"/>
              <a:t>https://www.ilo.org/wcmsp5/groups/public/---ed_emp/documents/terminology/wcms_504528.pdf  (</a:t>
            </a:r>
            <a:r>
              <a:rPr lang="cs-CZ" b="1" dirty="0"/>
              <a:t>informace pro studenty</a:t>
            </a:r>
            <a:r>
              <a:rPr lang="cs-CZ" dirty="0"/>
              <a:t>: v případě zájmu se na uvedeném odkazu nachází tabulka v </a:t>
            </a:r>
            <a:r>
              <a:rPr lang="cs-CZ" dirty="0" err="1"/>
              <a:t>pdf</a:t>
            </a:r>
            <a:r>
              <a:rPr lang="cs-CZ" dirty="0"/>
              <a:t>., ve které jsou uvedeny další možné definice, které zveřejnili významné světové instituce – např. </a:t>
            </a:r>
            <a:r>
              <a:rPr lang="cs-CZ" dirty="0" err="1"/>
              <a:t>World</a:t>
            </a:r>
            <a:r>
              <a:rPr lang="cs-CZ" dirty="0"/>
              <a:t> Bank či g7+)</a:t>
            </a:r>
          </a:p>
          <a:p>
            <a:endParaRPr lang="cs-CZ" dirty="0"/>
          </a:p>
          <a:p>
            <a:r>
              <a:rPr lang="cs-CZ" dirty="0"/>
              <a:t>Zdroje obrázků:</a:t>
            </a:r>
          </a:p>
          <a:p>
            <a:r>
              <a:rPr lang="cs-CZ" dirty="0"/>
              <a:t>EU - https://cs.wikipedia.org/wiki/Evropsk%C3%A1_unie</a:t>
            </a:r>
          </a:p>
          <a:p>
            <a:r>
              <a:rPr lang="cs-CZ" dirty="0"/>
              <a:t>AFDB - https://www.afdb.org/en </a:t>
            </a:r>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4</a:t>
            </a:fld>
            <a:endParaRPr lang="cs-CZ"/>
          </a:p>
        </p:txBody>
      </p:sp>
    </p:spTree>
    <p:extLst>
      <p:ext uri="{BB962C8B-B14F-4D97-AF65-F5344CB8AC3E}">
        <p14:creationId xmlns:p14="http://schemas.microsoft.com/office/powerpoint/2010/main" val="3330723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https://fragilestatesindex.org/ - zdroj obrázku</a:t>
            </a:r>
          </a:p>
          <a:p>
            <a:r>
              <a:rPr lang="cs-CZ" dirty="0"/>
              <a:t>V případě Jemenu si probereme pouze ukazatele soudržnosti a politické ukazatele – společenské ukazatele a ekonomické ukazatele jsou velmi podobné předešlým státům.</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31</a:t>
            </a:fld>
            <a:endParaRPr lang="cs-CZ"/>
          </a:p>
        </p:txBody>
      </p:sp>
    </p:spTree>
    <p:extLst>
      <p:ext uri="{BB962C8B-B14F-4D97-AF65-F5344CB8AC3E}">
        <p14:creationId xmlns:p14="http://schemas.microsoft.com/office/powerpoint/2010/main" val="998706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000" b="1" u="none" dirty="0"/>
              <a:t>Bezpečnostní aparát:</a:t>
            </a:r>
          </a:p>
          <a:p>
            <a:r>
              <a:rPr lang="cs-CZ" sz="1000" b="0" u="sng" dirty="0"/>
              <a:t>Kmenová hierarchie </a:t>
            </a:r>
            <a:r>
              <a:rPr lang="cs-CZ" sz="1000" dirty="0"/>
              <a:t>– existují státní i nestátní vojenské aparáty, které mají protichůdné zájmy. </a:t>
            </a:r>
          </a:p>
          <a:p>
            <a:r>
              <a:rPr lang="cs-CZ" sz="1000" u="sng" dirty="0"/>
              <a:t>Gubernie</a:t>
            </a:r>
            <a:r>
              <a:rPr lang="cs-CZ" sz="1000" u="none" dirty="0"/>
              <a:t> - Země</a:t>
            </a:r>
            <a:r>
              <a:rPr lang="cs-CZ" sz="1000" dirty="0"/>
              <a:t> je rozdělena na regiony (gubernie), které mají vlastní vojenské útvary, které ale nepracují koordinovaně se státním bezpečnostním systémem. Existují zde i vojenské kmenové útvary a vojenské mecenášské útvary. Celkově v zemi panuje chaos ve smyslu řízení bezpečnosti – nejednotný bezpečnostní útvar tak vytváří nestabilní prostředí, které je náchylné k sebemenší hrozbě – ať už vnitřní či vnější. Z tohoto důvodu pro rozsah prezentace bezpečnostní aparát hlouběji analyzovat nebudu – jelikož bychom se museli podívat na každou gubernii zvlášť.</a:t>
            </a:r>
          </a:p>
          <a:p>
            <a:endParaRPr lang="cs-CZ" sz="1000" dirty="0"/>
          </a:p>
          <a:p>
            <a:r>
              <a:rPr lang="cs-CZ" sz="1000" b="1" dirty="0"/>
              <a:t>Frakce elit:</a:t>
            </a:r>
          </a:p>
          <a:p>
            <a:r>
              <a:rPr lang="cs-CZ" sz="1000" b="0" u="sng" dirty="0"/>
              <a:t>Mezinárodně-uznávaná vláda</a:t>
            </a:r>
            <a:r>
              <a:rPr lang="cs-CZ" sz="1000" b="0" u="none" dirty="0"/>
              <a:t> – podporována mezinárodní vojenskou koalicí vedenou Saudskou Arábií</a:t>
            </a:r>
          </a:p>
          <a:p>
            <a:r>
              <a:rPr lang="cs-CZ" sz="1000" b="0" u="sng" dirty="0" err="1"/>
              <a:t>Hútíové</a:t>
            </a:r>
            <a:r>
              <a:rPr lang="cs-CZ" sz="1000" b="0" u="none" dirty="0"/>
              <a:t> – povstalci podporováni Íránem, kteří svrhli jemenskou vládu. Organizace vznikla z uskupení </a:t>
            </a:r>
            <a:r>
              <a:rPr lang="cs-CZ" sz="1000" b="0" u="none" dirty="0" err="1"/>
              <a:t>šiítů</a:t>
            </a:r>
            <a:r>
              <a:rPr lang="cs-CZ" sz="1000" b="0" u="none" dirty="0"/>
              <a:t> ze severu Jemenu. (na obrázku zeleně) –POZOR – nemá vůbec nic společného s </a:t>
            </a:r>
            <a:r>
              <a:rPr lang="cs-CZ" sz="1000" b="0" u="none" dirty="0" err="1"/>
              <a:t>Hutu</a:t>
            </a:r>
            <a:r>
              <a:rPr lang="cs-CZ" sz="1000" b="0" u="none" dirty="0"/>
              <a:t> z Rwandy, Konga a Burundi.</a:t>
            </a:r>
          </a:p>
          <a:p>
            <a:r>
              <a:rPr lang="cs-CZ" sz="1000" b="0" u="none" dirty="0"/>
              <a:t>Do války jsou zapojeny i další skupiny – militantní islamistické skupiny či separatisté podporovaní Saudskou Arábií.</a:t>
            </a:r>
          </a:p>
          <a:p>
            <a:r>
              <a:rPr lang="cs-CZ" sz="1000" b="0" u="none" dirty="0"/>
              <a:t>Země je i celkově rozdělena na Sever a Jih.</a:t>
            </a:r>
          </a:p>
          <a:p>
            <a:r>
              <a:rPr lang="cs-CZ" sz="1000" b="0" u="sng" dirty="0"/>
              <a:t>AQAP </a:t>
            </a:r>
            <a:r>
              <a:rPr lang="cs-CZ" sz="1000" b="0" u="none" dirty="0"/>
              <a:t>– název: islámská militantní skupina Al-Káida na Arabském poloostrově (to je její název); (na obrázku pruhované). Problém je, že AQAP na svých územích obyvatelům poskytuje určité státní služby, což vede k jejich podpoře veřejností. </a:t>
            </a:r>
          </a:p>
          <a:p>
            <a:r>
              <a:rPr lang="cs-CZ" sz="1000" b="0" u="sng" dirty="0" err="1"/>
              <a:t>Ansar</a:t>
            </a:r>
            <a:r>
              <a:rPr lang="cs-CZ" sz="1000" b="0" u="sng" dirty="0"/>
              <a:t> Al-</a:t>
            </a:r>
            <a:r>
              <a:rPr lang="cs-CZ" sz="1000" b="0" u="sng" dirty="0" err="1"/>
              <a:t>Sharia</a:t>
            </a:r>
            <a:r>
              <a:rPr lang="cs-CZ" sz="1000" b="0" u="none" dirty="0"/>
              <a:t>- povstalecká skupina s vazbou na AQAP, podporuje je Írán, </a:t>
            </a:r>
            <a:r>
              <a:rPr lang="cs-CZ" sz="1000" b="0" u="none" dirty="0" err="1"/>
              <a:t>Hibzalláh</a:t>
            </a:r>
            <a:r>
              <a:rPr lang="cs-CZ" sz="1000" b="0" u="none" dirty="0"/>
              <a:t> (Libanonská teroristická skupina): mají odlišné náboženské vnímání (různé náboženské směry </a:t>
            </a:r>
            <a:r>
              <a:rPr lang="cs-CZ" sz="1000" b="0" u="none" dirty="0" err="1"/>
              <a:t>šiítů</a:t>
            </a:r>
            <a:r>
              <a:rPr lang="cs-CZ" sz="1000" b="0" u="none" dirty="0"/>
              <a:t>) s Íránem, ale stejný geopolitický cíl.</a:t>
            </a:r>
            <a:endParaRPr lang="cs-CZ" sz="1000" b="0" u="sng" dirty="0"/>
          </a:p>
          <a:p>
            <a:endParaRPr lang="cs-CZ" sz="1000" b="0" u="none" dirty="0"/>
          </a:p>
          <a:p>
            <a:r>
              <a:rPr lang="cs-CZ" sz="1000" b="0" u="none" dirty="0"/>
              <a:t>Zdroje:</a:t>
            </a:r>
          </a:p>
          <a:p>
            <a:r>
              <a:rPr lang="cs-CZ" sz="1000" b="0" u="sng" dirty="0"/>
              <a:t>https://www.wilsoncenter.org/publication/safety-and-security-yemen-main-challenges-and-stakeholders</a:t>
            </a:r>
          </a:p>
          <a:p>
            <a:r>
              <a:rPr lang="cs-CZ" sz="1000" b="0" u="sng" dirty="0"/>
              <a:t>https://www.cfr.org/backgrounder/yemen-crisis</a:t>
            </a:r>
          </a:p>
          <a:p>
            <a:r>
              <a:rPr lang="cs-CZ" sz="1000" b="0" u="none" dirty="0"/>
              <a:t>Zdroj obrázku: https://www.cfr.org/backgrounder/yemen-crisis  </a:t>
            </a:r>
          </a:p>
          <a:p>
            <a:endParaRPr lang="cs-CZ" sz="1000" b="1" dirty="0"/>
          </a:p>
          <a:p>
            <a:endParaRPr lang="cs-CZ" sz="1000" b="1"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32</a:t>
            </a:fld>
            <a:endParaRPr lang="cs-CZ"/>
          </a:p>
        </p:txBody>
      </p:sp>
    </p:spTree>
    <p:extLst>
      <p:ext uri="{BB962C8B-B14F-4D97-AF65-F5344CB8AC3E}">
        <p14:creationId xmlns:p14="http://schemas.microsoft.com/office/powerpoint/2010/main" val="3047236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000" b="1" dirty="0" err="1"/>
              <a:t>Abd</a:t>
            </a:r>
            <a:r>
              <a:rPr lang="cs-CZ" sz="1000" b="1" dirty="0"/>
              <a:t> </a:t>
            </a:r>
            <a:r>
              <a:rPr lang="cs-CZ" sz="1000" b="1" dirty="0" err="1"/>
              <a:t>Rabú</a:t>
            </a:r>
            <a:r>
              <a:rPr lang="cs-CZ" sz="1000" b="1" dirty="0"/>
              <a:t> </a:t>
            </a:r>
            <a:r>
              <a:rPr lang="cs-CZ" sz="1000" b="1" dirty="0" err="1"/>
              <a:t>Mansúr</a:t>
            </a:r>
            <a:r>
              <a:rPr lang="cs-CZ" sz="1000" b="1" dirty="0"/>
              <a:t> </a:t>
            </a:r>
            <a:r>
              <a:rPr lang="cs-CZ" sz="1000" b="1" dirty="0" err="1"/>
              <a:t>Hádí</a:t>
            </a:r>
            <a:r>
              <a:rPr lang="cs-CZ" sz="1000" b="0" dirty="0"/>
              <a:t>  (na obrázku)– prezident Jemenu: de facto prezident pouze pro území kontrolovaná vládou, jak jsme si ukázali na předchozím slidu. Jediný, koho USA a zbytek mezinárodního společenství uznává (USA však jedná i s </a:t>
            </a:r>
            <a:r>
              <a:rPr lang="cs-CZ" sz="1000" b="0" dirty="0" err="1"/>
              <a:t>Hútii</a:t>
            </a:r>
            <a:r>
              <a:rPr lang="cs-CZ" sz="1000" b="0" dirty="0"/>
              <a:t>, jelikož kontrolují velkou část území Jemenu) – ty podle slov USA uznává jako </a:t>
            </a:r>
            <a:r>
              <a:rPr lang="cs-CZ" sz="1000" b="0" i="1" dirty="0"/>
              <a:t>„skupinu, která dosáhla významných zisků“ </a:t>
            </a:r>
            <a:r>
              <a:rPr lang="cs-CZ" sz="1000" b="0" i="0" dirty="0"/>
              <a:t>(objevily se i kontroverzní výroky ze strany </a:t>
            </a:r>
            <a:r>
              <a:rPr lang="cs-CZ" sz="1000" b="0" i="0" dirty="0" err="1"/>
              <a:t>amrických</a:t>
            </a:r>
            <a:r>
              <a:rPr lang="cs-CZ" sz="1000" b="0" i="0" dirty="0"/>
              <a:t> politických představitelů, které tvrdily, že je třeba </a:t>
            </a:r>
            <a:r>
              <a:rPr lang="cs-CZ" sz="1000" b="0" i="0" dirty="0" err="1"/>
              <a:t>Húti</a:t>
            </a:r>
            <a:r>
              <a:rPr lang="cs-CZ" sz="1000" b="0" i="0" dirty="0"/>
              <a:t> uznávat, ale ty byly USA jako celkem odmítnuty) pozn. – občas se </a:t>
            </a:r>
            <a:r>
              <a:rPr lang="cs-CZ" sz="1000" b="0" i="0" dirty="0" err="1"/>
              <a:t>Húti</a:t>
            </a:r>
            <a:r>
              <a:rPr lang="cs-CZ" sz="1000" b="0" i="0" dirty="0"/>
              <a:t> označují i jako </a:t>
            </a:r>
            <a:r>
              <a:rPr lang="cs-CZ" sz="1000" b="0" i="0" dirty="0" err="1"/>
              <a:t>Husíni</a:t>
            </a:r>
            <a:r>
              <a:rPr lang="cs-CZ" sz="1000" b="0" i="0" dirty="0"/>
              <a:t>, ale to je pouze jiný název.</a:t>
            </a:r>
          </a:p>
          <a:p>
            <a:endParaRPr lang="cs-CZ" sz="1000" b="0" i="0" dirty="0"/>
          </a:p>
          <a:p>
            <a:r>
              <a:rPr lang="cs-CZ" sz="1000" b="1" i="0" dirty="0"/>
              <a:t>Veřejné služby:</a:t>
            </a:r>
          </a:p>
          <a:p>
            <a:r>
              <a:rPr lang="cs-CZ" sz="1000" b="0" i="0" dirty="0"/>
              <a:t>Zdravotnické služby (samozřejmě ze strany vlády) fungují, ale problém je v nedostatku financí, kdy lékaři často i rok pracují zadarmo a k tomu léky kupují z vlastních peněz. Stejná situace je i u sociálních pracovníků, kteří svou práci vykonávají, ale nedostávají zaplaceno. (do jisté míry je financují Lékaři bez hranic)</a:t>
            </a:r>
          </a:p>
          <a:p>
            <a:endParaRPr lang="cs-CZ" sz="1000" b="0" i="0" dirty="0"/>
          </a:p>
          <a:p>
            <a:endParaRPr lang="cs-CZ" sz="1000" b="0" i="0" dirty="0"/>
          </a:p>
          <a:p>
            <a:r>
              <a:rPr lang="cs-CZ" sz="1000" b="0" i="0" dirty="0"/>
              <a:t>Zdroje:</a:t>
            </a:r>
          </a:p>
          <a:p>
            <a:r>
              <a:rPr lang="cs-CZ" sz="1000" b="0" i="0" dirty="0"/>
              <a:t>https://www.arabnews.com/node/1883521/middle-east</a:t>
            </a:r>
          </a:p>
          <a:p>
            <a:r>
              <a:rPr lang="cs-CZ" sz="1000" b="0" i="0" dirty="0"/>
              <a:t>https://www.lekari-bez-hranic.cz/clanek/jemen-statni-zdravotnici-zachranuji-zivoty-ale-nedostavaji-plat</a:t>
            </a:r>
          </a:p>
          <a:p>
            <a:r>
              <a:rPr lang="cs-CZ" sz="1000" b="0" i="0" dirty="0"/>
              <a:t>http://world-psi.org/en/public-services-union-psu-yemen</a:t>
            </a:r>
          </a:p>
          <a:p>
            <a:r>
              <a:rPr lang="cs-CZ" sz="1000" b="0" i="0" dirty="0"/>
              <a:t>https://www.hrw.org/world-report/2021/country-chapters/yemen</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33</a:t>
            </a:fld>
            <a:endParaRPr lang="cs-CZ"/>
          </a:p>
        </p:txBody>
      </p:sp>
    </p:spTree>
    <p:extLst>
      <p:ext uri="{BB962C8B-B14F-4D97-AF65-F5344CB8AC3E}">
        <p14:creationId xmlns:p14="http://schemas.microsoft.com/office/powerpoint/2010/main" val="3155204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dirty="0"/>
              <a:t>Lidská práva:</a:t>
            </a:r>
          </a:p>
          <a:p>
            <a:r>
              <a:rPr lang="cs-CZ" sz="1200" b="0" i="0" dirty="0"/>
              <a:t>Válečné zločiny na lidech – útoky na civilisty, na školy, zdravotnická zařízení, dále též útok na vězení (o kterém jsem mluvila v předchozích slidech). Jedná se o dívky a chlapce, kterým je kolem 14-15ti let.</a:t>
            </a:r>
          </a:p>
          <a:p>
            <a:endParaRPr lang="cs-CZ" sz="1200" b="0" i="0" dirty="0"/>
          </a:p>
          <a:p>
            <a:r>
              <a:rPr lang="cs-CZ" sz="1200" b="0" i="0" dirty="0"/>
              <a:t>V Jemenu je přítomná velmi rozsáhlá korupce – právo vzhledem k situaci, která na území panuje není nijak vymáháno – jelikož vláda ovládá pouze část území a ostatní části jsou ovládány skupinami, které mají svá vlastní pravidla, která by se těžko z pohledu Evropana dala považovat za právo.</a:t>
            </a:r>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34</a:t>
            </a:fld>
            <a:endParaRPr lang="cs-CZ"/>
          </a:p>
        </p:txBody>
      </p:sp>
    </p:spTree>
    <p:extLst>
      <p:ext uri="{BB962C8B-B14F-4D97-AF65-F5344CB8AC3E}">
        <p14:creationId xmlns:p14="http://schemas.microsoft.com/office/powerpoint/2010/main" val="1761350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050" dirty="0"/>
              <a:t>FSI = </a:t>
            </a:r>
            <a:r>
              <a:rPr lang="cs-CZ" sz="1050" dirty="0" err="1"/>
              <a:t>Fragile</a:t>
            </a:r>
            <a:r>
              <a:rPr lang="cs-CZ" sz="1050" dirty="0"/>
              <a:t> </a:t>
            </a:r>
            <a:r>
              <a:rPr lang="cs-CZ" sz="1050" dirty="0" err="1"/>
              <a:t>state</a:t>
            </a:r>
            <a:r>
              <a:rPr lang="cs-CZ" sz="1050" dirty="0"/>
              <a:t> index</a:t>
            </a:r>
          </a:p>
          <a:p>
            <a:r>
              <a:rPr lang="cs-CZ" sz="1050" baseline="0" dirty="0"/>
              <a:t>2 varianty aktivity:</a:t>
            </a:r>
          </a:p>
          <a:p>
            <a:endParaRPr lang="cs-CZ" sz="1050" baseline="0" dirty="0"/>
          </a:p>
          <a:p>
            <a:r>
              <a:rPr lang="cs-CZ" sz="1050" baseline="0" dirty="0"/>
              <a:t>ÚKOL: Vybrat si jeden stát a 1 ukazatel ze 4 kategorií, které jsme si probrali a zamyslet se nad způsoby, kterými by se daná situace v zemi mohla řešit – vybírat ze státy I. NEBO</a:t>
            </a:r>
          </a:p>
          <a:p>
            <a:endParaRPr lang="cs-CZ" sz="1050" baseline="0" dirty="0"/>
          </a:p>
          <a:p>
            <a:r>
              <a:rPr lang="cs-CZ" sz="1050" baseline="0" dirty="0"/>
              <a:t>ÚKOL II: Státy II – jak tyto státy naplňují 1 ukazatel ze 4 kategorií – vybírat ze státy II.</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35</a:t>
            </a:fld>
            <a:endParaRPr lang="cs-CZ"/>
          </a:p>
        </p:txBody>
      </p:sp>
    </p:spTree>
    <p:extLst>
      <p:ext uri="{BB962C8B-B14F-4D97-AF65-F5344CB8AC3E}">
        <p14:creationId xmlns:p14="http://schemas.microsoft.com/office/powerpoint/2010/main" val="2955655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38</a:t>
            </a:fld>
            <a:endParaRPr lang="cs-CZ"/>
          </a:p>
        </p:txBody>
      </p:sp>
    </p:spTree>
    <p:extLst>
      <p:ext uri="{BB962C8B-B14F-4D97-AF65-F5344CB8AC3E}">
        <p14:creationId xmlns:p14="http://schemas.microsoft.com/office/powerpoint/2010/main" val="634281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39</a:t>
            </a:fld>
            <a:endParaRPr lang="cs-CZ"/>
          </a:p>
        </p:txBody>
      </p:sp>
    </p:spTree>
    <p:extLst>
      <p:ext uri="{BB962C8B-B14F-4D97-AF65-F5344CB8AC3E}">
        <p14:creationId xmlns:p14="http://schemas.microsoft.com/office/powerpoint/2010/main" val="22212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Slabé postavení institucí </a:t>
            </a:r>
            <a:r>
              <a:rPr lang="cs-CZ" dirty="0"/>
              <a:t>– političtí a státní aktéři nejsou schopni efektivně bojovat proti problémům, které se v zemi šíří. Nejsou schopni efektivně přerozdělovat bohatství z daní či nezajistí rovný přístup občanů ke státním institucím apod. Dalším faktorem pro vznik křehkosti státu je kombinace autokracie (tedy autoritářského režimu) a demokracie – na první pohled by se mohlo zdát, že křehké státy budou vznikat v nedemokratických režimech, ale tomu tak není autokratické a nedemokratické režimy nevykazují známky větší náchylnosti k rozvrácení státu – jedná se právě o hybridní státy s kombinací obou forem vlády.</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B)</a:t>
            </a:r>
            <a:r>
              <a:rPr lang="cs-CZ" b="0" dirty="0"/>
              <a:t> Některé se vzájemně překrývají a vytvářejí „křehkost“ – jiné ji zvládnou vytvořit samy o sobě.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BI - </a:t>
            </a:r>
            <a:r>
              <a:rPr lang="cs-CZ" b="0" dirty="0"/>
              <a:t>politický systém je stabilní, pokud žádná skupina na tom nemůže být lépe vyvoláním povstání (opakem je nestabilita) = to je podstata analýzy nákladů a přínosů povstání – nemusí platit vždy: může být i projevem politiky jinými prostředky. Nemusí nám to nutně říkat proč politické systémy a instituce nedokážou zvládat napětí mírovou cestou.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BII) </a:t>
            </a:r>
            <a:r>
              <a:rPr lang="cs-CZ" b="0" dirty="0"/>
              <a:t>Předpokládá souvislost mezi slabou ekonomickou výkonností a vznikem křehkosti státu. Nicméně analýza provedená </a:t>
            </a:r>
            <a:r>
              <a:rPr lang="cs-CZ" b="0" dirty="0" err="1"/>
              <a:t>State</a:t>
            </a:r>
            <a:r>
              <a:rPr lang="cs-CZ" b="0" dirty="0"/>
              <a:t> </a:t>
            </a:r>
            <a:r>
              <a:rPr lang="cs-CZ" b="0" dirty="0" err="1"/>
              <a:t>Failure</a:t>
            </a:r>
            <a:r>
              <a:rPr lang="cs-CZ" b="0" dirty="0"/>
              <a:t> </a:t>
            </a:r>
            <a:r>
              <a:rPr lang="cs-CZ" b="0" dirty="0" err="1"/>
              <a:t>Task</a:t>
            </a:r>
            <a:r>
              <a:rPr lang="cs-CZ" b="0" dirty="0"/>
              <a:t> </a:t>
            </a:r>
            <a:r>
              <a:rPr lang="cs-CZ" b="0" dirty="0" err="1"/>
              <a:t>Force</a:t>
            </a:r>
            <a:r>
              <a:rPr lang="cs-CZ" b="0" dirty="0"/>
              <a:t> uvádí, že růst a ekonomická výkonnost ve skutečnosti nemá významný vliv na riziko vážné křehkosti.</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BIII)</a:t>
            </a:r>
            <a:r>
              <a:rPr lang="cs-CZ" b="0" dirty="0"/>
              <a:t> jak se země vyvíjejí a stávají bohatší, zvýšené nároky na účast střední třídy se střetávají s vylučováním vládními představiteli. Tato teorie však nevysvětluje, jakou roli hrají instituce ve zvyšující se křehkosti státu.</a:t>
            </a:r>
            <a:endParaRPr lang="cs-CZ"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t>Zdroj:</a:t>
            </a:r>
          </a:p>
          <a:p>
            <a:pPr marL="0" marR="0" lvl="0" indent="0" algn="l" defTabSz="914400" rtl="0" eaLnBrk="1" fontAlgn="auto" latinLnBrk="0" hangingPunct="1">
              <a:lnSpc>
                <a:spcPct val="100000"/>
              </a:lnSpc>
              <a:spcBef>
                <a:spcPts val="0"/>
              </a:spcBef>
              <a:spcAft>
                <a:spcPts val="0"/>
              </a:spcAft>
              <a:buClrTx/>
              <a:buSzTx/>
              <a:buFontTx/>
              <a:buNone/>
              <a:tabLst/>
              <a:defRPr/>
            </a:pPr>
            <a:r>
              <a:rPr lang="cs-CZ" i="0" dirty="0"/>
              <a:t>https://ageconsearch.umn.edu/bitstream/12824/1/pr050007.pdf</a:t>
            </a:r>
          </a:p>
          <a:p>
            <a:pPr marL="171450" indent="-171450">
              <a:buFont typeface="Arial" panose="020B0604020202020204" pitchFamily="34" charset="0"/>
              <a:buChar char="•"/>
            </a:pPr>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5</a:t>
            </a:fld>
            <a:endParaRPr lang="cs-CZ"/>
          </a:p>
        </p:txBody>
      </p:sp>
    </p:spTree>
    <p:extLst>
      <p:ext uri="{BB962C8B-B14F-4D97-AF65-F5344CB8AC3E}">
        <p14:creationId xmlns:p14="http://schemas.microsoft.com/office/powerpoint/2010/main" val="360928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a:t>
            </a:r>
            <a:r>
              <a:rPr lang="cs-CZ" b="1" dirty="0"/>
              <a:t>C)</a:t>
            </a:r>
            <a:r>
              <a:rPr lang="cs-CZ" b="0" dirty="0"/>
              <a:t> </a:t>
            </a:r>
            <a:r>
              <a:rPr lang="cs-CZ" b="0" i="1" dirty="0"/>
              <a:t>„všechny body pod písmenem C) by mohly být podrobněji rozebrány, ale s ohledem na rozsah prezentace si je dopodrobna vysvětlovat nebudeme. Pro účely naší prezentace si vystačíme s názvy“</a:t>
            </a:r>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6</a:t>
            </a:fld>
            <a:endParaRPr lang="cs-CZ"/>
          </a:p>
        </p:txBody>
      </p:sp>
    </p:spTree>
    <p:extLst>
      <p:ext uri="{BB962C8B-B14F-4D97-AF65-F5344CB8AC3E}">
        <p14:creationId xmlns:p14="http://schemas.microsoft.com/office/powerpoint/2010/main" val="1824441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Křehkostí – především ve smyslu nestability </a:t>
            </a:r>
          </a:p>
          <a:p>
            <a:pPr marL="228600" indent="-228600">
              <a:buAutoNum type="arabicPeriod"/>
            </a:pPr>
            <a:r>
              <a:rPr lang="cs-CZ" dirty="0"/>
              <a:t>Zachování míru – jak regionální tak globální bezpečnostní rizika; nepředvídatelné a náhlé šoky mohou mít katastrofální dopady (až zhroucení státu).</a:t>
            </a:r>
          </a:p>
          <a:p>
            <a:pPr marL="685800" lvl="1" indent="-228600">
              <a:buFont typeface="Calibri" panose="020F0502020204030204" pitchFamily="34" charset="0"/>
              <a:buChar char="›"/>
            </a:pPr>
            <a:r>
              <a:rPr lang="cs-CZ" dirty="0"/>
              <a:t>Násilné konflikty: státní převraty, atentáty na významné politické představitele, cenová nestabilita</a:t>
            </a:r>
          </a:p>
          <a:p>
            <a:pPr marL="228600" indent="-228600">
              <a:buAutoNum type="arabicPeriod"/>
            </a:pPr>
            <a:r>
              <a:rPr lang="cs-CZ" dirty="0"/>
              <a:t>Nedostatek státních kapacit obvykle vede k neschopnosti zprostředkovat vyjednávání o zájmech mezi soupeřícími stranami. Nízký příjem také snižuje náklady na povstání, čímž se stává atraktivnějším pro případné rebely.</a:t>
            </a:r>
          </a:p>
          <a:p>
            <a:pPr marL="228600" indent="-228600">
              <a:buAutoNum type="arabicPeriod"/>
            </a:pPr>
            <a:endParaRPr lang="cs-CZ" dirty="0"/>
          </a:p>
          <a:p>
            <a:pPr marL="0" indent="0">
              <a:buNone/>
            </a:pPr>
            <a:r>
              <a:rPr lang="cs-CZ" dirty="0"/>
              <a:t>Zdroje:</a:t>
            </a:r>
          </a:p>
          <a:p>
            <a:pPr marL="0" indent="0">
              <a:buNone/>
            </a:pPr>
            <a:r>
              <a:rPr lang="cs-CZ" dirty="0"/>
              <a:t>https://www.crisisgroup.org/global/fragile-states-and-conflict</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7</a:t>
            </a:fld>
            <a:endParaRPr lang="cs-CZ"/>
          </a:p>
        </p:txBody>
      </p:sp>
    </p:spTree>
    <p:extLst>
      <p:ext uri="{BB962C8B-B14F-4D97-AF65-F5344CB8AC3E}">
        <p14:creationId xmlns:p14="http://schemas.microsoft.com/office/powerpoint/2010/main" val="1127649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Křehkost států se měří pomocí FRAGILE STATE INDEX. Maximum bodů v indexu je 120 – čím více bodů, tím více je stát křehkým. V roce 2005 bylo z indexu vyřazeno slovo „</a:t>
            </a:r>
            <a:r>
              <a:rPr lang="cs-CZ" dirty="0" err="1"/>
              <a:t>failed</a:t>
            </a:r>
            <a:r>
              <a:rPr lang="cs-CZ" dirty="0"/>
              <a:t> </a:t>
            </a:r>
            <a:r>
              <a:rPr lang="cs-CZ" dirty="0" err="1"/>
              <a:t>state</a:t>
            </a:r>
            <a:r>
              <a:rPr lang="cs-CZ" dirty="0"/>
              <a:t>“ – tedy padlý stát a index byl přejmenován z FAILED STATE INDEX na FRAGILE STATE INDEX. </a:t>
            </a:r>
          </a:p>
          <a:p>
            <a:endParaRPr lang="cs-CZ" dirty="0"/>
          </a:p>
          <a:p>
            <a:r>
              <a:rPr lang="cs-CZ" dirty="0"/>
              <a:t>Index vytvořil a sestavuje Fond pro Mír. Změna nastala, aby se do indexu mohly zařazovat i další země jako např. Rakousko, které rozhodně nejsou padlým státem – fond ke změně názvu přistoupil, aby použil lehce neutrálnější výraz. </a:t>
            </a:r>
          </a:p>
          <a:p>
            <a:endParaRPr lang="cs-CZ" dirty="0"/>
          </a:p>
          <a:p>
            <a:r>
              <a:rPr lang="cs-CZ" dirty="0"/>
              <a:t>Dalším důvodem vyřazení bylo, že slovo </a:t>
            </a:r>
            <a:r>
              <a:rPr lang="cs-CZ" dirty="0" err="1"/>
              <a:t>Failed</a:t>
            </a:r>
            <a:r>
              <a:rPr lang="cs-CZ" dirty="0"/>
              <a:t> je finální stav, který ve své podstatě nedává prostor pro možnost změny – z toho důvodu </a:t>
            </a:r>
            <a:r>
              <a:rPr lang="cs-CZ" dirty="0" err="1"/>
              <a:t>fragile</a:t>
            </a:r>
            <a:r>
              <a:rPr lang="cs-CZ" dirty="0"/>
              <a:t>. To znamená, že státy nejsou poté označovány za neměnný stav, ale pouze se nachází ve velké míře křehkosti (která by se dala srovnávat s úpadkem, ale nejedná se o úpadek) – čili je zde ponechán prostor pro jejich růst a pokles jejich výsledku v indexu.</a:t>
            </a:r>
          </a:p>
          <a:p>
            <a:endParaRPr lang="cs-CZ" dirty="0"/>
          </a:p>
          <a:p>
            <a:r>
              <a:rPr lang="cs-CZ" dirty="0"/>
              <a:t>Zde vysvětleno pouze zjednodušeně, jelikož by podrobné rozpracování indexu dalo na celou prezentaci. Index pochopíte při jeho aplikaci na vybrané státy, ale hodnocení do detailů se v prezentaci věnovat nebudu.</a:t>
            </a:r>
          </a:p>
          <a:p>
            <a:endParaRPr lang="cs-CZ" dirty="0"/>
          </a:p>
          <a:p>
            <a:r>
              <a:rPr lang="cs-CZ" b="1" dirty="0"/>
              <a:t>12 indikátorů</a:t>
            </a:r>
            <a:r>
              <a:rPr lang="cs-CZ" b="0" dirty="0"/>
              <a:t> – měří stav státu v daném okamžiku – díky němu získáváme graf v čase na kterém můžeme pozorovat tendence zlepšení situace či zhoršení.</a:t>
            </a:r>
          </a:p>
          <a:p>
            <a:r>
              <a:rPr lang="cs-CZ" b="0" dirty="0"/>
              <a:t>Rozděleny do 4 kategorií: Soudržnost (Bezpečnostní aparát; Frakce elit; Skupinové stížnosti na situaci); Ekonomie (ekonomický pokles; nerovnoměrný ekonomický růst; Migrace ze země – zahrnuje i odchod intelektuálů); Politika (Legitimita státu; veřejné služby; Lidská práva a právní stát); Společnost (demografický tlak – např. stárnutí populace; počet uprchlíků; četnost vnějších zásahů)</a:t>
            </a:r>
            <a:endParaRPr lang="cs-CZ" b="1" dirty="0"/>
          </a:p>
          <a:p>
            <a:endParaRPr lang="cs-CZ" dirty="0"/>
          </a:p>
          <a:p>
            <a:endParaRPr lang="cs-CZ" dirty="0"/>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https://www.crisisgroup.org/global/fragile-states-and-conflict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Odkaz pro studenty: https://fragilestatesindex.org/indicators/ (v případě zájmu se můžete podívat na podrobnější informace o FSI na uvedených internetových stránkách). – zároveň i zdroj</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8</a:t>
            </a:fld>
            <a:endParaRPr lang="cs-CZ"/>
          </a:p>
        </p:txBody>
      </p:sp>
    </p:spTree>
    <p:extLst>
      <p:ext uri="{BB962C8B-B14F-4D97-AF65-F5344CB8AC3E}">
        <p14:creationId xmlns:p14="http://schemas.microsoft.com/office/powerpoint/2010/main" val="395264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900" dirty="0">
                <a:latin typeface="+mn-lt"/>
              </a:rPr>
              <a:t>Afghánistán – zahrnuje i sousední kmenové oblasti Pákistánu, ale ty v indexu nejsou započítány. (Zde pořadí podle indexu – v době tvorby prezentace: nyní je možné, že je pořadí lehce jiné, ale TOP10 bude pravděpodobně stále obsahovat stejné státy). Můžeme si všimnout, že se většina států nachází v Africe – pro prezentaci jsem vybrala 3, které se v Africe nenacházejí.</a:t>
            </a:r>
          </a:p>
          <a:p>
            <a:endParaRPr lang="cs-CZ" dirty="0"/>
          </a:p>
          <a:p>
            <a:r>
              <a:rPr lang="cs-CZ" dirty="0"/>
              <a:t>https://www.crisisgroup.org/global/fragile-states-and-conflict</a:t>
            </a:r>
          </a:p>
          <a:p>
            <a:r>
              <a:rPr lang="cs-CZ" dirty="0"/>
              <a:t>https://fragilestatesindex.org/ - zároveň i zdroj obrázku</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9</a:t>
            </a:fld>
            <a:endParaRPr lang="cs-CZ"/>
          </a:p>
        </p:txBody>
      </p:sp>
    </p:spTree>
    <p:extLst>
      <p:ext uri="{BB962C8B-B14F-4D97-AF65-F5344CB8AC3E}">
        <p14:creationId xmlns:p14="http://schemas.microsoft.com/office/powerpoint/2010/main" val="3715317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https://fragilestatesindex.org/</a:t>
            </a:r>
          </a:p>
        </p:txBody>
      </p:sp>
      <p:sp>
        <p:nvSpPr>
          <p:cNvPr id="4" name="Zástupný symbol pro číslo snímku 3"/>
          <p:cNvSpPr>
            <a:spLocks noGrp="1"/>
          </p:cNvSpPr>
          <p:nvPr>
            <p:ph type="sldNum" sz="quarter" idx="5"/>
          </p:nvPr>
        </p:nvSpPr>
        <p:spPr/>
        <p:txBody>
          <a:bodyPr/>
          <a:lstStyle/>
          <a:p>
            <a:fld id="{6C743FD7-AC0C-462D-AC8E-95C124AA12DB}" type="slidenum">
              <a:rPr lang="cs-CZ" smtClean="0"/>
              <a:t>10</a:t>
            </a:fld>
            <a:endParaRPr lang="cs-CZ"/>
          </a:p>
        </p:txBody>
      </p:sp>
    </p:spTree>
    <p:extLst>
      <p:ext uri="{BB962C8B-B14F-4D97-AF65-F5344CB8AC3E}">
        <p14:creationId xmlns:p14="http://schemas.microsoft.com/office/powerpoint/2010/main" val="735978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4/20/2022</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75145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4/20/2022</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064265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4/20/2022</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60787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8769D389-4C4C-4FD7-9E6B-9F44477F0EB8}" type="datetime1">
              <a:rPr lang="en-US" smtClean="0"/>
              <a:t>4/20/2022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78816751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69D389-4C4C-4FD7-9E6B-9F44477F0EB8}" type="datetime1">
              <a:rPr lang="en-US" smtClean="0"/>
              <a:t>4/20/2022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27157161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769D389-4C4C-4FD7-9E6B-9F44477F0EB8}" type="datetime1">
              <a:rPr lang="en-US" smtClean="0"/>
              <a:t>4/20/2022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52576639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69D389-4C4C-4FD7-9E6B-9F44477F0EB8}" type="datetime1">
              <a:rPr lang="en-US" smtClean="0"/>
              <a:t>4/20/2022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77624664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769D389-4C4C-4FD7-9E6B-9F44477F0EB8}" type="datetime1">
              <a:rPr lang="en-US" smtClean="0"/>
              <a:t>4/20/2022</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40909190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769D389-4C4C-4FD7-9E6B-9F44477F0EB8}" type="datetime1">
              <a:rPr lang="en-US" smtClean="0"/>
              <a:t>4/20/2022</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09659639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9D389-4C4C-4FD7-9E6B-9F44477F0EB8}" type="datetime1">
              <a:rPr lang="en-US" smtClean="0"/>
              <a:t>4/20/2022</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22073500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769D389-4C4C-4FD7-9E6B-9F44477F0EB8}" type="datetime1">
              <a:rPr lang="en-US" smtClean="0"/>
              <a:t>4/20/2022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3237452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4/20/2022</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261613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769D389-4C4C-4FD7-9E6B-9F44477F0EB8}" type="datetime1">
              <a:rPr lang="en-US" smtClean="0"/>
              <a:t>4/20/2022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64054607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69D389-4C4C-4FD7-9E6B-9F44477F0EB8}" type="datetime1">
              <a:rPr lang="en-US" smtClean="0"/>
              <a:t>4/20/2022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74965743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69D389-4C4C-4FD7-9E6B-9F44477F0EB8}" type="datetime1">
              <a:rPr lang="en-US" smtClean="0"/>
              <a:t>4/20/2022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2067543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4/20/2022</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289768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4/20/2022</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151060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4/20/2022</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00574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4/20/2022</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655902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4/20/2022</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52051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4/20/2022</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2436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4/20/2022</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190418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4/20/2022</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7643044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9D389-4C4C-4FD7-9E6B-9F44477F0EB8}" type="datetime1">
              <a:rPr lang="en-US" smtClean="0"/>
              <a:t>4/20/2022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11907209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HV9jdvTL6zE?feature=oembed" TargetMode="Externa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ilo.org/wcmsp5/groups/public/---ed_emp/documents/terminology/wcms_504528.pdf" TargetMode="External"/><Relationship Id="rId13" Type="http://schemas.openxmlformats.org/officeDocument/2006/relationships/hyperlink" Target="https://ageconsearch.umn.edu/bitstream/12824/1/pr050007.pdf" TargetMode="External"/><Relationship Id="rId3" Type="http://schemas.openxmlformats.org/officeDocument/2006/relationships/hyperlink" Target="https://fragilestatesindex.org/" TargetMode="External"/><Relationship Id="rId7" Type="http://schemas.openxmlformats.org/officeDocument/2006/relationships/hyperlink" Target="https://www.crisisgroup.org/global/fragile-states-and-conflict" TargetMode="External"/><Relationship Id="rId12" Type="http://schemas.openxmlformats.org/officeDocument/2006/relationships/hyperlink" Target="https://www.businessinfo.cz/navody/afghanistan-souhrnna-teritorialni-informace/2/" TargetMode="External"/><Relationship Id="rId2" Type="http://schemas.openxmlformats.org/officeDocument/2006/relationships/hyperlink" Target="https://cs.wikipedia.org/wiki/Michail_Sergejevi%C4%8D_Gorba%C4%8Dov" TargetMode="External"/><Relationship Id="rId1" Type="http://schemas.openxmlformats.org/officeDocument/2006/relationships/slideLayout" Target="../slideLayouts/slideLayout2.xml"/><Relationship Id="rId6" Type="http://schemas.openxmlformats.org/officeDocument/2006/relationships/hyperlink" Target="https://www.britannica.com/event/Iron-Curtain" TargetMode="External"/><Relationship Id="rId11" Type="http://schemas.openxmlformats.org/officeDocument/2006/relationships/hyperlink" Target="https://data.worldbank.org/indicator/NY.GDP.MKTP.KD.ZG?locations=AF" TargetMode="External"/><Relationship Id="rId5" Type="http://schemas.openxmlformats.org/officeDocument/2006/relationships/hyperlink" Target="https://www.britannica.com/event/Cold-War" TargetMode="External"/><Relationship Id="rId10" Type="http://schemas.openxmlformats.org/officeDocument/2006/relationships/hyperlink" Target="https://www.irozhlas.cz/zpravy-svet/afghanistan-taliban-kabul-usa-stahovani-vojaku-nato-dezerce-moralka-cesko_2108170010_eku" TargetMode="External"/><Relationship Id="rId4" Type="http://schemas.openxmlformats.org/officeDocument/2006/relationships/hyperlink" Target="https://www.afdb.org/fileadmin/uploads/afdb/Documents/Policy-Documents/Addressing_Fragility_and_Building_Resilience_in_Africa-_The_AfDB_Group_Strategy_2014%E2%80%932019.pdf" TargetMode="External"/><Relationship Id="rId9" Type="http://schemas.openxmlformats.org/officeDocument/2006/relationships/hyperlink" Target="https://www.nato.int/cps/us/natohq/declassified_138294.htm"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HV9jdvTL6zE" TargetMode="External"/><Relationship Id="rId13" Type="http://schemas.openxmlformats.org/officeDocument/2006/relationships/hyperlink" Target="https://cs.wikipedia.org/wiki/Idlib" TargetMode="External"/><Relationship Id="rId3" Type="http://schemas.openxmlformats.org/officeDocument/2006/relationships/hyperlink" Target="https://www.airuniversity.af.edu/JIPA/Display/Article/2891270/legitimacy-and-international-development-in-a-taliban-dominated-afghanistan/" TargetMode="External"/><Relationship Id="rId7" Type="http://schemas.openxmlformats.org/officeDocument/2006/relationships/hyperlink" Target="https://www.hrw.org/legacy/backgrounder/asia/afghan-bck1023.pdf" TargetMode="External"/><Relationship Id="rId12" Type="http://schemas.openxmlformats.org/officeDocument/2006/relationships/hyperlink" Target="https://cs.wikipedia.org/wiki/Ba%C5%A1%C3%A1r_al-Asad" TargetMode="External"/><Relationship Id="rId17" Type="http://schemas.openxmlformats.org/officeDocument/2006/relationships/hyperlink" Target="https://ct24.ceskatelevize.cz/svet/3401358-syrie-se-vraci-do-arabskeho-zahranicnepolitickeho-ringu-na-obnoveni-vztahu-pracuje-rada" TargetMode="External"/><Relationship Id="rId2" Type="http://schemas.openxmlformats.org/officeDocument/2006/relationships/notesSlide" Target="../notesSlides/notesSlide35.xml"/><Relationship Id="rId16" Type="http://schemas.openxmlformats.org/officeDocument/2006/relationships/hyperlink" Target="https://www.ceskenoviny.cz/zpravy/syrane-voli-pristiho-prezidenta-asada-kritika-zapadnich-zemi-nezajima/2042406" TargetMode="External"/><Relationship Id="rId1" Type="http://schemas.openxmlformats.org/officeDocument/2006/relationships/slideLayout" Target="../slideLayouts/slideLayout2.xml"/><Relationship Id="rId6" Type="http://schemas.openxmlformats.org/officeDocument/2006/relationships/hyperlink" Target="https://worldpopulationreview.com/countries/afghanistan-population" TargetMode="External"/><Relationship Id="rId11" Type="http://schemas.openxmlformats.org/officeDocument/2006/relationships/hyperlink" Target="https://www.irozhlas.cz/zpravy-svet/valka-v-syrii-rezim-basara-asada_2202082045_ern" TargetMode="External"/><Relationship Id="rId5" Type="http://schemas.openxmlformats.org/officeDocument/2006/relationships/hyperlink" Target="https://www.idnes.cz/zpravy/zahranicni/saria-taliban-afghanistan-statni-zrizeni-demokracie-joe-biden.A210819_095128_zahranicni_aha" TargetMode="External"/><Relationship Id="rId15" Type="http://schemas.openxmlformats.org/officeDocument/2006/relationships/hyperlink" Target="https://www.novinky.cz/zahranicni/blizky-a-stredni-vychod/clanek/navrat-osmanske-rise-turecko-si-nepozorovane-privlastnuje-sever-syrie-40364755" TargetMode="External"/><Relationship Id="rId10" Type="http://schemas.openxmlformats.org/officeDocument/2006/relationships/hyperlink" Target="https://www.arabnews.com/node/1996421/middle-east" TargetMode="External"/><Relationship Id="rId4" Type="http://schemas.openxmlformats.org/officeDocument/2006/relationships/hyperlink" Target="https://www.worldbank.org/en/country/afghanistan/overview#1" TargetMode="External"/><Relationship Id="rId9" Type="http://schemas.openxmlformats.org/officeDocument/2006/relationships/hyperlink" Target="https://www.kurzy.cz/kurzy-men/" TargetMode="External"/><Relationship Id="rId14" Type="http://schemas.openxmlformats.org/officeDocument/2006/relationships/hyperlink" Target="https://www.ispionline.it/en/pubblicazione/iraq-and-syria-daesh-coming-back-33008"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hrw.org/world-report/2021/country-chapters/syria" TargetMode="External"/><Relationship Id="rId13" Type="http://schemas.openxmlformats.org/officeDocument/2006/relationships/hyperlink" Target="https://www.arabnews.com/node/1883521/middle-east" TargetMode="External"/><Relationship Id="rId3" Type="http://schemas.openxmlformats.org/officeDocument/2006/relationships/hyperlink" Target="https://www.ceskenoviny.cz/zpravy/syrane-voli-pristiho-prezidenta-asada-kritika-zapadnich-zemi-nezajima/2042406" TargetMode="External"/><Relationship Id="rId7" Type="http://schemas.openxmlformats.org/officeDocument/2006/relationships/hyperlink" Target="https://reliefweb.int/report/syrian-arab-republic/un-strategic-framework-syrian-arab-republic-2022-2024" TargetMode="External"/><Relationship Id="rId12" Type="http://schemas.openxmlformats.org/officeDocument/2006/relationships/hyperlink" Target="https://www.cfr.org/backgrounder/yemen-crisis" TargetMode="External"/><Relationship Id="rId2" Type="http://schemas.openxmlformats.org/officeDocument/2006/relationships/notesSlide" Target="../notesSlides/notesSlide36.xml"/><Relationship Id="rId16" Type="http://schemas.openxmlformats.org/officeDocument/2006/relationships/hyperlink" Target="https://www.hrw.org/world-report/2021/country-chapters/yemen" TargetMode="External"/><Relationship Id="rId1" Type="http://schemas.openxmlformats.org/officeDocument/2006/relationships/slideLayout" Target="../slideLayouts/slideLayout2.xml"/><Relationship Id="rId6" Type="http://schemas.openxmlformats.org/officeDocument/2006/relationships/hyperlink" Target="https://www.britannica.com/place/Syria/Local-government" TargetMode="External"/><Relationship Id="rId11" Type="http://schemas.openxmlformats.org/officeDocument/2006/relationships/hyperlink" Target="https://www.wilsoncenter.org/publication/safety-and-security-yemen-main-challenges-and-stakeholders" TargetMode="External"/><Relationship Id="rId5" Type="http://schemas.openxmlformats.org/officeDocument/2006/relationships/hyperlink" Target="https://www.economist.com/graphic-detail/2022/02/09/a-new-low-for-global-democracy" TargetMode="External"/><Relationship Id="rId15" Type="http://schemas.openxmlformats.org/officeDocument/2006/relationships/hyperlink" Target="http://world-psi.org/en/public-services-union-psu-yemen" TargetMode="External"/><Relationship Id="rId10" Type="http://schemas.openxmlformats.org/officeDocument/2006/relationships/hyperlink" Target="https://en.wikipedia.org/wiki/American-led_intervention_in_the_Syrian_civil_war" TargetMode="External"/><Relationship Id="rId4" Type="http://schemas.openxmlformats.org/officeDocument/2006/relationships/hyperlink" Target="https://ct24.ceskatelevize.cz/svet/3401358-syrie-se-vraci-do-arabskeho-zahranicnepolitickeho-ringu-na-obnoveni-vztahu-pracuje-rada" TargetMode="External"/><Relationship Id="rId9" Type="http://schemas.openxmlformats.org/officeDocument/2006/relationships/hyperlink" Target="https://www.worldometers.info/world-population/syria-population/" TargetMode="External"/><Relationship Id="rId14" Type="http://schemas.openxmlformats.org/officeDocument/2006/relationships/hyperlink" Target="https://www.lekari-bez-hranic.cz/clanek/jemen-statni-zdravotnici-zachranuji-zivoty-ale-nedostavaji-pla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1" name="Rectangle 8">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12" name="Picture 3">
            <a:extLst>
              <a:ext uri="{FF2B5EF4-FFF2-40B4-BE49-F238E27FC236}">
                <a16:creationId xmlns:a16="http://schemas.microsoft.com/office/drawing/2014/main" id="{45DC5BC1-C041-4BAC-B023-6BE8BB300D68}"/>
              </a:ext>
            </a:extLst>
          </p:cNvPr>
          <p:cNvPicPr>
            <a:picLocks noChangeAspect="1"/>
          </p:cNvPicPr>
          <p:nvPr/>
        </p:nvPicPr>
        <p:blipFill rotWithShape="1">
          <a:blip r:embed="rId2">
            <a:alphaModFix amt="40000"/>
          </a:blip>
          <a:srcRect r="-1" b="15708"/>
          <a:stretch/>
        </p:blipFill>
        <p:spPr>
          <a:xfrm>
            <a:off x="20" y="10"/>
            <a:ext cx="12188932" cy="6857990"/>
          </a:xfrm>
          <a:prstGeom prst="rect">
            <a:avLst/>
          </a:prstGeom>
        </p:spPr>
      </p:pic>
      <p:sp>
        <p:nvSpPr>
          <p:cNvPr id="2" name="Nadpis 1">
            <a:extLst>
              <a:ext uri="{FF2B5EF4-FFF2-40B4-BE49-F238E27FC236}">
                <a16:creationId xmlns:a16="http://schemas.microsoft.com/office/drawing/2014/main" id="{45CADAA9-2D57-4573-BC75-D43627B7F305}"/>
              </a:ext>
            </a:extLst>
          </p:cNvPr>
          <p:cNvSpPr>
            <a:spLocks noGrp="1"/>
          </p:cNvSpPr>
          <p:nvPr>
            <p:ph type="ctrTitle"/>
          </p:nvPr>
        </p:nvSpPr>
        <p:spPr>
          <a:xfrm>
            <a:off x="751358" y="253591"/>
            <a:ext cx="10731367" cy="2899499"/>
          </a:xfrm>
        </p:spPr>
        <p:txBody>
          <a:bodyPr anchor="b">
            <a:normAutofit/>
          </a:bodyPr>
          <a:lstStyle/>
          <a:p>
            <a:pPr algn="ctr"/>
            <a:r>
              <a:rPr lang="cs-CZ" sz="4800" b="1" dirty="0">
                <a:solidFill>
                  <a:srgbClr val="FFFFFF"/>
                </a:solidFill>
                <a:effectLst>
                  <a:outerShdw blurRad="38100" dist="38100" dir="2700000" algn="tl">
                    <a:srgbClr val="000000">
                      <a:alpha val="43137"/>
                    </a:srgbClr>
                  </a:outerShdw>
                </a:effectLst>
              </a:rPr>
              <a:t>Fenomén křehkých států po konci Studené války </a:t>
            </a:r>
          </a:p>
        </p:txBody>
      </p:sp>
      <p:sp>
        <p:nvSpPr>
          <p:cNvPr id="3" name="Podnadpis 2">
            <a:extLst>
              <a:ext uri="{FF2B5EF4-FFF2-40B4-BE49-F238E27FC236}">
                <a16:creationId xmlns:a16="http://schemas.microsoft.com/office/drawing/2014/main" id="{52445000-4A91-4D09-AC5A-24B7EB8AB40D}"/>
              </a:ext>
            </a:extLst>
          </p:cNvPr>
          <p:cNvSpPr>
            <a:spLocks noGrp="1"/>
          </p:cNvSpPr>
          <p:nvPr>
            <p:ph type="subTitle" idx="1"/>
          </p:nvPr>
        </p:nvSpPr>
        <p:spPr>
          <a:xfrm>
            <a:off x="2999029" y="3774105"/>
            <a:ext cx="6190895" cy="1633040"/>
          </a:xfrm>
        </p:spPr>
        <p:txBody>
          <a:bodyPr anchor="t">
            <a:normAutofit/>
          </a:bodyPr>
          <a:lstStyle/>
          <a:p>
            <a:pPr algn="ctr"/>
            <a:r>
              <a:rPr lang="cs-CZ" dirty="0">
                <a:solidFill>
                  <a:srgbClr val="FFFFFF"/>
                </a:solidFill>
              </a:rPr>
              <a:t>Lucie Hrubá</a:t>
            </a:r>
          </a:p>
          <a:p>
            <a:pPr algn="ctr"/>
            <a:r>
              <a:rPr lang="cs-CZ" dirty="0">
                <a:solidFill>
                  <a:srgbClr val="FFFFFF"/>
                </a:solidFill>
              </a:rPr>
              <a:t>Vybrané bezpečnostní konflikty </a:t>
            </a:r>
          </a:p>
          <a:p>
            <a:pPr algn="ctr"/>
            <a:r>
              <a:rPr lang="cs-CZ" dirty="0">
                <a:solidFill>
                  <a:srgbClr val="FFFFFF"/>
                </a:solidFill>
              </a:rPr>
              <a:t>2022: prezentuji 25.4</a:t>
            </a:r>
          </a:p>
        </p:txBody>
      </p:sp>
      <p:sp>
        <p:nvSpPr>
          <p:cNvPr id="113" name="Freeform: Shape 10">
            <a:extLst>
              <a:ext uri="{FF2B5EF4-FFF2-40B4-BE49-F238E27FC236}">
                <a16:creationId xmlns:a16="http://schemas.microsoft.com/office/drawing/2014/main" id="{CF7F2079-504C-499A-A644-58F4DDC76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491506" y="-615180"/>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4"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356" y="3533292"/>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dirty="0"/>
            </a:p>
          </p:txBody>
        </p:sp>
        <p:grpSp>
          <p:nvGrpSpPr>
            <p:cNvPr id="115"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dirty="0"/>
              </a:p>
            </p:txBody>
          </p:sp>
          <p:sp>
            <p:nvSpPr>
              <p:cNvPr id="116"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dirty="0"/>
              </a:p>
            </p:txBody>
          </p:sp>
          <p:sp>
            <p:nvSpPr>
              <p:cNvPr id="18"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dirty="0"/>
              </a:p>
            </p:txBody>
          </p:sp>
          <p:sp>
            <p:nvSpPr>
              <p:cNvPr id="117"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
        <p:nvSpPr>
          <p:cNvPr id="118" name="Freeform: Shape 20">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516668"/>
            <a:ext cx="4187283"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9" name="Group 22">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969850"/>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20" name="Freeform: Shape 24">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21" name="Freeform: Shape 25">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22"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dirty="0"/>
            </a:p>
          </p:txBody>
        </p:sp>
        <p:sp>
          <p:nvSpPr>
            <p:cNvPr id="123"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dirty="0"/>
            </a:p>
          </p:txBody>
        </p:sp>
        <p:sp>
          <p:nvSpPr>
            <p:cNvPr id="29"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dirty="0"/>
            </a:p>
          </p:txBody>
        </p:sp>
        <p:sp>
          <p:nvSpPr>
            <p:cNvPr id="124" name="Freeform: Shape 29">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80532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2" name="Freeform: Shape 11">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Freeform: Shape 13">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Freeform: Shape 19">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Rectangle 21">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Zástupný obsah 3">
            <a:extLst>
              <a:ext uri="{FF2B5EF4-FFF2-40B4-BE49-F238E27FC236}">
                <a16:creationId xmlns:a16="http://schemas.microsoft.com/office/drawing/2014/main" id="{8A11BF5F-AB4C-4465-941A-62B4A049F0B8}"/>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470546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2" name="Group 11">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3" name="Freeform: Shape 12">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Freeform: Shape 13">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Freeform: Shape 14">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6"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8"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20">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Rectangle 22">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Zástupný obsah 4">
            <a:extLst>
              <a:ext uri="{FF2B5EF4-FFF2-40B4-BE49-F238E27FC236}">
                <a16:creationId xmlns:a16="http://schemas.microsoft.com/office/drawing/2014/main" id="{DD87ADD2-60F0-4505-AF5D-019AB9F38AF3}"/>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416329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9873455F-7A50-4F89-BB6F-9271EDCB85B8}"/>
              </a:ext>
            </a:extLst>
          </p:cNvPr>
          <p:cNvSpPr>
            <a:spLocks noGrp="1"/>
          </p:cNvSpPr>
          <p:nvPr>
            <p:ph type="subTitle" idx="1"/>
          </p:nvPr>
        </p:nvSpPr>
        <p:spPr>
          <a:xfrm>
            <a:off x="1363631" y="2224174"/>
            <a:ext cx="10072922" cy="765629"/>
          </a:xfrm>
        </p:spPr>
        <p:txBody>
          <a:bodyPr/>
          <a:lstStyle/>
          <a:p>
            <a:r>
              <a:rPr lang="cs-CZ" i="1" dirty="0">
                <a:effectLst>
                  <a:outerShdw blurRad="38100" dist="38100" dir="2700000" algn="tl">
                    <a:srgbClr val="000000">
                      <a:alpha val="43137"/>
                    </a:srgbClr>
                  </a:outerShdw>
                </a:effectLst>
              </a:rPr>
              <a:t>Zopakování teoretických znaků křehkých států na konkrétních příkladech.</a:t>
            </a:r>
          </a:p>
        </p:txBody>
      </p:sp>
      <p:sp>
        <p:nvSpPr>
          <p:cNvPr id="6" name="TextovéPole 5">
            <a:extLst>
              <a:ext uri="{FF2B5EF4-FFF2-40B4-BE49-F238E27FC236}">
                <a16:creationId xmlns:a16="http://schemas.microsoft.com/office/drawing/2014/main" id="{1AC8DB0E-35D5-4D81-AD04-7BDEA31A141A}"/>
              </a:ext>
            </a:extLst>
          </p:cNvPr>
          <p:cNvSpPr txBox="1"/>
          <p:nvPr/>
        </p:nvSpPr>
        <p:spPr>
          <a:xfrm>
            <a:off x="870857" y="1175657"/>
            <a:ext cx="973838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cs-CZ" sz="3600" dirty="0">
                <a:solidFill>
                  <a:schemeClr val="accent1">
                    <a:lumMod val="50000"/>
                  </a:schemeClr>
                </a:solidFill>
                <a:effectLst>
                  <a:outerShdw blurRad="38100" dist="38100" dir="2700000" algn="tl">
                    <a:srgbClr val="000000">
                      <a:alpha val="43137"/>
                    </a:srgbClr>
                  </a:outerShdw>
                </a:effectLst>
                <a:latin typeface="+mj-lt"/>
              </a:rPr>
              <a:t>Rozbor vybraných křehkých států</a:t>
            </a:r>
          </a:p>
        </p:txBody>
      </p:sp>
      <p:sp>
        <p:nvSpPr>
          <p:cNvPr id="9" name="Obdélník: se zakulacenými rohy 8">
            <a:extLst>
              <a:ext uri="{FF2B5EF4-FFF2-40B4-BE49-F238E27FC236}">
                <a16:creationId xmlns:a16="http://schemas.microsoft.com/office/drawing/2014/main" id="{CA272C5C-5512-4D83-9E93-DD8256A15BA1}"/>
              </a:ext>
            </a:extLst>
          </p:cNvPr>
          <p:cNvSpPr/>
          <p:nvPr/>
        </p:nvSpPr>
        <p:spPr>
          <a:xfrm>
            <a:off x="711200" y="3868198"/>
            <a:ext cx="2772229" cy="16546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3200" b="1" dirty="0">
                <a:solidFill>
                  <a:srgbClr val="FFFF00"/>
                </a:solidFill>
              </a:rPr>
              <a:t>Afghánistán</a:t>
            </a:r>
          </a:p>
        </p:txBody>
      </p:sp>
      <p:sp>
        <p:nvSpPr>
          <p:cNvPr id="12" name="Obdélník: se zakulacenými rohy 11">
            <a:extLst>
              <a:ext uri="{FF2B5EF4-FFF2-40B4-BE49-F238E27FC236}">
                <a16:creationId xmlns:a16="http://schemas.microsoft.com/office/drawing/2014/main" id="{E7ACE197-1F99-419D-80E5-DE2F229643A2}"/>
              </a:ext>
            </a:extLst>
          </p:cNvPr>
          <p:cNvSpPr/>
          <p:nvPr/>
        </p:nvSpPr>
        <p:spPr>
          <a:xfrm>
            <a:off x="4093381" y="3858473"/>
            <a:ext cx="2772229" cy="1654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a:t>Sýrie</a:t>
            </a:r>
          </a:p>
        </p:txBody>
      </p:sp>
      <p:pic>
        <p:nvPicPr>
          <p:cNvPr id="13" name="Obrázek 12">
            <a:extLst>
              <a:ext uri="{FF2B5EF4-FFF2-40B4-BE49-F238E27FC236}">
                <a16:creationId xmlns:a16="http://schemas.microsoft.com/office/drawing/2014/main" id="{C3521364-BFC8-4A49-948D-1791BB3E9C3A}"/>
              </a:ext>
            </a:extLst>
          </p:cNvPr>
          <p:cNvPicPr>
            <a:picLocks noChangeAspect="1"/>
          </p:cNvPicPr>
          <p:nvPr/>
        </p:nvPicPr>
        <p:blipFill>
          <a:blip r:embed="rId3"/>
          <a:stretch>
            <a:fillRect/>
          </a:stretch>
        </p:blipFill>
        <p:spPr>
          <a:xfrm>
            <a:off x="7577162" y="3858473"/>
            <a:ext cx="2786113" cy="1664352"/>
          </a:xfrm>
          <a:prstGeom prst="rect">
            <a:avLst/>
          </a:prstGeom>
        </p:spPr>
      </p:pic>
      <p:sp>
        <p:nvSpPr>
          <p:cNvPr id="19" name="TextovéPole 18">
            <a:extLst>
              <a:ext uri="{FF2B5EF4-FFF2-40B4-BE49-F238E27FC236}">
                <a16:creationId xmlns:a16="http://schemas.microsoft.com/office/drawing/2014/main" id="{913BA2CE-E947-4BCA-886D-AF36B203736C}"/>
              </a:ext>
            </a:extLst>
          </p:cNvPr>
          <p:cNvSpPr txBox="1"/>
          <p:nvPr/>
        </p:nvSpPr>
        <p:spPr>
          <a:xfrm>
            <a:off x="8084809" y="4393399"/>
            <a:ext cx="1770818" cy="584775"/>
          </a:xfrm>
          <a:prstGeom prst="rect">
            <a:avLst/>
          </a:prstGeom>
          <a:noFill/>
        </p:spPr>
        <p:txBody>
          <a:bodyPr wrap="square">
            <a:spAutoFit/>
          </a:bodyPr>
          <a:lstStyle/>
          <a:p>
            <a:pPr algn="ctr"/>
            <a:r>
              <a:rPr lang="cs-CZ" sz="3200" b="1" dirty="0">
                <a:solidFill>
                  <a:srgbClr val="FFFFFF"/>
                </a:solidFill>
                <a:latin typeface="Avenir Next LT Pro"/>
              </a:rPr>
              <a:t>Jemen</a:t>
            </a:r>
            <a:endParaRPr lang="cs-CZ" sz="3200" b="1" dirty="0"/>
          </a:p>
        </p:txBody>
      </p:sp>
    </p:spTree>
    <p:extLst>
      <p:ext uri="{BB962C8B-B14F-4D97-AF65-F5344CB8AC3E}">
        <p14:creationId xmlns:p14="http://schemas.microsoft.com/office/powerpoint/2010/main" val="1204932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9" name="Rectangle 101">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D68B7DD1-D2B3-4835-852C-8BC1BFA9F02B}"/>
              </a:ext>
            </a:extLst>
          </p:cNvPr>
          <p:cNvSpPr>
            <a:spLocks noGrp="1"/>
          </p:cNvSpPr>
          <p:nvPr>
            <p:ph type="title"/>
          </p:nvPr>
        </p:nvSpPr>
        <p:spPr>
          <a:xfrm>
            <a:off x="695325" y="246343"/>
            <a:ext cx="10801350" cy="1273011"/>
          </a:xfrm>
        </p:spPr>
        <p:txBody>
          <a:bodyPr anchor="t">
            <a:normAutofit/>
          </a:bodyPr>
          <a:lstStyle/>
          <a:p>
            <a:pPr algn="ctr"/>
            <a:r>
              <a:rPr lang="cs-CZ" dirty="0"/>
              <a:t>Výčet vybraných křehkých států</a:t>
            </a:r>
          </a:p>
        </p:txBody>
      </p:sp>
      <p:grpSp>
        <p:nvGrpSpPr>
          <p:cNvPr id="100" name="Graphic 78">
            <a:extLst>
              <a:ext uri="{FF2B5EF4-FFF2-40B4-BE49-F238E27FC236}">
                <a16:creationId xmlns:a16="http://schemas.microsoft.com/office/drawing/2014/main" id="{C5035748-E666-464D-B95F-ED81463468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32770" y="1617538"/>
            <a:ext cx="804137" cy="45718"/>
            <a:chOff x="4886325" y="3371754"/>
            <a:chExt cx="2418492" cy="113728"/>
          </a:xfrm>
          <a:solidFill>
            <a:schemeClr val="accent1"/>
          </a:solidFill>
        </p:grpSpPr>
        <p:sp>
          <p:nvSpPr>
            <p:cNvPr id="105" name="Graphic 78">
              <a:extLst>
                <a:ext uri="{FF2B5EF4-FFF2-40B4-BE49-F238E27FC236}">
                  <a16:creationId xmlns:a16="http://schemas.microsoft.com/office/drawing/2014/main" id="{4D85EFE8-5037-4E99-8D29-64B5CE9D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1" name="Graphic 78">
              <a:extLst>
                <a:ext uri="{FF2B5EF4-FFF2-40B4-BE49-F238E27FC236}">
                  <a16:creationId xmlns:a16="http://schemas.microsoft.com/office/drawing/2014/main" id="{9FD653C8-CB16-40C0-BA61-6FA0587D7A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07" name="Graphic 78">
                <a:extLst>
                  <a:ext uri="{FF2B5EF4-FFF2-40B4-BE49-F238E27FC236}">
                    <a16:creationId xmlns:a16="http://schemas.microsoft.com/office/drawing/2014/main" id="{ABA973BF-958C-4267-A9F2-CEA64D284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8" name="Graphic 78">
                <a:extLst>
                  <a:ext uri="{FF2B5EF4-FFF2-40B4-BE49-F238E27FC236}">
                    <a16:creationId xmlns:a16="http://schemas.microsoft.com/office/drawing/2014/main" id="{B0DAD6C4-EBF1-4DBF-928B-3F52E0244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09" name="Graphic 78">
                <a:extLst>
                  <a:ext uri="{FF2B5EF4-FFF2-40B4-BE49-F238E27FC236}">
                    <a16:creationId xmlns:a16="http://schemas.microsoft.com/office/drawing/2014/main" id="{B2BD6CA6-C90E-4CC3-B99B-93CE2622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10" name="Graphic 78">
                <a:extLst>
                  <a:ext uri="{FF2B5EF4-FFF2-40B4-BE49-F238E27FC236}">
                    <a16:creationId xmlns:a16="http://schemas.microsoft.com/office/drawing/2014/main" id="{8E83D65E-8C50-430E-8331-F293349E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71" name="Zástupný obsah 2">
            <a:extLst>
              <a:ext uri="{FF2B5EF4-FFF2-40B4-BE49-F238E27FC236}">
                <a16:creationId xmlns:a16="http://schemas.microsoft.com/office/drawing/2014/main" id="{D45C80EB-67E2-4E00-9697-1BB250259C9F}"/>
              </a:ext>
            </a:extLst>
          </p:cNvPr>
          <p:cNvSpPr>
            <a:spLocks noGrp="1"/>
          </p:cNvSpPr>
          <p:nvPr>
            <p:ph idx="1"/>
          </p:nvPr>
        </p:nvSpPr>
        <p:spPr>
          <a:xfrm>
            <a:off x="89708" y="1765696"/>
            <a:ext cx="2944774" cy="4649058"/>
          </a:xfrm>
        </p:spPr>
        <p:txBody>
          <a:bodyPr>
            <a:normAutofit/>
          </a:bodyPr>
          <a:lstStyle/>
          <a:p>
            <a:pPr>
              <a:lnSpc>
                <a:spcPct val="100000"/>
              </a:lnSpc>
            </a:pPr>
            <a:r>
              <a:rPr lang="cs-CZ" b="1" dirty="0">
                <a:highlight>
                  <a:srgbClr val="FFFF00"/>
                </a:highlight>
              </a:rPr>
              <a:t>9. Afghánistán</a:t>
            </a:r>
            <a:r>
              <a:rPr lang="cs-CZ" dirty="0"/>
              <a:t> – 102.1</a:t>
            </a:r>
          </a:p>
          <a:p>
            <a:pPr marL="457200" indent="-457200">
              <a:lnSpc>
                <a:spcPct val="100000"/>
              </a:lnSpc>
              <a:buFont typeface="+mj-lt"/>
              <a:buAutoNum type="arabicPeriod"/>
            </a:pPr>
            <a:endParaRPr lang="cs-CZ" sz="1600" dirty="0"/>
          </a:p>
          <a:p>
            <a:pPr marL="457200" indent="-457200">
              <a:lnSpc>
                <a:spcPct val="100000"/>
              </a:lnSpc>
              <a:buFont typeface="+mj-lt"/>
              <a:buAutoNum type="arabicPeriod"/>
            </a:pPr>
            <a:endParaRPr lang="cs-CZ" sz="1600" dirty="0"/>
          </a:p>
        </p:txBody>
      </p:sp>
      <p:pic>
        <p:nvPicPr>
          <p:cNvPr id="4" name="Obrázek 3">
            <a:extLst>
              <a:ext uri="{FF2B5EF4-FFF2-40B4-BE49-F238E27FC236}">
                <a16:creationId xmlns:a16="http://schemas.microsoft.com/office/drawing/2014/main" id="{54E0EF34-85BB-40FF-8B55-4153CBF198A0}"/>
              </a:ext>
            </a:extLst>
          </p:cNvPr>
          <p:cNvPicPr>
            <a:picLocks noChangeAspect="1"/>
          </p:cNvPicPr>
          <p:nvPr/>
        </p:nvPicPr>
        <p:blipFill rotWithShape="1">
          <a:blip r:embed="rId3"/>
          <a:srcRect l="35129" t="29010" r="31946" b="34769"/>
          <a:stretch/>
        </p:blipFill>
        <p:spPr>
          <a:xfrm>
            <a:off x="3124190" y="1112414"/>
            <a:ext cx="9157517" cy="5745585"/>
          </a:xfrm>
          <a:prstGeom prst="rect">
            <a:avLst/>
          </a:prstGeom>
          <a:ln>
            <a:noFill/>
          </a:ln>
          <a:effectLst>
            <a:softEdge rad="112500"/>
          </a:effectLst>
        </p:spPr>
      </p:pic>
      <p:sp>
        <p:nvSpPr>
          <p:cNvPr id="6" name="TextovéPole 5">
            <a:extLst>
              <a:ext uri="{FF2B5EF4-FFF2-40B4-BE49-F238E27FC236}">
                <a16:creationId xmlns:a16="http://schemas.microsoft.com/office/drawing/2014/main" id="{A37B5650-C520-4001-AE14-DDE26F2DA90A}"/>
              </a:ext>
            </a:extLst>
          </p:cNvPr>
          <p:cNvSpPr txBox="1"/>
          <p:nvPr/>
        </p:nvSpPr>
        <p:spPr>
          <a:xfrm>
            <a:off x="5633430" y="5862796"/>
            <a:ext cx="992777" cy="369332"/>
          </a:xfrm>
          <a:prstGeom prst="rect">
            <a:avLst/>
          </a:prstGeom>
          <a:noFill/>
        </p:spPr>
        <p:txBody>
          <a:bodyPr wrap="square" rtlCol="0">
            <a:spAutoFit/>
          </a:bodyPr>
          <a:lstStyle/>
          <a:p>
            <a:r>
              <a:rPr lang="cs-CZ" dirty="0">
                <a:latin typeface="Sanskrit Text" panose="020B0502040204020203" pitchFamily="18" charset="0"/>
                <a:cs typeface="Sanskrit Text" panose="020B0502040204020203" pitchFamily="18" charset="0"/>
              </a:rPr>
              <a:t>Afrika</a:t>
            </a:r>
          </a:p>
        </p:txBody>
      </p:sp>
      <p:sp>
        <p:nvSpPr>
          <p:cNvPr id="7" name="TextovéPole 6">
            <a:extLst>
              <a:ext uri="{FF2B5EF4-FFF2-40B4-BE49-F238E27FC236}">
                <a16:creationId xmlns:a16="http://schemas.microsoft.com/office/drawing/2014/main" id="{722EB6BC-6E40-4BF8-9CFE-BB2AE9D4587C}"/>
              </a:ext>
            </a:extLst>
          </p:cNvPr>
          <p:cNvSpPr txBox="1"/>
          <p:nvPr/>
        </p:nvSpPr>
        <p:spPr>
          <a:xfrm>
            <a:off x="8682662" y="3409650"/>
            <a:ext cx="381229" cy="369332"/>
          </a:xfrm>
          <a:prstGeom prst="rect">
            <a:avLst/>
          </a:prstGeom>
          <a:noFill/>
        </p:spPr>
        <p:txBody>
          <a:bodyPr wrap="square" rtlCol="0">
            <a:spAutoFit/>
          </a:bodyPr>
          <a:lstStyle/>
          <a:p>
            <a:r>
              <a:rPr lang="cs-CZ" b="1" dirty="0"/>
              <a:t>1</a:t>
            </a:r>
          </a:p>
        </p:txBody>
      </p:sp>
      <p:cxnSp>
        <p:nvCxnSpPr>
          <p:cNvPr id="17" name="Přímá spojnice se šipkou 16">
            <a:extLst>
              <a:ext uri="{FF2B5EF4-FFF2-40B4-BE49-F238E27FC236}">
                <a16:creationId xmlns:a16="http://schemas.microsoft.com/office/drawing/2014/main" id="{5943EAB5-5B2B-49D9-A545-01E40AC9DA09}"/>
              </a:ext>
            </a:extLst>
          </p:cNvPr>
          <p:cNvCxnSpPr>
            <a:cxnSpLocks/>
          </p:cNvCxnSpPr>
          <p:nvPr/>
        </p:nvCxnSpPr>
        <p:spPr>
          <a:xfrm flipH="1" flipV="1">
            <a:off x="8046720" y="3102353"/>
            <a:ext cx="635942" cy="491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vál 27">
            <a:extLst>
              <a:ext uri="{FF2B5EF4-FFF2-40B4-BE49-F238E27FC236}">
                <a16:creationId xmlns:a16="http://schemas.microsoft.com/office/drawing/2014/main" id="{C1B58BFF-D1A7-4C80-8EDB-D37AC344A5A3}"/>
              </a:ext>
            </a:extLst>
          </p:cNvPr>
          <p:cNvSpPr/>
          <p:nvPr/>
        </p:nvSpPr>
        <p:spPr>
          <a:xfrm>
            <a:off x="8682662" y="3429000"/>
            <a:ext cx="381229" cy="369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1" name="Přímá spojnice se šipkou 30">
            <a:extLst>
              <a:ext uri="{FF2B5EF4-FFF2-40B4-BE49-F238E27FC236}">
                <a16:creationId xmlns:a16="http://schemas.microsoft.com/office/drawing/2014/main" id="{AC25A3C3-0E0C-492E-A663-3AC1A8B5EFF1}"/>
              </a:ext>
            </a:extLst>
          </p:cNvPr>
          <p:cNvCxnSpPr/>
          <p:nvPr/>
        </p:nvCxnSpPr>
        <p:spPr>
          <a:xfrm flipH="1" flipV="1">
            <a:off x="7876903" y="3594316"/>
            <a:ext cx="1332411" cy="6511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ovéPole 53">
            <a:extLst>
              <a:ext uri="{FF2B5EF4-FFF2-40B4-BE49-F238E27FC236}">
                <a16:creationId xmlns:a16="http://schemas.microsoft.com/office/drawing/2014/main" id="{25361AC5-5858-4C3F-8FDC-038C67DD47E3}"/>
              </a:ext>
            </a:extLst>
          </p:cNvPr>
          <p:cNvSpPr txBox="1"/>
          <p:nvPr/>
        </p:nvSpPr>
        <p:spPr>
          <a:xfrm>
            <a:off x="9336933" y="4153989"/>
            <a:ext cx="394896" cy="369332"/>
          </a:xfrm>
          <a:prstGeom prst="rect">
            <a:avLst/>
          </a:prstGeom>
          <a:noFill/>
        </p:spPr>
        <p:txBody>
          <a:bodyPr wrap="square" rtlCol="0">
            <a:spAutoFit/>
          </a:bodyPr>
          <a:lstStyle/>
          <a:p>
            <a:r>
              <a:rPr lang="cs-CZ" b="1" dirty="0"/>
              <a:t>2</a:t>
            </a:r>
          </a:p>
        </p:txBody>
      </p:sp>
      <p:sp>
        <p:nvSpPr>
          <p:cNvPr id="72" name="Ovál 71">
            <a:extLst>
              <a:ext uri="{FF2B5EF4-FFF2-40B4-BE49-F238E27FC236}">
                <a16:creationId xmlns:a16="http://schemas.microsoft.com/office/drawing/2014/main" id="{33A55C98-8E39-4B44-93BE-B2AD791E4E04}"/>
              </a:ext>
            </a:extLst>
          </p:cNvPr>
          <p:cNvSpPr/>
          <p:nvPr/>
        </p:nvSpPr>
        <p:spPr>
          <a:xfrm>
            <a:off x="9167115" y="4153988"/>
            <a:ext cx="653143" cy="3693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3" name="Přímá spojnice se šipkou 112">
            <a:extLst>
              <a:ext uri="{FF2B5EF4-FFF2-40B4-BE49-F238E27FC236}">
                <a16:creationId xmlns:a16="http://schemas.microsoft.com/office/drawing/2014/main" id="{9DBB2F0B-EAF1-40CF-82AA-E879D7EC6CE7}"/>
              </a:ext>
            </a:extLst>
          </p:cNvPr>
          <p:cNvCxnSpPr/>
          <p:nvPr/>
        </p:nvCxnSpPr>
        <p:spPr>
          <a:xfrm>
            <a:off x="5878286" y="2050869"/>
            <a:ext cx="13454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TextovéPole 114">
            <a:extLst>
              <a:ext uri="{FF2B5EF4-FFF2-40B4-BE49-F238E27FC236}">
                <a16:creationId xmlns:a16="http://schemas.microsoft.com/office/drawing/2014/main" id="{E5158A86-07D7-4C81-A3A4-B40B7EFD0786}"/>
              </a:ext>
            </a:extLst>
          </p:cNvPr>
          <p:cNvSpPr txBox="1"/>
          <p:nvPr/>
        </p:nvSpPr>
        <p:spPr>
          <a:xfrm>
            <a:off x="5574352" y="1866203"/>
            <a:ext cx="492034" cy="369332"/>
          </a:xfrm>
          <a:prstGeom prst="rect">
            <a:avLst/>
          </a:prstGeom>
          <a:noFill/>
        </p:spPr>
        <p:txBody>
          <a:bodyPr wrap="square" rtlCol="0">
            <a:spAutoFit/>
          </a:bodyPr>
          <a:lstStyle/>
          <a:p>
            <a:r>
              <a:rPr lang="cs-CZ" b="1" dirty="0"/>
              <a:t>3</a:t>
            </a:r>
          </a:p>
        </p:txBody>
      </p:sp>
      <p:sp>
        <p:nvSpPr>
          <p:cNvPr id="124" name="Ovál 123">
            <a:extLst>
              <a:ext uri="{FF2B5EF4-FFF2-40B4-BE49-F238E27FC236}">
                <a16:creationId xmlns:a16="http://schemas.microsoft.com/office/drawing/2014/main" id="{125938E9-670C-4BC0-BDB9-144810AC5323}"/>
              </a:ext>
            </a:extLst>
          </p:cNvPr>
          <p:cNvSpPr/>
          <p:nvPr/>
        </p:nvSpPr>
        <p:spPr>
          <a:xfrm>
            <a:off x="5463347" y="1854929"/>
            <a:ext cx="519442" cy="339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6" name="Přímá spojnice se šipkou 125">
            <a:extLst>
              <a:ext uri="{FF2B5EF4-FFF2-40B4-BE49-F238E27FC236}">
                <a16:creationId xmlns:a16="http://schemas.microsoft.com/office/drawing/2014/main" id="{48EF66B2-555A-4514-9C2C-FFB4E3EA3913}"/>
              </a:ext>
            </a:extLst>
          </p:cNvPr>
          <p:cNvCxnSpPr>
            <a:cxnSpLocks/>
          </p:cNvCxnSpPr>
          <p:nvPr/>
        </p:nvCxnSpPr>
        <p:spPr>
          <a:xfrm flipH="1" flipV="1">
            <a:off x="6718922" y="3613666"/>
            <a:ext cx="1926544" cy="12156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xtovéPole 126">
            <a:extLst>
              <a:ext uri="{FF2B5EF4-FFF2-40B4-BE49-F238E27FC236}">
                <a16:creationId xmlns:a16="http://schemas.microsoft.com/office/drawing/2014/main" id="{FC323EDF-E6E1-47F4-8328-DB39646092E8}"/>
              </a:ext>
            </a:extLst>
          </p:cNvPr>
          <p:cNvSpPr txBox="1"/>
          <p:nvPr/>
        </p:nvSpPr>
        <p:spPr>
          <a:xfrm>
            <a:off x="8713058" y="4706729"/>
            <a:ext cx="336038" cy="369333"/>
          </a:xfrm>
          <a:prstGeom prst="rect">
            <a:avLst/>
          </a:prstGeom>
          <a:noFill/>
        </p:spPr>
        <p:txBody>
          <a:bodyPr wrap="square" rtlCol="0">
            <a:spAutoFit/>
          </a:bodyPr>
          <a:lstStyle/>
          <a:p>
            <a:r>
              <a:rPr lang="cs-CZ" b="1" dirty="0"/>
              <a:t>4</a:t>
            </a:r>
          </a:p>
        </p:txBody>
      </p:sp>
      <p:sp>
        <p:nvSpPr>
          <p:cNvPr id="128" name="Ovál 127">
            <a:extLst>
              <a:ext uri="{FF2B5EF4-FFF2-40B4-BE49-F238E27FC236}">
                <a16:creationId xmlns:a16="http://schemas.microsoft.com/office/drawing/2014/main" id="{81FF20F9-1564-4267-BCA6-7CBD3CBFDDA7}"/>
              </a:ext>
            </a:extLst>
          </p:cNvPr>
          <p:cNvSpPr/>
          <p:nvPr/>
        </p:nvSpPr>
        <p:spPr>
          <a:xfrm>
            <a:off x="8592954" y="4706729"/>
            <a:ext cx="653143" cy="4705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0" name="Přímá spojnice se šipkou 129">
            <a:extLst>
              <a:ext uri="{FF2B5EF4-FFF2-40B4-BE49-F238E27FC236}">
                <a16:creationId xmlns:a16="http://schemas.microsoft.com/office/drawing/2014/main" id="{124236C6-2F3F-45D0-B4F6-7A6A16EA4195}"/>
              </a:ext>
            </a:extLst>
          </p:cNvPr>
          <p:cNvCxnSpPr>
            <a:cxnSpLocks/>
            <a:stCxn id="131" idx="7"/>
          </p:cNvCxnSpPr>
          <p:nvPr/>
        </p:nvCxnSpPr>
        <p:spPr>
          <a:xfrm flipV="1">
            <a:off x="4990585" y="4049302"/>
            <a:ext cx="1124846" cy="13584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Ovál 130">
            <a:extLst>
              <a:ext uri="{FF2B5EF4-FFF2-40B4-BE49-F238E27FC236}">
                <a16:creationId xmlns:a16="http://schemas.microsoft.com/office/drawing/2014/main" id="{40DD02A1-4189-4454-9C21-EEF974AFC444}"/>
              </a:ext>
            </a:extLst>
          </p:cNvPr>
          <p:cNvSpPr/>
          <p:nvPr/>
        </p:nvSpPr>
        <p:spPr>
          <a:xfrm>
            <a:off x="4506686" y="5329646"/>
            <a:ext cx="566923" cy="533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2" name="TextovéPole 131">
            <a:extLst>
              <a:ext uri="{FF2B5EF4-FFF2-40B4-BE49-F238E27FC236}">
                <a16:creationId xmlns:a16="http://schemas.microsoft.com/office/drawing/2014/main" id="{1C2D07FD-173E-4A0D-960F-0C5C92A37573}"/>
              </a:ext>
            </a:extLst>
          </p:cNvPr>
          <p:cNvSpPr txBox="1"/>
          <p:nvPr/>
        </p:nvSpPr>
        <p:spPr>
          <a:xfrm>
            <a:off x="4586796" y="5411555"/>
            <a:ext cx="313509" cy="369332"/>
          </a:xfrm>
          <a:prstGeom prst="rect">
            <a:avLst/>
          </a:prstGeom>
          <a:noFill/>
        </p:spPr>
        <p:txBody>
          <a:bodyPr wrap="square" rtlCol="0">
            <a:spAutoFit/>
          </a:bodyPr>
          <a:lstStyle/>
          <a:p>
            <a:r>
              <a:rPr lang="cs-CZ" b="1" dirty="0"/>
              <a:t>5</a:t>
            </a:r>
          </a:p>
        </p:txBody>
      </p:sp>
      <p:cxnSp>
        <p:nvCxnSpPr>
          <p:cNvPr id="134" name="Přímá spojnice se šipkou 133">
            <a:extLst>
              <a:ext uri="{FF2B5EF4-FFF2-40B4-BE49-F238E27FC236}">
                <a16:creationId xmlns:a16="http://schemas.microsoft.com/office/drawing/2014/main" id="{2D8E509F-DD74-493A-B11F-883760987482}"/>
              </a:ext>
            </a:extLst>
          </p:cNvPr>
          <p:cNvCxnSpPr>
            <a:cxnSpLocks/>
            <a:stCxn id="135" idx="7"/>
          </p:cNvCxnSpPr>
          <p:nvPr/>
        </p:nvCxnSpPr>
        <p:spPr>
          <a:xfrm flipV="1">
            <a:off x="4301779" y="3548351"/>
            <a:ext cx="1681010" cy="13690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Ovál 134">
            <a:extLst>
              <a:ext uri="{FF2B5EF4-FFF2-40B4-BE49-F238E27FC236}">
                <a16:creationId xmlns:a16="http://schemas.microsoft.com/office/drawing/2014/main" id="{58A48355-F112-4A32-9133-B28B96392CA1}"/>
              </a:ext>
            </a:extLst>
          </p:cNvPr>
          <p:cNvSpPr/>
          <p:nvPr/>
        </p:nvSpPr>
        <p:spPr>
          <a:xfrm>
            <a:off x="3944983" y="4853201"/>
            <a:ext cx="418012" cy="438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6" name="TextovéPole 135">
            <a:extLst>
              <a:ext uri="{FF2B5EF4-FFF2-40B4-BE49-F238E27FC236}">
                <a16:creationId xmlns:a16="http://schemas.microsoft.com/office/drawing/2014/main" id="{FF62B7C4-0706-4F9B-9E3B-38B626AB7305}"/>
              </a:ext>
            </a:extLst>
          </p:cNvPr>
          <p:cNvSpPr txBox="1"/>
          <p:nvPr/>
        </p:nvSpPr>
        <p:spPr>
          <a:xfrm>
            <a:off x="3981871" y="4922119"/>
            <a:ext cx="299176" cy="369332"/>
          </a:xfrm>
          <a:prstGeom prst="rect">
            <a:avLst/>
          </a:prstGeom>
          <a:noFill/>
        </p:spPr>
        <p:txBody>
          <a:bodyPr wrap="square" rtlCol="0">
            <a:spAutoFit/>
          </a:bodyPr>
          <a:lstStyle/>
          <a:p>
            <a:r>
              <a:rPr lang="cs-CZ" b="1" dirty="0"/>
              <a:t>6</a:t>
            </a:r>
          </a:p>
        </p:txBody>
      </p:sp>
      <p:cxnSp>
        <p:nvCxnSpPr>
          <p:cNvPr id="138" name="Přímá spojnice se šipkou 137">
            <a:extLst>
              <a:ext uri="{FF2B5EF4-FFF2-40B4-BE49-F238E27FC236}">
                <a16:creationId xmlns:a16="http://schemas.microsoft.com/office/drawing/2014/main" id="{5C863291-5141-4018-B6C3-C320E498AA6B}"/>
              </a:ext>
            </a:extLst>
          </p:cNvPr>
          <p:cNvCxnSpPr>
            <a:cxnSpLocks/>
          </p:cNvCxnSpPr>
          <p:nvPr/>
        </p:nvCxnSpPr>
        <p:spPr>
          <a:xfrm flipV="1">
            <a:off x="3959619" y="3187024"/>
            <a:ext cx="1871492" cy="1331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Ovál 138">
            <a:extLst>
              <a:ext uri="{FF2B5EF4-FFF2-40B4-BE49-F238E27FC236}">
                <a16:creationId xmlns:a16="http://schemas.microsoft.com/office/drawing/2014/main" id="{B2A52220-D25B-4737-9E9E-FC6406D94552}"/>
              </a:ext>
            </a:extLst>
          </p:cNvPr>
          <p:cNvSpPr/>
          <p:nvPr/>
        </p:nvSpPr>
        <p:spPr>
          <a:xfrm>
            <a:off x="3618437" y="4461391"/>
            <a:ext cx="367584" cy="438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0" name="TextovéPole 139">
            <a:extLst>
              <a:ext uri="{FF2B5EF4-FFF2-40B4-BE49-F238E27FC236}">
                <a16:creationId xmlns:a16="http://schemas.microsoft.com/office/drawing/2014/main" id="{1DA2652A-6D7A-4A16-92B0-26169E0A4FFA}"/>
              </a:ext>
            </a:extLst>
          </p:cNvPr>
          <p:cNvSpPr txBox="1"/>
          <p:nvPr/>
        </p:nvSpPr>
        <p:spPr>
          <a:xfrm>
            <a:off x="3651160" y="4518328"/>
            <a:ext cx="351454" cy="369332"/>
          </a:xfrm>
          <a:prstGeom prst="rect">
            <a:avLst/>
          </a:prstGeom>
          <a:noFill/>
        </p:spPr>
        <p:txBody>
          <a:bodyPr wrap="square" rtlCol="0">
            <a:spAutoFit/>
          </a:bodyPr>
          <a:lstStyle/>
          <a:p>
            <a:r>
              <a:rPr lang="cs-CZ" b="1" dirty="0"/>
              <a:t>7</a:t>
            </a:r>
          </a:p>
        </p:txBody>
      </p:sp>
      <p:cxnSp>
        <p:nvCxnSpPr>
          <p:cNvPr id="142" name="Přímá spojnice se šipkou 141">
            <a:extLst>
              <a:ext uri="{FF2B5EF4-FFF2-40B4-BE49-F238E27FC236}">
                <a16:creationId xmlns:a16="http://schemas.microsoft.com/office/drawing/2014/main" id="{1B9A9751-FBA7-494C-9260-832823461DFE}"/>
              </a:ext>
            </a:extLst>
          </p:cNvPr>
          <p:cNvCxnSpPr>
            <a:cxnSpLocks/>
            <a:stCxn id="144" idx="1"/>
          </p:cNvCxnSpPr>
          <p:nvPr/>
        </p:nvCxnSpPr>
        <p:spPr>
          <a:xfrm flipH="1" flipV="1">
            <a:off x="8985837" y="2198485"/>
            <a:ext cx="1771857" cy="26997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Ovál 143">
            <a:extLst>
              <a:ext uri="{FF2B5EF4-FFF2-40B4-BE49-F238E27FC236}">
                <a16:creationId xmlns:a16="http://schemas.microsoft.com/office/drawing/2014/main" id="{5A3ABFC3-A98E-4C3F-8A56-7908868C03D9}"/>
              </a:ext>
            </a:extLst>
          </p:cNvPr>
          <p:cNvSpPr/>
          <p:nvPr/>
        </p:nvSpPr>
        <p:spPr>
          <a:xfrm>
            <a:off x="10681855" y="4850333"/>
            <a:ext cx="517860" cy="3269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 name="TextovéPole 144">
            <a:extLst>
              <a:ext uri="{FF2B5EF4-FFF2-40B4-BE49-F238E27FC236}">
                <a16:creationId xmlns:a16="http://schemas.microsoft.com/office/drawing/2014/main" id="{A2FAC393-D747-4D1B-9906-90D7FD84F1A4}"/>
              </a:ext>
            </a:extLst>
          </p:cNvPr>
          <p:cNvSpPr txBox="1"/>
          <p:nvPr/>
        </p:nvSpPr>
        <p:spPr>
          <a:xfrm>
            <a:off x="10788090" y="4850333"/>
            <a:ext cx="411625" cy="369332"/>
          </a:xfrm>
          <a:prstGeom prst="rect">
            <a:avLst/>
          </a:prstGeom>
          <a:noFill/>
        </p:spPr>
        <p:txBody>
          <a:bodyPr wrap="square" rtlCol="0">
            <a:spAutoFit/>
          </a:bodyPr>
          <a:lstStyle/>
          <a:p>
            <a:r>
              <a:rPr lang="cs-CZ" b="1" dirty="0"/>
              <a:t>9</a:t>
            </a:r>
          </a:p>
        </p:txBody>
      </p:sp>
      <p:sp>
        <p:nvSpPr>
          <p:cNvPr id="146" name="TextovéPole 145">
            <a:extLst>
              <a:ext uri="{FF2B5EF4-FFF2-40B4-BE49-F238E27FC236}">
                <a16:creationId xmlns:a16="http://schemas.microsoft.com/office/drawing/2014/main" id="{6C712205-597B-460B-A970-6D266DAEB1F3}"/>
              </a:ext>
            </a:extLst>
          </p:cNvPr>
          <p:cNvSpPr txBox="1"/>
          <p:nvPr/>
        </p:nvSpPr>
        <p:spPr>
          <a:xfrm>
            <a:off x="10724435" y="1821299"/>
            <a:ext cx="1044776" cy="369332"/>
          </a:xfrm>
          <a:prstGeom prst="rect">
            <a:avLst/>
          </a:prstGeom>
          <a:noFill/>
        </p:spPr>
        <p:txBody>
          <a:bodyPr wrap="square" rtlCol="0">
            <a:spAutoFit/>
          </a:bodyPr>
          <a:lstStyle/>
          <a:p>
            <a:r>
              <a:rPr lang="cs-CZ" dirty="0"/>
              <a:t>Čína</a:t>
            </a:r>
          </a:p>
        </p:txBody>
      </p:sp>
      <p:cxnSp>
        <p:nvCxnSpPr>
          <p:cNvPr id="148" name="Přímá spojnice se šipkou 147">
            <a:extLst>
              <a:ext uri="{FF2B5EF4-FFF2-40B4-BE49-F238E27FC236}">
                <a16:creationId xmlns:a16="http://schemas.microsoft.com/office/drawing/2014/main" id="{C7BCCBD9-DA3B-4AF0-A43A-860F5E0B213E}"/>
              </a:ext>
            </a:extLst>
          </p:cNvPr>
          <p:cNvCxnSpPr>
            <a:cxnSpLocks/>
          </p:cNvCxnSpPr>
          <p:nvPr/>
        </p:nvCxnSpPr>
        <p:spPr>
          <a:xfrm flipH="1" flipV="1">
            <a:off x="6635325" y="3031353"/>
            <a:ext cx="1447445" cy="982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Ovál 148">
            <a:extLst>
              <a:ext uri="{FF2B5EF4-FFF2-40B4-BE49-F238E27FC236}">
                <a16:creationId xmlns:a16="http://schemas.microsoft.com/office/drawing/2014/main" id="{CB82E35B-59C4-4455-A1EE-7349F15FC200}"/>
              </a:ext>
            </a:extLst>
          </p:cNvPr>
          <p:cNvSpPr/>
          <p:nvPr/>
        </p:nvSpPr>
        <p:spPr>
          <a:xfrm>
            <a:off x="8024046" y="3944983"/>
            <a:ext cx="532125" cy="4657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0" name="TextovéPole 149">
            <a:extLst>
              <a:ext uri="{FF2B5EF4-FFF2-40B4-BE49-F238E27FC236}">
                <a16:creationId xmlns:a16="http://schemas.microsoft.com/office/drawing/2014/main" id="{7D6F77AA-42EB-4CAF-AED3-9A3B2C789F1D}"/>
              </a:ext>
            </a:extLst>
          </p:cNvPr>
          <p:cNvSpPr txBox="1"/>
          <p:nvPr/>
        </p:nvSpPr>
        <p:spPr>
          <a:xfrm>
            <a:off x="8113166" y="4013454"/>
            <a:ext cx="396407" cy="369332"/>
          </a:xfrm>
          <a:prstGeom prst="rect">
            <a:avLst/>
          </a:prstGeom>
          <a:noFill/>
        </p:spPr>
        <p:txBody>
          <a:bodyPr wrap="square" rtlCol="0">
            <a:spAutoFit/>
          </a:bodyPr>
          <a:lstStyle/>
          <a:p>
            <a:r>
              <a:rPr lang="cs-CZ" b="1" dirty="0"/>
              <a:t>8</a:t>
            </a:r>
          </a:p>
        </p:txBody>
      </p:sp>
      <p:cxnSp>
        <p:nvCxnSpPr>
          <p:cNvPr id="169" name="Přímá spojnice se šipkou 168">
            <a:extLst>
              <a:ext uri="{FF2B5EF4-FFF2-40B4-BE49-F238E27FC236}">
                <a16:creationId xmlns:a16="http://schemas.microsoft.com/office/drawing/2014/main" id="{AD40BFAD-5D27-4F26-8E3A-07BE6B149754}"/>
              </a:ext>
            </a:extLst>
          </p:cNvPr>
          <p:cNvCxnSpPr/>
          <p:nvPr/>
        </p:nvCxnSpPr>
        <p:spPr>
          <a:xfrm flipH="1" flipV="1">
            <a:off x="6551023" y="4887660"/>
            <a:ext cx="1473023" cy="1159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Ovál 169">
            <a:extLst>
              <a:ext uri="{FF2B5EF4-FFF2-40B4-BE49-F238E27FC236}">
                <a16:creationId xmlns:a16="http://schemas.microsoft.com/office/drawing/2014/main" id="{51115B39-7DAE-42D3-B771-0F8D9CA8ADBA}"/>
              </a:ext>
            </a:extLst>
          </p:cNvPr>
          <p:cNvSpPr/>
          <p:nvPr/>
        </p:nvSpPr>
        <p:spPr>
          <a:xfrm>
            <a:off x="7956454" y="5941699"/>
            <a:ext cx="503184" cy="4929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1" name="TextovéPole 170">
            <a:extLst>
              <a:ext uri="{FF2B5EF4-FFF2-40B4-BE49-F238E27FC236}">
                <a16:creationId xmlns:a16="http://schemas.microsoft.com/office/drawing/2014/main" id="{201FA7F3-88E1-478B-96F2-6BC5D15BB9AD}"/>
              </a:ext>
            </a:extLst>
          </p:cNvPr>
          <p:cNvSpPr txBox="1"/>
          <p:nvPr/>
        </p:nvSpPr>
        <p:spPr>
          <a:xfrm>
            <a:off x="7956454" y="6003529"/>
            <a:ext cx="546234" cy="369332"/>
          </a:xfrm>
          <a:prstGeom prst="rect">
            <a:avLst/>
          </a:prstGeom>
          <a:noFill/>
        </p:spPr>
        <p:txBody>
          <a:bodyPr wrap="square" rtlCol="0">
            <a:spAutoFit/>
          </a:bodyPr>
          <a:lstStyle/>
          <a:p>
            <a:r>
              <a:rPr lang="cs-CZ" b="1" dirty="0"/>
              <a:t>10</a:t>
            </a:r>
          </a:p>
        </p:txBody>
      </p:sp>
      <p:sp>
        <p:nvSpPr>
          <p:cNvPr id="3" name="Znak násobení 2">
            <a:extLst>
              <a:ext uri="{FF2B5EF4-FFF2-40B4-BE49-F238E27FC236}">
                <a16:creationId xmlns:a16="http://schemas.microsoft.com/office/drawing/2014/main" id="{78129813-8F93-4582-A933-30C7E1E4ECDE}"/>
              </a:ext>
            </a:extLst>
          </p:cNvPr>
          <p:cNvSpPr/>
          <p:nvPr/>
        </p:nvSpPr>
        <p:spPr>
          <a:xfrm>
            <a:off x="8798095" y="1764950"/>
            <a:ext cx="492034" cy="607101"/>
          </a:xfrm>
          <a:prstGeom prst="mathMultipl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41562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98"/>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1C412CB0-C933-4AB0-9B4F-9A209EACD68D}"/>
              </a:ext>
            </a:extLst>
          </p:cNvPr>
          <p:cNvSpPr>
            <a:spLocks noGrp="1"/>
          </p:cNvSpPr>
          <p:nvPr>
            <p:ph type="title"/>
          </p:nvPr>
        </p:nvSpPr>
        <p:spPr>
          <a:xfrm>
            <a:off x="525717" y="696952"/>
            <a:ext cx="10077196" cy="821794"/>
          </a:xfrm>
        </p:spPr>
        <p:txBody>
          <a:bodyPr>
            <a:normAutofit/>
          </a:bodyPr>
          <a:lstStyle/>
          <a:p>
            <a:r>
              <a:rPr lang="cs-CZ" dirty="0"/>
              <a:t>Afghánistán I – ukazatele soudržnosti</a:t>
            </a:r>
          </a:p>
        </p:txBody>
      </p:sp>
      <p:grpSp>
        <p:nvGrpSpPr>
          <p:cNvPr id="11" name="Graphic 78">
            <a:extLst>
              <a:ext uri="{FF2B5EF4-FFF2-40B4-BE49-F238E27FC236}">
                <a16:creationId xmlns:a16="http://schemas.microsoft.com/office/drawing/2014/main" id="{BC3D4A83-1EFA-4B2C-B330-849E358950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1708814"/>
            <a:ext cx="972241" cy="45718"/>
            <a:chOff x="4886325" y="3371754"/>
            <a:chExt cx="2418492" cy="113728"/>
          </a:xfrm>
          <a:solidFill>
            <a:schemeClr val="accent1"/>
          </a:solidFill>
        </p:grpSpPr>
        <p:sp>
          <p:nvSpPr>
            <p:cNvPr id="12" name="Graphic 78">
              <a:extLst>
                <a:ext uri="{FF2B5EF4-FFF2-40B4-BE49-F238E27FC236}">
                  <a16:creationId xmlns:a16="http://schemas.microsoft.com/office/drawing/2014/main" id="{3508E11F-ACA4-405C-A9FA-2577500EA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3" name="Graphic 78">
              <a:extLst>
                <a:ext uri="{FF2B5EF4-FFF2-40B4-BE49-F238E27FC236}">
                  <a16:creationId xmlns:a16="http://schemas.microsoft.com/office/drawing/2014/main" id="{82B1CDA4-B2EA-4968-8276-0552D6D7446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4" name="Graphic 78">
                <a:extLst>
                  <a:ext uri="{FF2B5EF4-FFF2-40B4-BE49-F238E27FC236}">
                    <a16:creationId xmlns:a16="http://schemas.microsoft.com/office/drawing/2014/main" id="{F4337472-CDEB-4AFE-BBB9-5A11CA470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5" name="Graphic 78">
                <a:extLst>
                  <a:ext uri="{FF2B5EF4-FFF2-40B4-BE49-F238E27FC236}">
                    <a16:creationId xmlns:a16="http://schemas.microsoft.com/office/drawing/2014/main" id="{6CD67A6D-EAE7-4891-ACC9-4AC0CCF44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F1769489-D4BC-4B3B-9E23-87FCFDAB4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13E13021-8923-4A4D-84FA-DA886E292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19" name="Freeform: Shape 18">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84683" y="5165905"/>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Zástupný obsah 5">
            <a:extLst>
              <a:ext uri="{FF2B5EF4-FFF2-40B4-BE49-F238E27FC236}">
                <a16:creationId xmlns:a16="http://schemas.microsoft.com/office/drawing/2014/main" id="{7FA24590-EA1B-4DD0-81F1-84DD887B33F3}"/>
              </a:ext>
            </a:extLst>
          </p:cNvPr>
          <p:cNvSpPr>
            <a:spLocks noGrp="1"/>
          </p:cNvSpPr>
          <p:nvPr>
            <p:ph idx="1"/>
          </p:nvPr>
        </p:nvSpPr>
        <p:spPr>
          <a:xfrm>
            <a:off x="194984" y="1944600"/>
            <a:ext cx="11759668" cy="4615225"/>
          </a:xfrm>
        </p:spPr>
        <p:txBody>
          <a:bodyPr>
            <a:normAutofit/>
          </a:bodyPr>
          <a:lstStyle/>
          <a:p>
            <a:pPr marL="342900" lvl="1" indent="-342900"/>
            <a:r>
              <a:rPr lang="cs-CZ" sz="2000" b="0" u="sng" dirty="0"/>
              <a:t>Bezpečnostní aparát</a:t>
            </a:r>
          </a:p>
          <a:p>
            <a:pPr marL="800100" lvl="2" indent="-342900">
              <a:buFont typeface="Arial" panose="020B0604020202020204" pitchFamily="34" charset="0"/>
              <a:buChar char="•"/>
            </a:pPr>
            <a:r>
              <a:rPr lang="cs-CZ" sz="2000" dirty="0"/>
              <a:t>Nyní de facto není - Země je pod nadvládou Talibanu.</a:t>
            </a:r>
          </a:p>
          <a:p>
            <a:pPr marL="800100" lvl="2" indent="-342900">
              <a:buFont typeface="Arial" panose="020B0604020202020204" pitchFamily="34" charset="0"/>
              <a:buChar char="•"/>
            </a:pPr>
            <a:r>
              <a:rPr lang="cs-CZ" sz="2000" dirty="0"/>
              <a:t>Afghánští vojáci i policisté jsou často negramotní a mají katastrofální smysl pro povinnost a slabou vůli bojovat</a:t>
            </a:r>
          </a:p>
          <a:p>
            <a:pPr marL="800100" lvl="2" indent="-342900">
              <a:buFont typeface="Arial" panose="020B0604020202020204" pitchFamily="34" charset="0"/>
              <a:buChar char="•"/>
            </a:pPr>
            <a:r>
              <a:rPr lang="cs-CZ" sz="2000" b="1" dirty="0"/>
              <a:t>300 tisíc afghánských </a:t>
            </a:r>
            <a:r>
              <a:rPr lang="cs-CZ" sz="2000" dirty="0"/>
              <a:t>vojáků </a:t>
            </a:r>
            <a:r>
              <a:rPr lang="cs-CZ" sz="2000" i="1" dirty="0"/>
              <a:t>VS </a:t>
            </a:r>
            <a:r>
              <a:rPr lang="cs-CZ" sz="2000" b="1" dirty="0"/>
              <a:t>70 tisíc </a:t>
            </a:r>
            <a:r>
              <a:rPr lang="cs-CZ" sz="2000" dirty="0"/>
              <a:t>vojáků </a:t>
            </a:r>
            <a:r>
              <a:rPr lang="cs-CZ" sz="2000" b="1" dirty="0"/>
              <a:t>Taliban</a:t>
            </a:r>
            <a:endParaRPr lang="cs-CZ" sz="2000" b="1" i="1" dirty="0"/>
          </a:p>
          <a:p>
            <a:pPr lvl="2"/>
            <a:endParaRPr lang="cs-CZ" sz="2000" b="0" dirty="0"/>
          </a:p>
          <a:p>
            <a:pPr marL="342900" lvl="1" indent="-342900"/>
            <a:r>
              <a:rPr lang="cs-CZ" sz="2000" b="0" u="sng" dirty="0"/>
              <a:t>Frakce elit</a:t>
            </a:r>
          </a:p>
          <a:p>
            <a:pPr marL="800100" lvl="2" indent="-342900">
              <a:buFont typeface="Arial" panose="020B0604020202020204" pitchFamily="34" charset="0"/>
              <a:buChar char="•"/>
            </a:pPr>
            <a:r>
              <a:rPr lang="cs-CZ" sz="2000" b="0" dirty="0"/>
              <a:t>Někteří vysoce postavění funkcionáři krátce po převratu Talibanu přeběhli na jejich stranu</a:t>
            </a:r>
          </a:p>
          <a:p>
            <a:pPr lvl="2"/>
            <a:endParaRPr lang="cs-CZ" sz="2000" b="0" dirty="0"/>
          </a:p>
          <a:p>
            <a:pPr marL="342900" lvl="1" indent="-342900"/>
            <a:r>
              <a:rPr lang="cs-CZ" sz="2000" b="0" u="sng" dirty="0"/>
              <a:t>Skupinové stížnosti na situaci</a:t>
            </a:r>
            <a:endParaRPr lang="cs-CZ" sz="2000" b="0" dirty="0"/>
          </a:p>
          <a:p>
            <a:pPr marL="800100" lvl="2" indent="-342900">
              <a:buFont typeface="Arial" panose="020B0604020202020204" pitchFamily="34" charset="0"/>
              <a:buChar char="•"/>
            </a:pPr>
            <a:r>
              <a:rPr lang="cs-CZ" sz="2000" dirty="0"/>
              <a:t>Humanitární krize</a:t>
            </a:r>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333087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027E35D3-185F-4F9D-9513-D68C63684204}"/>
              </a:ext>
            </a:extLst>
          </p:cNvPr>
          <p:cNvSpPr>
            <a:spLocks noGrp="1"/>
          </p:cNvSpPr>
          <p:nvPr>
            <p:ph type="title"/>
          </p:nvPr>
        </p:nvSpPr>
        <p:spPr>
          <a:xfrm>
            <a:off x="246831" y="43591"/>
            <a:ext cx="9677825" cy="1739355"/>
          </a:xfrm>
        </p:spPr>
        <p:txBody>
          <a:bodyPr anchor="t">
            <a:normAutofit/>
          </a:bodyPr>
          <a:lstStyle/>
          <a:p>
            <a:r>
              <a:rPr lang="cs-CZ" dirty="0"/>
              <a:t>Afghánistán II – ekonomické ukazatele</a:t>
            </a:r>
          </a:p>
        </p:txBody>
      </p:sp>
      <p:grpSp>
        <p:nvGrpSpPr>
          <p:cNvPr id="114" name="Graphic 78">
            <a:extLst>
              <a:ext uri="{FF2B5EF4-FFF2-40B4-BE49-F238E27FC236}">
                <a16:creationId xmlns:a16="http://schemas.microsoft.com/office/drawing/2014/main" id="{2EDC2578-BDB0-4118-975D-CFCE02823D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776109"/>
            <a:ext cx="972241" cy="45718"/>
            <a:chOff x="4886325" y="3371754"/>
            <a:chExt cx="2418492" cy="113728"/>
          </a:xfrm>
          <a:solidFill>
            <a:schemeClr val="accent1"/>
          </a:solidFill>
        </p:grpSpPr>
        <p:sp>
          <p:nvSpPr>
            <p:cNvPr id="115" name="Graphic 78">
              <a:extLst>
                <a:ext uri="{FF2B5EF4-FFF2-40B4-BE49-F238E27FC236}">
                  <a16:creationId xmlns:a16="http://schemas.microsoft.com/office/drawing/2014/main" id="{FB6536F0-4A9C-46C9-96E9-22CBB33E6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16" name="Graphic 78">
              <a:extLst>
                <a:ext uri="{FF2B5EF4-FFF2-40B4-BE49-F238E27FC236}">
                  <a16:creationId xmlns:a16="http://schemas.microsoft.com/office/drawing/2014/main" id="{DFD6A33A-F889-42D7-ADC2-DD9B88DF06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17" name="Graphic 78">
                <a:extLst>
                  <a:ext uri="{FF2B5EF4-FFF2-40B4-BE49-F238E27FC236}">
                    <a16:creationId xmlns:a16="http://schemas.microsoft.com/office/drawing/2014/main" id="{C375AFD7-9E86-4D19-B86E-C936D33B0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8" name="Graphic 78">
                <a:extLst>
                  <a:ext uri="{FF2B5EF4-FFF2-40B4-BE49-F238E27FC236}">
                    <a16:creationId xmlns:a16="http://schemas.microsoft.com/office/drawing/2014/main" id="{4102C78E-31A2-4DB3-8790-415EB0B4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9" name="Graphic 78">
                <a:extLst>
                  <a:ext uri="{FF2B5EF4-FFF2-40B4-BE49-F238E27FC236}">
                    <a16:creationId xmlns:a16="http://schemas.microsoft.com/office/drawing/2014/main" id="{4F3E144D-8167-438A-B67F-50F5D9C0C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0" name="Graphic 78">
                <a:extLst>
                  <a:ext uri="{FF2B5EF4-FFF2-40B4-BE49-F238E27FC236}">
                    <a16:creationId xmlns:a16="http://schemas.microsoft.com/office/drawing/2014/main" id="{4BE2135F-02C1-449F-B195-232E9AFD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Zástupný obsah 2">
            <a:extLst>
              <a:ext uri="{FF2B5EF4-FFF2-40B4-BE49-F238E27FC236}">
                <a16:creationId xmlns:a16="http://schemas.microsoft.com/office/drawing/2014/main" id="{68F2E38A-8880-4522-9DCD-728376E0CCBA}"/>
              </a:ext>
            </a:extLst>
          </p:cNvPr>
          <p:cNvSpPr>
            <a:spLocks noGrp="1"/>
          </p:cNvSpPr>
          <p:nvPr>
            <p:ph idx="1"/>
          </p:nvPr>
        </p:nvSpPr>
        <p:spPr>
          <a:xfrm>
            <a:off x="7399815" y="1537257"/>
            <a:ext cx="4916170" cy="5378632"/>
          </a:xfrm>
        </p:spPr>
        <p:txBody>
          <a:bodyPr>
            <a:normAutofit fontScale="70000" lnSpcReduction="20000"/>
          </a:bodyPr>
          <a:lstStyle/>
          <a:p>
            <a:pPr marL="342900" indent="-342900">
              <a:lnSpc>
                <a:spcPct val="100000"/>
              </a:lnSpc>
              <a:buFont typeface="Arial" panose="020B0604020202020204" pitchFamily="34" charset="0"/>
              <a:buChar char="•"/>
            </a:pPr>
            <a:r>
              <a:rPr lang="cs-CZ" sz="2900" u="sng" dirty="0"/>
              <a:t>Ekonomický pokles:</a:t>
            </a:r>
            <a:endParaRPr lang="cs-CZ" sz="2900" dirty="0"/>
          </a:p>
          <a:p>
            <a:pPr marL="800100" lvl="2" indent="-342900">
              <a:lnSpc>
                <a:spcPct val="100000"/>
              </a:lnSpc>
              <a:buFont typeface="Arial" panose="020B0604020202020204" pitchFamily="34" charset="0"/>
              <a:buChar char="•"/>
            </a:pPr>
            <a:r>
              <a:rPr lang="cs-CZ" sz="2900" dirty="0"/>
              <a:t>Kolaps bankovního systému</a:t>
            </a:r>
          </a:p>
          <a:p>
            <a:pPr marL="800100" lvl="2" indent="-342900">
              <a:lnSpc>
                <a:spcPct val="100000"/>
              </a:lnSpc>
              <a:buFont typeface="Arial" panose="020B0604020202020204" pitchFamily="34" charset="0"/>
              <a:buChar char="•"/>
            </a:pPr>
            <a:r>
              <a:rPr lang="cs-CZ" sz="2900" dirty="0"/>
              <a:t>Nedostatek likvidity</a:t>
            </a:r>
          </a:p>
          <a:p>
            <a:pPr marL="800100" lvl="2" indent="-342900">
              <a:lnSpc>
                <a:spcPct val="100000"/>
              </a:lnSpc>
              <a:buFont typeface="Arial" panose="020B0604020202020204" pitchFamily="34" charset="0"/>
              <a:buChar char="•"/>
            </a:pPr>
            <a:r>
              <a:rPr lang="cs-CZ" sz="2900" dirty="0"/>
              <a:t>Sankce, zmrazení státního majetku</a:t>
            </a:r>
          </a:p>
          <a:p>
            <a:pPr lvl="2">
              <a:lnSpc>
                <a:spcPct val="100000"/>
              </a:lnSpc>
            </a:pPr>
            <a:r>
              <a:rPr lang="cs-CZ" sz="2900" dirty="0"/>
              <a:t> </a:t>
            </a:r>
            <a:endParaRPr lang="cs-CZ" sz="2900" u="sng" dirty="0"/>
          </a:p>
          <a:p>
            <a:pPr marL="342900" indent="-342900">
              <a:lnSpc>
                <a:spcPct val="100000"/>
              </a:lnSpc>
              <a:buFont typeface="Arial" panose="020B0604020202020204" pitchFamily="34" charset="0"/>
              <a:buChar char="•"/>
            </a:pPr>
            <a:r>
              <a:rPr lang="cs-CZ" sz="2900" u="sng" dirty="0"/>
              <a:t>Migrace ze země:</a:t>
            </a:r>
          </a:p>
          <a:p>
            <a:pPr marL="342900" lvl="1" indent="-342900">
              <a:lnSpc>
                <a:spcPct val="100000"/>
              </a:lnSpc>
            </a:pPr>
            <a:r>
              <a:rPr lang="cs-CZ" sz="2900" b="1" dirty="0"/>
              <a:t>2022</a:t>
            </a:r>
            <a:r>
              <a:rPr lang="en-US" sz="2900" dirty="0"/>
              <a:t> -1.507 </a:t>
            </a:r>
            <a:r>
              <a:rPr lang="cs-CZ" sz="2900" dirty="0"/>
              <a:t>(3.34% pokles z 2021)</a:t>
            </a:r>
          </a:p>
          <a:p>
            <a:pPr marL="342900" lvl="1" indent="-342900">
              <a:lnSpc>
                <a:spcPct val="100000"/>
              </a:lnSpc>
            </a:pPr>
            <a:r>
              <a:rPr lang="cs-CZ" sz="2900" b="1" dirty="0"/>
              <a:t>2021</a:t>
            </a:r>
            <a:r>
              <a:rPr lang="cs-CZ" sz="2900" dirty="0"/>
              <a:t> -1.559 (3.29% pokles z 2020)</a:t>
            </a:r>
          </a:p>
          <a:p>
            <a:pPr marL="342900" lvl="1" indent="-342900">
              <a:lnSpc>
                <a:spcPct val="100000"/>
              </a:lnSpc>
            </a:pPr>
            <a:r>
              <a:rPr lang="cs-CZ" sz="2900" b="1" dirty="0"/>
              <a:t>2020</a:t>
            </a:r>
            <a:r>
              <a:rPr lang="cs-CZ" sz="2900" dirty="0"/>
              <a:t> – 1.612 (3.12% pokles z 2019)</a:t>
            </a:r>
          </a:p>
          <a:p>
            <a:pPr marL="342900" lvl="1" indent="-342900">
              <a:lnSpc>
                <a:spcPct val="100000"/>
              </a:lnSpc>
            </a:pPr>
            <a:r>
              <a:rPr lang="cs-CZ" sz="2900" b="1" dirty="0"/>
              <a:t>2019 </a:t>
            </a:r>
            <a:r>
              <a:rPr lang="cs-CZ" sz="2900" dirty="0"/>
              <a:t>– 1.664  (3.03% pokles z 2018)</a:t>
            </a:r>
          </a:p>
          <a:p>
            <a:pPr lvl="1" indent="0">
              <a:lnSpc>
                <a:spcPct val="100000"/>
              </a:lnSpc>
              <a:buNone/>
            </a:pPr>
            <a:endParaRPr lang="cs-CZ" sz="2900" dirty="0"/>
          </a:p>
          <a:p>
            <a:pPr marL="342900" indent="-342900">
              <a:lnSpc>
                <a:spcPct val="100000"/>
              </a:lnSpc>
              <a:buFont typeface="Arial" panose="020B0604020202020204" pitchFamily="34" charset="0"/>
              <a:buChar char="•"/>
            </a:pPr>
            <a:r>
              <a:rPr lang="cs-CZ" sz="2900" u="sng" dirty="0"/>
              <a:t>Nerovnoměrný ekonomický růst</a:t>
            </a:r>
          </a:p>
          <a:p>
            <a:pPr marL="342900" lvl="1" indent="-342900">
              <a:lnSpc>
                <a:spcPct val="100000"/>
              </a:lnSpc>
            </a:pPr>
            <a:endParaRPr lang="cs-CZ" sz="1600" u="sng" dirty="0"/>
          </a:p>
          <a:p>
            <a:pPr marL="342900" indent="-342900">
              <a:lnSpc>
                <a:spcPct val="100000"/>
              </a:lnSpc>
              <a:buFont typeface="Arial" panose="020B0604020202020204" pitchFamily="34" charset="0"/>
              <a:buChar char="•"/>
            </a:pPr>
            <a:endParaRPr lang="en-US" sz="500" dirty="0"/>
          </a:p>
        </p:txBody>
      </p:sp>
      <p:pic>
        <p:nvPicPr>
          <p:cNvPr id="8" name="Obrázek 7">
            <a:extLst>
              <a:ext uri="{FF2B5EF4-FFF2-40B4-BE49-F238E27FC236}">
                <a16:creationId xmlns:a16="http://schemas.microsoft.com/office/drawing/2014/main" id="{F1D9DD16-38D4-47F6-A1E2-7C7F086CF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1" y="1317428"/>
            <a:ext cx="7418066" cy="4883338"/>
          </a:xfrm>
          <a:prstGeom prst="rect">
            <a:avLst/>
          </a:prstGeom>
        </p:spPr>
      </p:pic>
    </p:spTree>
    <p:extLst>
      <p:ext uri="{BB962C8B-B14F-4D97-AF65-F5344CB8AC3E}">
        <p14:creationId xmlns:p14="http://schemas.microsoft.com/office/powerpoint/2010/main" val="3693875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03992492-D313-450B-AD52-D94841ECAE34}"/>
              </a:ext>
            </a:extLst>
          </p:cNvPr>
          <p:cNvSpPr>
            <a:spLocks noGrp="1"/>
          </p:cNvSpPr>
          <p:nvPr>
            <p:ph type="title"/>
          </p:nvPr>
        </p:nvSpPr>
        <p:spPr>
          <a:xfrm>
            <a:off x="154614" y="2786670"/>
            <a:ext cx="2310660" cy="2133600"/>
          </a:xfrm>
        </p:spPr>
        <p:txBody>
          <a:bodyPr anchor="t">
            <a:normAutofit/>
          </a:bodyPr>
          <a:lstStyle/>
          <a:p>
            <a:r>
              <a:rPr lang="cs-CZ" dirty="0"/>
              <a:t>HDP ČR</a:t>
            </a:r>
          </a:p>
        </p:txBody>
      </p:sp>
      <p:grpSp>
        <p:nvGrpSpPr>
          <p:cNvPr id="14" name="Graphic 78">
            <a:extLst>
              <a:ext uri="{FF2B5EF4-FFF2-40B4-BE49-F238E27FC236}">
                <a16:creationId xmlns:a16="http://schemas.microsoft.com/office/drawing/2014/main" id="{C5035748-E666-464D-B95F-ED81463468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32770" y="1617538"/>
            <a:ext cx="804137" cy="45718"/>
            <a:chOff x="4886325" y="3371754"/>
            <a:chExt cx="2418492" cy="113728"/>
          </a:xfrm>
          <a:solidFill>
            <a:schemeClr val="accent1"/>
          </a:solidFill>
        </p:grpSpPr>
        <p:sp>
          <p:nvSpPr>
            <p:cNvPr id="15" name="Graphic 78">
              <a:extLst>
                <a:ext uri="{FF2B5EF4-FFF2-40B4-BE49-F238E27FC236}">
                  <a16:creationId xmlns:a16="http://schemas.microsoft.com/office/drawing/2014/main" id="{4D85EFE8-5037-4E99-8D29-64B5CE9D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6" name="Graphic 78">
              <a:extLst>
                <a:ext uri="{FF2B5EF4-FFF2-40B4-BE49-F238E27FC236}">
                  <a16:creationId xmlns:a16="http://schemas.microsoft.com/office/drawing/2014/main" id="{9FD653C8-CB16-40C0-BA61-6FA0587D7A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7" name="Graphic 78">
                <a:extLst>
                  <a:ext uri="{FF2B5EF4-FFF2-40B4-BE49-F238E27FC236}">
                    <a16:creationId xmlns:a16="http://schemas.microsoft.com/office/drawing/2014/main" id="{ABA973BF-958C-4267-A9F2-CEA64D284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B0DAD6C4-EBF1-4DBF-928B-3F52E0244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B2BD6CA6-C90E-4CC3-B99B-93CE2622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8E83D65E-8C50-430E-8331-F293349E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9" name="Content Placeholder 8">
            <a:extLst>
              <a:ext uri="{FF2B5EF4-FFF2-40B4-BE49-F238E27FC236}">
                <a16:creationId xmlns:a16="http://schemas.microsoft.com/office/drawing/2014/main" id="{01C076B3-AB97-805F-BE38-BF7E77E598C6}"/>
              </a:ext>
            </a:extLst>
          </p:cNvPr>
          <p:cNvSpPr>
            <a:spLocks noGrp="1"/>
          </p:cNvSpPr>
          <p:nvPr>
            <p:ph idx="1"/>
          </p:nvPr>
        </p:nvSpPr>
        <p:spPr>
          <a:xfrm>
            <a:off x="4242559" y="1822976"/>
            <a:ext cx="2944774" cy="4060989"/>
          </a:xfrm>
        </p:spPr>
        <p:txBody>
          <a:bodyPr>
            <a:normAutofit/>
          </a:bodyPr>
          <a:lstStyle/>
          <a:p>
            <a:endParaRPr lang="en-US"/>
          </a:p>
        </p:txBody>
      </p:sp>
      <p:pic>
        <p:nvPicPr>
          <p:cNvPr id="5" name="Zástupný obsah 4">
            <a:extLst>
              <a:ext uri="{FF2B5EF4-FFF2-40B4-BE49-F238E27FC236}">
                <a16:creationId xmlns:a16="http://schemas.microsoft.com/office/drawing/2014/main" id="{79585D87-6D74-4347-9AB2-8DD66E998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274" y="-21866"/>
            <a:ext cx="9758675" cy="6879866"/>
          </a:xfrm>
          <a:prstGeom prst="rect">
            <a:avLst/>
          </a:prstGeom>
        </p:spPr>
      </p:pic>
    </p:spTree>
    <p:extLst>
      <p:ext uri="{BB962C8B-B14F-4D97-AF65-F5344CB8AC3E}">
        <p14:creationId xmlns:p14="http://schemas.microsoft.com/office/powerpoint/2010/main" val="2875175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4E7857-AC84-4517-BA67-C13C85F3C32C}"/>
              </a:ext>
            </a:extLst>
          </p:cNvPr>
          <p:cNvSpPr>
            <a:spLocks noGrp="1"/>
          </p:cNvSpPr>
          <p:nvPr>
            <p:ph type="title"/>
          </p:nvPr>
        </p:nvSpPr>
        <p:spPr/>
        <p:txBody>
          <a:bodyPr/>
          <a:lstStyle/>
          <a:p>
            <a:r>
              <a:rPr lang="cs-CZ" dirty="0"/>
              <a:t>Afghánistán III – Politické ukazatele</a:t>
            </a:r>
          </a:p>
        </p:txBody>
      </p:sp>
      <p:sp>
        <p:nvSpPr>
          <p:cNvPr id="3" name="Zástupný obsah 2">
            <a:extLst>
              <a:ext uri="{FF2B5EF4-FFF2-40B4-BE49-F238E27FC236}">
                <a16:creationId xmlns:a16="http://schemas.microsoft.com/office/drawing/2014/main" id="{69CD547A-8416-4072-8B01-C4FE867A175F}"/>
              </a:ext>
            </a:extLst>
          </p:cNvPr>
          <p:cNvSpPr>
            <a:spLocks noGrp="1"/>
          </p:cNvSpPr>
          <p:nvPr>
            <p:ph idx="1"/>
          </p:nvPr>
        </p:nvSpPr>
        <p:spPr>
          <a:xfrm>
            <a:off x="170121" y="2412999"/>
            <a:ext cx="11079126" cy="4732079"/>
          </a:xfrm>
        </p:spPr>
        <p:txBody>
          <a:bodyPr>
            <a:normAutofit/>
          </a:bodyPr>
          <a:lstStyle/>
          <a:p>
            <a:pPr marL="342900" indent="-342900">
              <a:buFont typeface="Arial" panose="020B0604020202020204" pitchFamily="34" charset="0"/>
              <a:buChar char="•"/>
            </a:pPr>
            <a:r>
              <a:rPr lang="cs-CZ" b="0" u="sng" dirty="0"/>
              <a:t>Legitimita státu</a:t>
            </a:r>
          </a:p>
          <a:p>
            <a:pPr marL="800100" lvl="2" indent="-342900">
              <a:buFont typeface="Arial" panose="020B0604020202020204" pitchFamily="34" charset="0"/>
              <a:buChar char="•"/>
            </a:pPr>
            <a:r>
              <a:rPr lang="cs-CZ" sz="2000" dirty="0"/>
              <a:t>Talibanu je přiznávána různá míra legitimity různými aktéry – </a:t>
            </a:r>
            <a:r>
              <a:rPr lang="cs-CZ" sz="2000" b="1" dirty="0"/>
              <a:t>OFICIÁLNĚ NIKDO</a:t>
            </a:r>
          </a:p>
          <a:p>
            <a:pPr marL="800100" lvl="2" indent="-342900">
              <a:buFont typeface="Arial" panose="020B0604020202020204" pitchFamily="34" charset="0"/>
              <a:buChar char="•"/>
            </a:pPr>
            <a:r>
              <a:rPr lang="cs-CZ" sz="2000" b="0" dirty="0"/>
              <a:t>Čína – chtěla Taliban začlenit do projektu Hedvábná stezka (ale má obavy ze jeho nepředvídatelnosti)</a:t>
            </a:r>
          </a:p>
          <a:p>
            <a:pPr marL="800100" lvl="2" indent="-342900">
              <a:buFont typeface="Arial" panose="020B0604020202020204" pitchFamily="34" charset="0"/>
              <a:buChar char="•"/>
            </a:pPr>
            <a:r>
              <a:rPr lang="cs-CZ" sz="2000" dirty="0"/>
              <a:t>Pákistán – rozdělená politická scéna – odlišné názory</a:t>
            </a:r>
          </a:p>
          <a:p>
            <a:pPr marL="800100" lvl="2" indent="-342900">
              <a:buFont typeface="Arial" panose="020B0604020202020204" pitchFamily="34" charset="0"/>
              <a:buChar char="•"/>
            </a:pPr>
            <a:r>
              <a:rPr lang="cs-CZ" sz="2000" b="0" dirty="0"/>
              <a:t>Rusko? – oficiálně ne – mlží svůj postoj</a:t>
            </a:r>
          </a:p>
          <a:p>
            <a:pPr marL="342900" indent="-342900">
              <a:buFont typeface="Arial" panose="020B0604020202020204" pitchFamily="34" charset="0"/>
              <a:buChar char="•"/>
            </a:pPr>
            <a:r>
              <a:rPr lang="cs-CZ" u="sng" dirty="0"/>
              <a:t>V</a:t>
            </a:r>
            <a:r>
              <a:rPr lang="cs-CZ" b="0" u="sng" dirty="0"/>
              <a:t>eřejné služby</a:t>
            </a:r>
          </a:p>
          <a:p>
            <a:pPr marL="800100" lvl="2" indent="-342900">
              <a:buFont typeface="Arial" panose="020B0604020202020204" pitchFamily="34" charset="0"/>
              <a:buChar char="•"/>
            </a:pPr>
            <a:r>
              <a:rPr lang="cs-CZ" sz="2000" dirty="0"/>
              <a:t>Centrální b</a:t>
            </a:r>
            <a:r>
              <a:rPr lang="cs-CZ" sz="2000" b="0" dirty="0"/>
              <a:t>anka – nefunguje (vysoká inflace) – dalo by se zařadit do ekonomických ukazatelů</a:t>
            </a:r>
          </a:p>
          <a:p>
            <a:pPr marL="800100" lvl="2" indent="-342900">
              <a:buFont typeface="Arial" panose="020B0604020202020204" pitchFamily="34" charset="0"/>
              <a:buChar char="•"/>
            </a:pPr>
            <a:r>
              <a:rPr lang="cs-CZ" sz="2000" dirty="0"/>
              <a:t>Kolaps základních zdravotnických a vzdělávacích služeb </a:t>
            </a:r>
          </a:p>
          <a:p>
            <a:pPr marL="800100" lvl="2" indent="-342900">
              <a:buFont typeface="Arial" panose="020B0604020202020204" pitchFamily="34" charset="0"/>
              <a:buChar char="•"/>
            </a:pPr>
            <a:r>
              <a:rPr lang="cs-CZ" sz="2000" b="0" dirty="0"/>
              <a:t>Celková neexistence veřejných služeb</a:t>
            </a:r>
          </a:p>
          <a:p>
            <a:pPr marL="342900" indent="-342900">
              <a:buFont typeface="Arial" panose="020B0604020202020204" pitchFamily="34" charset="0"/>
              <a:buChar char="•"/>
            </a:pPr>
            <a:endParaRPr lang="cs-CZ" u="sng" dirty="0"/>
          </a:p>
        </p:txBody>
      </p:sp>
    </p:spTree>
    <p:extLst>
      <p:ext uri="{BB962C8B-B14F-4D97-AF65-F5344CB8AC3E}">
        <p14:creationId xmlns:p14="http://schemas.microsoft.com/office/powerpoint/2010/main" val="1925778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02EE97-F640-49D4-81C2-37495E77BD78}"/>
              </a:ext>
            </a:extLst>
          </p:cNvPr>
          <p:cNvSpPr>
            <a:spLocks noGrp="1"/>
          </p:cNvSpPr>
          <p:nvPr>
            <p:ph type="title"/>
          </p:nvPr>
        </p:nvSpPr>
        <p:spPr/>
        <p:txBody>
          <a:bodyPr/>
          <a:lstStyle/>
          <a:p>
            <a:r>
              <a:rPr lang="cs-CZ" dirty="0"/>
              <a:t>Afghánistán III – Politické ukazatele II.</a:t>
            </a:r>
          </a:p>
        </p:txBody>
      </p:sp>
      <p:sp>
        <p:nvSpPr>
          <p:cNvPr id="3" name="Zástupný obsah 2">
            <a:extLst>
              <a:ext uri="{FF2B5EF4-FFF2-40B4-BE49-F238E27FC236}">
                <a16:creationId xmlns:a16="http://schemas.microsoft.com/office/drawing/2014/main" id="{F01CF3A6-54B3-45F9-8AEA-7CD112614883}"/>
              </a:ext>
            </a:extLst>
          </p:cNvPr>
          <p:cNvSpPr>
            <a:spLocks noGrp="1"/>
          </p:cNvSpPr>
          <p:nvPr>
            <p:ph idx="1"/>
          </p:nvPr>
        </p:nvSpPr>
        <p:spPr/>
        <p:txBody>
          <a:bodyPr/>
          <a:lstStyle/>
          <a:p>
            <a:pPr marL="342900" indent="-342900">
              <a:buFont typeface="Arial" panose="020B0604020202020204" pitchFamily="34" charset="0"/>
              <a:buChar char="•"/>
            </a:pPr>
            <a:r>
              <a:rPr lang="cs-CZ" sz="2800" u="sng" dirty="0"/>
              <a:t>L</a:t>
            </a:r>
            <a:r>
              <a:rPr lang="cs-CZ" sz="2800" b="0" u="sng" dirty="0"/>
              <a:t>idská práva</a:t>
            </a:r>
          </a:p>
          <a:p>
            <a:pPr marL="800100" lvl="2" indent="-342900">
              <a:buFont typeface="Arial" panose="020B0604020202020204" pitchFamily="34" charset="0"/>
              <a:buChar char="•"/>
            </a:pPr>
            <a:r>
              <a:rPr lang="cs-CZ" sz="2800" b="0" dirty="0"/>
              <a:t>Ženy, novináři, bývalí představitelé afghánského  státu, válečné zločiny, - především zabíjení civilistů</a:t>
            </a:r>
          </a:p>
          <a:p>
            <a:pPr lvl="2"/>
            <a:endParaRPr lang="cs-CZ" sz="2800" b="0" dirty="0"/>
          </a:p>
          <a:p>
            <a:pPr marL="342900" indent="-342900">
              <a:buFont typeface="Arial" panose="020B0604020202020204" pitchFamily="34" charset="0"/>
              <a:buChar char="•"/>
            </a:pPr>
            <a:r>
              <a:rPr lang="cs-CZ" sz="2800" u="sng" dirty="0"/>
              <a:t>P</a:t>
            </a:r>
            <a:r>
              <a:rPr lang="cs-CZ" sz="2800" b="0" u="sng" dirty="0"/>
              <a:t>rávní stát</a:t>
            </a:r>
            <a:endParaRPr lang="cs-CZ" sz="2800" b="0" dirty="0"/>
          </a:p>
          <a:p>
            <a:pPr marL="800100" lvl="2" indent="-342900">
              <a:buFont typeface="Arial" panose="020B0604020202020204" pitchFamily="34" charset="0"/>
              <a:buChar char="•"/>
            </a:pPr>
            <a:r>
              <a:rPr lang="cs-CZ" sz="2800" b="0" dirty="0"/>
              <a:t>Šaría</a:t>
            </a:r>
          </a:p>
          <a:p>
            <a:endParaRPr lang="cs-CZ" dirty="0"/>
          </a:p>
        </p:txBody>
      </p:sp>
    </p:spTree>
    <p:extLst>
      <p:ext uri="{BB962C8B-B14F-4D97-AF65-F5344CB8AC3E}">
        <p14:creationId xmlns:p14="http://schemas.microsoft.com/office/powerpoint/2010/main" val="189852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31" name="Group 30">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41" name="Freeform: Shape 31">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33">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2" name="Freeform: Shape 34">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35">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4" name="taliban" descr="Obsah obrázku osoba, interiér&#10;&#10;Popis byl vytvořen automaticky">
            <a:hlinkClick r:id="" action="ppaction://media"/>
            <a:extLst>
              <a:ext uri="{FF2B5EF4-FFF2-40B4-BE49-F238E27FC236}">
                <a16:creationId xmlns:a16="http://schemas.microsoft.com/office/drawing/2014/main" id="{E132B4A6-551B-4426-95B2-BB192807A7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3093" y="727221"/>
            <a:ext cx="8619358" cy="4848388"/>
          </a:xfrm>
          <a:prstGeom prst="rect">
            <a:avLst/>
          </a:prstGeom>
        </p:spPr>
      </p:pic>
    </p:spTree>
    <p:extLst>
      <p:ext uri="{BB962C8B-B14F-4D97-AF65-F5344CB8AC3E}">
        <p14:creationId xmlns:p14="http://schemas.microsoft.com/office/powerpoint/2010/main" val="16699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2" name="Rectangle 132">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D185B8A0-F79C-4683-B52E-D7AA94AC09D2}"/>
              </a:ext>
            </a:extLst>
          </p:cNvPr>
          <p:cNvSpPr>
            <a:spLocks noGrp="1"/>
          </p:cNvSpPr>
          <p:nvPr>
            <p:ph type="title"/>
          </p:nvPr>
        </p:nvSpPr>
        <p:spPr>
          <a:xfrm>
            <a:off x="13095" y="480566"/>
            <a:ext cx="6024911" cy="2130445"/>
          </a:xfrm>
        </p:spPr>
        <p:txBody>
          <a:bodyPr anchor="t">
            <a:normAutofit/>
          </a:bodyPr>
          <a:lstStyle/>
          <a:p>
            <a:pPr algn="ctr"/>
            <a:r>
              <a:rPr lang="cs-CZ" u="sng" dirty="0">
                <a:effectLst>
                  <a:outerShdw blurRad="38100" dist="38100" dir="2700000" algn="tl">
                    <a:srgbClr val="000000">
                      <a:alpha val="43137"/>
                    </a:srgbClr>
                  </a:outerShdw>
                </a:effectLst>
              </a:rPr>
              <a:t>Studená válka – shrnutí 1947 - 1991</a:t>
            </a:r>
          </a:p>
        </p:txBody>
      </p:sp>
      <p:grpSp>
        <p:nvGrpSpPr>
          <p:cNvPr id="163" name="Graphic 78">
            <a:extLst>
              <a:ext uri="{FF2B5EF4-FFF2-40B4-BE49-F238E27FC236}">
                <a16:creationId xmlns:a16="http://schemas.microsoft.com/office/drawing/2014/main" id="{2EDC2578-BDB0-4118-975D-CFCE02823D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776109"/>
            <a:ext cx="972241" cy="45718"/>
            <a:chOff x="4886325" y="3371754"/>
            <a:chExt cx="2418492" cy="113728"/>
          </a:xfrm>
          <a:solidFill>
            <a:schemeClr val="accent1"/>
          </a:solidFill>
        </p:grpSpPr>
        <p:sp>
          <p:nvSpPr>
            <p:cNvPr id="136" name="Graphic 78">
              <a:extLst>
                <a:ext uri="{FF2B5EF4-FFF2-40B4-BE49-F238E27FC236}">
                  <a16:creationId xmlns:a16="http://schemas.microsoft.com/office/drawing/2014/main" id="{FB6536F0-4A9C-46C9-96E9-22CBB33E6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37" name="Graphic 78">
              <a:extLst>
                <a:ext uri="{FF2B5EF4-FFF2-40B4-BE49-F238E27FC236}">
                  <a16:creationId xmlns:a16="http://schemas.microsoft.com/office/drawing/2014/main" id="{DFD6A33A-F889-42D7-ADC2-DD9B88DF06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38" name="Graphic 78">
                <a:extLst>
                  <a:ext uri="{FF2B5EF4-FFF2-40B4-BE49-F238E27FC236}">
                    <a16:creationId xmlns:a16="http://schemas.microsoft.com/office/drawing/2014/main" id="{C375AFD7-9E86-4D19-B86E-C936D33B0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39" name="Graphic 78">
                <a:extLst>
                  <a:ext uri="{FF2B5EF4-FFF2-40B4-BE49-F238E27FC236}">
                    <a16:creationId xmlns:a16="http://schemas.microsoft.com/office/drawing/2014/main" id="{4102C78E-31A2-4DB3-8790-415EB0B4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40" name="Graphic 78">
                <a:extLst>
                  <a:ext uri="{FF2B5EF4-FFF2-40B4-BE49-F238E27FC236}">
                    <a16:creationId xmlns:a16="http://schemas.microsoft.com/office/drawing/2014/main" id="{4F3E144D-8167-438A-B67F-50F5D9C0C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1" name="Graphic 78">
                <a:extLst>
                  <a:ext uri="{FF2B5EF4-FFF2-40B4-BE49-F238E27FC236}">
                    <a16:creationId xmlns:a16="http://schemas.microsoft.com/office/drawing/2014/main" id="{4BE2135F-02C1-449F-B195-232E9AFD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Zástupný obsah 2">
            <a:extLst>
              <a:ext uri="{FF2B5EF4-FFF2-40B4-BE49-F238E27FC236}">
                <a16:creationId xmlns:a16="http://schemas.microsoft.com/office/drawing/2014/main" id="{D14C6B20-8E34-4362-8C1F-6E33115EF6A9}"/>
              </a:ext>
            </a:extLst>
          </p:cNvPr>
          <p:cNvSpPr>
            <a:spLocks noGrp="1"/>
          </p:cNvSpPr>
          <p:nvPr>
            <p:ph idx="1"/>
          </p:nvPr>
        </p:nvSpPr>
        <p:spPr>
          <a:xfrm>
            <a:off x="5816080" y="1340516"/>
            <a:ext cx="6391971" cy="3235168"/>
          </a:xfrm>
        </p:spPr>
        <p:txBody>
          <a:bodyPr>
            <a:normAutofit fontScale="92500" lnSpcReduction="10000"/>
          </a:bodyPr>
          <a:lstStyle/>
          <a:p>
            <a:pPr marL="342900" indent="-342900">
              <a:lnSpc>
                <a:spcPct val="100000"/>
              </a:lnSpc>
              <a:buFont typeface="Arial" panose="020B0604020202020204" pitchFamily="34" charset="0"/>
              <a:buChar char="•"/>
            </a:pPr>
            <a:r>
              <a:rPr lang="cs-CZ" sz="2400" dirty="0"/>
              <a:t>USA x SSSR</a:t>
            </a:r>
          </a:p>
          <a:p>
            <a:pPr marL="342900" lvl="1" indent="-342900">
              <a:lnSpc>
                <a:spcPct val="100000"/>
              </a:lnSpc>
            </a:pPr>
            <a:r>
              <a:rPr lang="cs-CZ" sz="2400" dirty="0"/>
              <a:t>Otevřeně, ale omezeně -  politická, ekonomická a propagandistická sféra</a:t>
            </a:r>
          </a:p>
          <a:p>
            <a:pPr marL="800100" lvl="2" indent="-342900">
              <a:lnSpc>
                <a:spcPct val="100000"/>
              </a:lnSpc>
              <a:buFontTx/>
              <a:buChar char="-"/>
            </a:pPr>
            <a:r>
              <a:rPr lang="cs-CZ" sz="2400" dirty="0"/>
              <a:t>Omezené použití zbraní</a:t>
            </a:r>
          </a:p>
          <a:p>
            <a:pPr marL="800100" lvl="2" indent="-342900">
              <a:lnSpc>
                <a:spcPct val="100000"/>
              </a:lnSpc>
              <a:buFontTx/>
              <a:buChar char="-"/>
            </a:pPr>
            <a:endParaRPr lang="cs-CZ" sz="2400" dirty="0"/>
          </a:p>
          <a:p>
            <a:pPr marL="342900" lvl="1" indent="-342900">
              <a:lnSpc>
                <a:spcPct val="100000"/>
              </a:lnSpc>
            </a:pPr>
            <a:r>
              <a:rPr lang="cs-CZ" sz="2400" dirty="0"/>
              <a:t>Studená válka vychází ze </a:t>
            </a:r>
            <a:r>
              <a:rPr lang="cs-CZ" sz="2400" b="1" u="sng" dirty="0"/>
              <a:t>světového uspořádání po 2. světové válce</a:t>
            </a:r>
          </a:p>
          <a:p>
            <a:pPr lvl="1" indent="0">
              <a:lnSpc>
                <a:spcPct val="100000"/>
              </a:lnSpc>
              <a:buNone/>
            </a:pPr>
            <a:endParaRPr lang="cs-CZ" sz="2400" b="1" u="sng" dirty="0"/>
          </a:p>
          <a:p>
            <a:pPr marL="800100" lvl="2" indent="-342900">
              <a:lnSpc>
                <a:spcPct val="100000"/>
              </a:lnSpc>
            </a:pPr>
            <a:endParaRPr lang="cs-CZ" sz="500" dirty="0"/>
          </a:p>
          <a:p>
            <a:pPr marL="1200150" lvl="4" indent="-285750">
              <a:lnSpc>
                <a:spcPct val="100000"/>
              </a:lnSpc>
            </a:pPr>
            <a:r>
              <a:rPr lang="cs-CZ" sz="500" dirty="0"/>
              <a:t>	</a:t>
            </a:r>
          </a:p>
          <a:p>
            <a:pPr marL="342900" lvl="1" indent="-342900">
              <a:lnSpc>
                <a:spcPct val="100000"/>
              </a:lnSpc>
            </a:pPr>
            <a:endParaRPr lang="cs-CZ" sz="500" dirty="0"/>
          </a:p>
          <a:p>
            <a:pPr marL="342900" lvl="1" indent="-342900">
              <a:lnSpc>
                <a:spcPct val="100000"/>
              </a:lnSpc>
            </a:pPr>
            <a:endParaRPr lang="cs-CZ" sz="500" dirty="0"/>
          </a:p>
        </p:txBody>
      </p:sp>
      <p:pic>
        <p:nvPicPr>
          <p:cNvPr id="4" name="Obrázek 3">
            <a:extLst>
              <a:ext uri="{FF2B5EF4-FFF2-40B4-BE49-F238E27FC236}">
                <a16:creationId xmlns:a16="http://schemas.microsoft.com/office/drawing/2014/main" id="{A4986BD2-053E-4FFB-B2AA-5B20D55E96D5}"/>
              </a:ext>
            </a:extLst>
          </p:cNvPr>
          <p:cNvPicPr>
            <a:picLocks noChangeAspect="1"/>
          </p:cNvPicPr>
          <p:nvPr/>
        </p:nvPicPr>
        <p:blipFill>
          <a:blip r:embed="rId3"/>
          <a:stretch>
            <a:fillRect/>
          </a:stretch>
        </p:blipFill>
        <p:spPr>
          <a:xfrm>
            <a:off x="275648" y="2339409"/>
            <a:ext cx="5289711" cy="3411864"/>
          </a:xfrm>
          <a:prstGeom prst="rect">
            <a:avLst/>
          </a:prstGeom>
        </p:spPr>
      </p:pic>
      <p:sp>
        <p:nvSpPr>
          <p:cNvPr id="164" name="Freeform: Shape 142">
            <a:extLst>
              <a:ext uri="{FF2B5EF4-FFF2-40B4-BE49-F238E27FC236}">
                <a16:creationId xmlns:a16="http://schemas.microsoft.com/office/drawing/2014/main" id="{E1BEDD21-8CC9-4E04-B8CF-CE59786D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6006"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65" name="Group 144">
            <a:extLst>
              <a:ext uri="{FF2B5EF4-FFF2-40B4-BE49-F238E27FC236}">
                <a16:creationId xmlns:a16="http://schemas.microsoft.com/office/drawing/2014/main" id="{A6DA475A-533E-4A16-A83E-0171FFB6D8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10732601" y="5351135"/>
            <a:ext cx="886141" cy="802496"/>
            <a:chOff x="10948005" y="3272152"/>
            <a:chExt cx="868640" cy="786648"/>
          </a:xfrm>
          <a:solidFill>
            <a:schemeClr val="accent1"/>
          </a:solidFill>
        </p:grpSpPr>
        <p:sp>
          <p:nvSpPr>
            <p:cNvPr id="146" name="Freeform: Shape 145">
              <a:extLst>
                <a:ext uri="{FF2B5EF4-FFF2-40B4-BE49-F238E27FC236}">
                  <a16:creationId xmlns:a16="http://schemas.microsoft.com/office/drawing/2014/main" id="{9EB076CD-5E1A-4B4E-8434-EB36C96CD9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7" name="Freeform: Shape 146">
              <a:extLst>
                <a:ext uri="{FF2B5EF4-FFF2-40B4-BE49-F238E27FC236}">
                  <a16:creationId xmlns:a16="http://schemas.microsoft.com/office/drawing/2014/main" id="{F6EB8026-10C9-4869-9F11-AD4C064F9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8" name="Freeform: Shape 147">
              <a:extLst>
                <a:ext uri="{FF2B5EF4-FFF2-40B4-BE49-F238E27FC236}">
                  <a16:creationId xmlns:a16="http://schemas.microsoft.com/office/drawing/2014/main" id="{C49D45E4-020D-4F13-BA0F-A5307EA2A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9" name="Graphic 12">
              <a:extLst>
                <a:ext uri="{FF2B5EF4-FFF2-40B4-BE49-F238E27FC236}">
                  <a16:creationId xmlns:a16="http://schemas.microsoft.com/office/drawing/2014/main" id="{9C88C3FA-F709-4D00-9E6D-882DB1E28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50" name="Graphic 15">
              <a:extLst>
                <a:ext uri="{FF2B5EF4-FFF2-40B4-BE49-F238E27FC236}">
                  <a16:creationId xmlns:a16="http://schemas.microsoft.com/office/drawing/2014/main" id="{7EDA809C-8B77-4778-9050-82BA49976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51" name="Graphic 15">
              <a:extLst>
                <a:ext uri="{FF2B5EF4-FFF2-40B4-BE49-F238E27FC236}">
                  <a16:creationId xmlns:a16="http://schemas.microsoft.com/office/drawing/2014/main" id="{592CBFFA-9E14-4482-8D59-A989BAD45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D801BD80-BE9E-4AFB-BEF4-435B40BD2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ovéPole 4">
            <a:extLst>
              <a:ext uri="{FF2B5EF4-FFF2-40B4-BE49-F238E27FC236}">
                <a16:creationId xmlns:a16="http://schemas.microsoft.com/office/drawing/2014/main" id="{7AD9DE75-A7A0-489B-AFD3-397C1BDF7101}"/>
              </a:ext>
            </a:extLst>
          </p:cNvPr>
          <p:cNvSpPr txBox="1"/>
          <p:nvPr/>
        </p:nvSpPr>
        <p:spPr>
          <a:xfrm>
            <a:off x="6363349" y="3983802"/>
            <a:ext cx="4219609" cy="2585323"/>
          </a:xfrm>
          <a:prstGeom prst="rect">
            <a:avLst/>
          </a:prstGeom>
          <a:noFill/>
        </p:spPr>
        <p:txBody>
          <a:bodyPr wrap="square" rtlCol="0">
            <a:spAutoFit/>
          </a:bodyPr>
          <a:lstStyle/>
          <a:p>
            <a:pPr marL="342900" lvl="1" indent="-342900">
              <a:lnSpc>
                <a:spcPct val="100000"/>
              </a:lnSpc>
              <a:buFont typeface="Arial" panose="020B0604020202020204" pitchFamily="34" charset="0"/>
              <a:buChar char="•"/>
            </a:pPr>
            <a:r>
              <a:rPr lang="cs-CZ" sz="2400" b="1" dirty="0"/>
              <a:t>SSSR – 1948: </a:t>
            </a:r>
            <a:r>
              <a:rPr lang="cs-CZ" sz="2400" dirty="0"/>
              <a:t>dosazení komunistických vlád ve Východním Bloku Evropy </a:t>
            </a:r>
          </a:p>
          <a:p>
            <a:pPr marL="342900" lvl="1" indent="-342900">
              <a:lnSpc>
                <a:spcPct val="100000"/>
              </a:lnSpc>
              <a:buFont typeface="Arial" panose="020B0604020202020204" pitchFamily="34" charset="0"/>
              <a:buChar char="•"/>
            </a:pPr>
            <a:endParaRPr lang="cs-CZ" sz="2400" dirty="0"/>
          </a:p>
          <a:p>
            <a:pPr marL="342900" lvl="1" indent="-342900">
              <a:lnSpc>
                <a:spcPct val="100000"/>
              </a:lnSpc>
              <a:buFont typeface="Arial" panose="020B0604020202020204" pitchFamily="34" charset="0"/>
              <a:buChar char="•"/>
            </a:pPr>
            <a:r>
              <a:rPr lang="cs-CZ" sz="2400" b="1" dirty="0"/>
              <a:t>1949: SSSR </a:t>
            </a:r>
            <a:r>
              <a:rPr lang="cs-CZ" sz="2400" dirty="0"/>
              <a:t>atomová hlavice a vznik NATO</a:t>
            </a:r>
          </a:p>
          <a:p>
            <a:endParaRPr lang="cs-CZ" dirty="0"/>
          </a:p>
        </p:txBody>
      </p:sp>
    </p:spTree>
    <p:extLst>
      <p:ext uri="{BB962C8B-B14F-4D97-AF65-F5344CB8AC3E}">
        <p14:creationId xmlns:p14="http://schemas.microsoft.com/office/powerpoint/2010/main" val="990336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FDCAF5-6E59-4E5F-8D88-EF0A2272B898}"/>
              </a:ext>
            </a:extLst>
          </p:cNvPr>
          <p:cNvSpPr>
            <a:spLocks noGrp="1"/>
          </p:cNvSpPr>
          <p:nvPr>
            <p:ph type="title"/>
          </p:nvPr>
        </p:nvSpPr>
        <p:spPr/>
        <p:txBody>
          <a:bodyPr/>
          <a:lstStyle/>
          <a:p>
            <a:r>
              <a:rPr lang="cs-CZ" dirty="0"/>
              <a:t>Afghánistán IV – Společenské ukazatele</a:t>
            </a:r>
          </a:p>
        </p:txBody>
      </p:sp>
      <p:sp>
        <p:nvSpPr>
          <p:cNvPr id="3" name="Zástupný obsah 2">
            <a:extLst>
              <a:ext uri="{FF2B5EF4-FFF2-40B4-BE49-F238E27FC236}">
                <a16:creationId xmlns:a16="http://schemas.microsoft.com/office/drawing/2014/main" id="{F50F00BC-F67A-4543-99F8-E6421777F20B}"/>
              </a:ext>
            </a:extLst>
          </p:cNvPr>
          <p:cNvSpPr>
            <a:spLocks noGrp="1"/>
          </p:cNvSpPr>
          <p:nvPr>
            <p:ph idx="1"/>
          </p:nvPr>
        </p:nvSpPr>
        <p:spPr>
          <a:xfrm>
            <a:off x="321733" y="2370668"/>
            <a:ext cx="10899040" cy="4355596"/>
          </a:xfrm>
        </p:spPr>
        <p:txBody>
          <a:bodyPr>
            <a:normAutofit fontScale="85000" lnSpcReduction="20000"/>
          </a:bodyPr>
          <a:lstStyle/>
          <a:p>
            <a:pPr marL="457200" indent="-457200">
              <a:buFont typeface="+mj-lt"/>
              <a:buAutoNum type="alphaLcParenR"/>
            </a:pPr>
            <a:r>
              <a:rPr lang="cs-CZ" sz="2600" dirty="0"/>
              <a:t>demografický tlak</a:t>
            </a:r>
          </a:p>
          <a:p>
            <a:pPr marL="742950" lvl="2" indent="-285750">
              <a:buFont typeface="Arial" panose="020B0604020202020204" pitchFamily="34" charset="0"/>
              <a:buChar char="•"/>
            </a:pPr>
            <a:r>
              <a:rPr lang="cs-CZ" sz="2100" dirty="0"/>
              <a:t>Růst populace tempem 2,33% - 3 340 průměrný počet narozených za den</a:t>
            </a:r>
          </a:p>
          <a:p>
            <a:pPr marL="742950" lvl="2" indent="-285750">
              <a:buFont typeface="Arial" panose="020B0604020202020204" pitchFamily="34" charset="0"/>
              <a:buChar char="•"/>
            </a:pPr>
            <a:r>
              <a:rPr lang="cs-CZ" sz="2100" dirty="0"/>
              <a:t>Úmrtí/den: 663</a:t>
            </a:r>
          </a:p>
          <a:p>
            <a:pPr lvl="2"/>
            <a:endParaRPr lang="cs-CZ" sz="1900" dirty="0"/>
          </a:p>
          <a:p>
            <a:pPr marL="457200" indent="-457200">
              <a:buFont typeface="+mj-lt"/>
              <a:buAutoNum type="alphaLcParenR"/>
            </a:pPr>
            <a:r>
              <a:rPr lang="cs-CZ" sz="2600" dirty="0"/>
              <a:t>počet uprchlíků</a:t>
            </a:r>
          </a:p>
          <a:p>
            <a:pPr marL="742950" lvl="2" indent="-285750">
              <a:buFont typeface="Arial" panose="020B0604020202020204" pitchFamily="34" charset="0"/>
              <a:buChar char="•"/>
            </a:pPr>
            <a:r>
              <a:rPr lang="cs-CZ" sz="2600" dirty="0"/>
              <a:t>Za den průměrně uprchne 166 lidí</a:t>
            </a:r>
          </a:p>
          <a:p>
            <a:pPr lvl="2"/>
            <a:endParaRPr lang="cs-CZ" sz="1900" dirty="0"/>
          </a:p>
          <a:p>
            <a:pPr marL="457200" indent="-457200">
              <a:buFont typeface="+mj-lt"/>
              <a:buAutoNum type="alphaLcParenR"/>
            </a:pPr>
            <a:r>
              <a:rPr lang="cs-CZ" sz="2600" dirty="0"/>
              <a:t>četnost vnějších zásahů</a:t>
            </a:r>
          </a:p>
          <a:p>
            <a:pPr marL="742950" lvl="2" indent="-285750">
              <a:buFont typeface="Arial" panose="020B0604020202020204" pitchFamily="34" charset="0"/>
              <a:buChar char="•"/>
            </a:pPr>
            <a:r>
              <a:rPr lang="cs-CZ" sz="2800" dirty="0"/>
              <a:t>Po 2. světové válce: USA a SSSR</a:t>
            </a:r>
          </a:p>
          <a:p>
            <a:pPr marL="742950" lvl="2" indent="-285750">
              <a:buFont typeface="Arial" panose="020B0604020202020204" pitchFamily="34" charset="0"/>
              <a:buChar char="•"/>
            </a:pPr>
            <a:r>
              <a:rPr lang="cs-CZ" sz="2800" dirty="0"/>
              <a:t>2001 – USA (odveta za11.9) – 2021 – a reakce na nevydání Usáma bin Ládina</a:t>
            </a:r>
          </a:p>
          <a:p>
            <a:pPr marL="971550" lvl="3" indent="-285750"/>
            <a:r>
              <a:rPr lang="cs-CZ" sz="2400" dirty="0"/>
              <a:t>Později i s podporou NATO</a:t>
            </a:r>
          </a:p>
          <a:p>
            <a:pPr marL="742950" lvl="2" indent="-285750">
              <a:buFont typeface="Arial" panose="020B0604020202020204" pitchFamily="34" charset="0"/>
              <a:buChar char="•"/>
            </a:pPr>
            <a:endParaRPr lang="cs-CZ" dirty="0"/>
          </a:p>
        </p:txBody>
      </p:sp>
    </p:spTree>
    <p:extLst>
      <p:ext uri="{BB962C8B-B14F-4D97-AF65-F5344CB8AC3E}">
        <p14:creationId xmlns:p14="http://schemas.microsoft.com/office/powerpoint/2010/main" val="3065992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9873455F-7A50-4F89-BB6F-9271EDCB85B8}"/>
              </a:ext>
            </a:extLst>
          </p:cNvPr>
          <p:cNvSpPr>
            <a:spLocks noGrp="1"/>
          </p:cNvSpPr>
          <p:nvPr>
            <p:ph type="subTitle" idx="1"/>
          </p:nvPr>
        </p:nvSpPr>
        <p:spPr>
          <a:xfrm>
            <a:off x="1363631" y="2224174"/>
            <a:ext cx="10072922" cy="765629"/>
          </a:xfrm>
        </p:spPr>
        <p:txBody>
          <a:bodyPr/>
          <a:lstStyle/>
          <a:p>
            <a:r>
              <a:rPr lang="cs-CZ" i="1" dirty="0">
                <a:effectLst>
                  <a:outerShdw blurRad="38100" dist="38100" dir="2700000" algn="tl">
                    <a:srgbClr val="000000">
                      <a:alpha val="43137"/>
                    </a:srgbClr>
                  </a:outerShdw>
                </a:effectLst>
              </a:rPr>
              <a:t>Zopakování teoretických znaků křehkých států na konkrétních příkladech.</a:t>
            </a:r>
          </a:p>
        </p:txBody>
      </p:sp>
      <p:sp>
        <p:nvSpPr>
          <p:cNvPr id="6" name="TextovéPole 5">
            <a:extLst>
              <a:ext uri="{FF2B5EF4-FFF2-40B4-BE49-F238E27FC236}">
                <a16:creationId xmlns:a16="http://schemas.microsoft.com/office/drawing/2014/main" id="{1AC8DB0E-35D5-4D81-AD04-7BDEA31A141A}"/>
              </a:ext>
            </a:extLst>
          </p:cNvPr>
          <p:cNvSpPr txBox="1"/>
          <p:nvPr/>
        </p:nvSpPr>
        <p:spPr>
          <a:xfrm>
            <a:off x="870857" y="1175657"/>
            <a:ext cx="973838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cs-CZ" sz="3600" dirty="0">
                <a:solidFill>
                  <a:schemeClr val="accent1">
                    <a:lumMod val="50000"/>
                  </a:schemeClr>
                </a:solidFill>
                <a:effectLst>
                  <a:outerShdw blurRad="38100" dist="38100" dir="2700000" algn="tl">
                    <a:srgbClr val="000000">
                      <a:alpha val="43137"/>
                    </a:srgbClr>
                  </a:outerShdw>
                </a:effectLst>
                <a:latin typeface="+mj-lt"/>
              </a:rPr>
              <a:t>Rozbor vybraných křehkých států</a:t>
            </a:r>
          </a:p>
        </p:txBody>
      </p:sp>
      <p:sp>
        <p:nvSpPr>
          <p:cNvPr id="9" name="Obdélník: se zakulacenými rohy 8">
            <a:extLst>
              <a:ext uri="{FF2B5EF4-FFF2-40B4-BE49-F238E27FC236}">
                <a16:creationId xmlns:a16="http://schemas.microsoft.com/office/drawing/2014/main" id="{CA272C5C-5512-4D83-9E93-DD8256A15BA1}"/>
              </a:ext>
            </a:extLst>
          </p:cNvPr>
          <p:cNvSpPr/>
          <p:nvPr/>
        </p:nvSpPr>
        <p:spPr>
          <a:xfrm>
            <a:off x="711200" y="3868198"/>
            <a:ext cx="2772229" cy="16546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3200" b="1" dirty="0">
                <a:solidFill>
                  <a:schemeClr val="bg1"/>
                </a:solidFill>
              </a:rPr>
              <a:t>Afghánistán</a:t>
            </a:r>
          </a:p>
        </p:txBody>
      </p:sp>
      <p:sp>
        <p:nvSpPr>
          <p:cNvPr id="12" name="Obdélník: se zakulacenými rohy 11">
            <a:extLst>
              <a:ext uri="{FF2B5EF4-FFF2-40B4-BE49-F238E27FC236}">
                <a16:creationId xmlns:a16="http://schemas.microsoft.com/office/drawing/2014/main" id="{E7ACE197-1F99-419D-80E5-DE2F229643A2}"/>
              </a:ext>
            </a:extLst>
          </p:cNvPr>
          <p:cNvSpPr/>
          <p:nvPr/>
        </p:nvSpPr>
        <p:spPr>
          <a:xfrm>
            <a:off x="4093381" y="3858473"/>
            <a:ext cx="2772229" cy="1654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a:solidFill>
                  <a:srgbClr val="FFFF00"/>
                </a:solidFill>
              </a:rPr>
              <a:t>Sýrie</a:t>
            </a:r>
          </a:p>
        </p:txBody>
      </p:sp>
      <p:pic>
        <p:nvPicPr>
          <p:cNvPr id="13" name="Obrázek 12">
            <a:extLst>
              <a:ext uri="{FF2B5EF4-FFF2-40B4-BE49-F238E27FC236}">
                <a16:creationId xmlns:a16="http://schemas.microsoft.com/office/drawing/2014/main" id="{C3521364-BFC8-4A49-948D-1791BB3E9C3A}"/>
              </a:ext>
            </a:extLst>
          </p:cNvPr>
          <p:cNvPicPr>
            <a:picLocks noChangeAspect="1"/>
          </p:cNvPicPr>
          <p:nvPr/>
        </p:nvPicPr>
        <p:blipFill>
          <a:blip r:embed="rId3"/>
          <a:stretch>
            <a:fillRect/>
          </a:stretch>
        </p:blipFill>
        <p:spPr>
          <a:xfrm>
            <a:off x="7577162" y="3858473"/>
            <a:ext cx="2786113" cy="1664352"/>
          </a:xfrm>
          <a:prstGeom prst="rect">
            <a:avLst/>
          </a:prstGeom>
        </p:spPr>
      </p:pic>
      <p:sp>
        <p:nvSpPr>
          <p:cNvPr id="19" name="TextovéPole 18">
            <a:extLst>
              <a:ext uri="{FF2B5EF4-FFF2-40B4-BE49-F238E27FC236}">
                <a16:creationId xmlns:a16="http://schemas.microsoft.com/office/drawing/2014/main" id="{913BA2CE-E947-4BCA-886D-AF36B203736C}"/>
              </a:ext>
            </a:extLst>
          </p:cNvPr>
          <p:cNvSpPr txBox="1"/>
          <p:nvPr/>
        </p:nvSpPr>
        <p:spPr>
          <a:xfrm>
            <a:off x="8084809" y="4393399"/>
            <a:ext cx="1770818" cy="584775"/>
          </a:xfrm>
          <a:prstGeom prst="rect">
            <a:avLst/>
          </a:prstGeom>
          <a:noFill/>
        </p:spPr>
        <p:txBody>
          <a:bodyPr wrap="square">
            <a:spAutoFit/>
          </a:bodyPr>
          <a:lstStyle/>
          <a:p>
            <a:pPr algn="ctr"/>
            <a:r>
              <a:rPr lang="cs-CZ" sz="3200" b="1" dirty="0">
                <a:solidFill>
                  <a:srgbClr val="FFFFFF"/>
                </a:solidFill>
                <a:latin typeface="Avenir Next LT Pro"/>
              </a:rPr>
              <a:t>Jemen</a:t>
            </a:r>
            <a:endParaRPr lang="cs-CZ" sz="3200" b="1" dirty="0"/>
          </a:p>
        </p:txBody>
      </p:sp>
    </p:spTree>
    <p:extLst>
      <p:ext uri="{BB962C8B-B14F-4D97-AF65-F5344CB8AC3E}">
        <p14:creationId xmlns:p14="http://schemas.microsoft.com/office/powerpoint/2010/main" val="233792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9" name="Rectangle 101">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D68B7DD1-D2B3-4835-852C-8BC1BFA9F02B}"/>
              </a:ext>
            </a:extLst>
          </p:cNvPr>
          <p:cNvSpPr>
            <a:spLocks noGrp="1"/>
          </p:cNvSpPr>
          <p:nvPr>
            <p:ph type="title"/>
          </p:nvPr>
        </p:nvSpPr>
        <p:spPr>
          <a:xfrm>
            <a:off x="695325" y="246343"/>
            <a:ext cx="10801350" cy="1273011"/>
          </a:xfrm>
        </p:spPr>
        <p:txBody>
          <a:bodyPr anchor="t">
            <a:normAutofit/>
          </a:bodyPr>
          <a:lstStyle/>
          <a:p>
            <a:pPr algn="ctr"/>
            <a:r>
              <a:rPr lang="cs-CZ" dirty="0"/>
              <a:t>Výčet vybraných křehkých států</a:t>
            </a:r>
          </a:p>
        </p:txBody>
      </p:sp>
      <p:grpSp>
        <p:nvGrpSpPr>
          <p:cNvPr id="100" name="Graphic 78">
            <a:extLst>
              <a:ext uri="{FF2B5EF4-FFF2-40B4-BE49-F238E27FC236}">
                <a16:creationId xmlns:a16="http://schemas.microsoft.com/office/drawing/2014/main" id="{C5035748-E666-464D-B95F-ED81463468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32770" y="1617538"/>
            <a:ext cx="804137" cy="45718"/>
            <a:chOff x="4886325" y="3371754"/>
            <a:chExt cx="2418492" cy="113728"/>
          </a:xfrm>
          <a:solidFill>
            <a:schemeClr val="accent1"/>
          </a:solidFill>
        </p:grpSpPr>
        <p:sp>
          <p:nvSpPr>
            <p:cNvPr id="105" name="Graphic 78">
              <a:extLst>
                <a:ext uri="{FF2B5EF4-FFF2-40B4-BE49-F238E27FC236}">
                  <a16:creationId xmlns:a16="http://schemas.microsoft.com/office/drawing/2014/main" id="{4D85EFE8-5037-4E99-8D29-64B5CE9D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1" name="Graphic 78">
              <a:extLst>
                <a:ext uri="{FF2B5EF4-FFF2-40B4-BE49-F238E27FC236}">
                  <a16:creationId xmlns:a16="http://schemas.microsoft.com/office/drawing/2014/main" id="{9FD653C8-CB16-40C0-BA61-6FA0587D7A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07" name="Graphic 78">
                <a:extLst>
                  <a:ext uri="{FF2B5EF4-FFF2-40B4-BE49-F238E27FC236}">
                    <a16:creationId xmlns:a16="http://schemas.microsoft.com/office/drawing/2014/main" id="{ABA973BF-958C-4267-A9F2-CEA64D284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8" name="Graphic 78">
                <a:extLst>
                  <a:ext uri="{FF2B5EF4-FFF2-40B4-BE49-F238E27FC236}">
                    <a16:creationId xmlns:a16="http://schemas.microsoft.com/office/drawing/2014/main" id="{B0DAD6C4-EBF1-4DBF-928B-3F52E0244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09" name="Graphic 78">
                <a:extLst>
                  <a:ext uri="{FF2B5EF4-FFF2-40B4-BE49-F238E27FC236}">
                    <a16:creationId xmlns:a16="http://schemas.microsoft.com/office/drawing/2014/main" id="{B2BD6CA6-C90E-4CC3-B99B-93CE2622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10" name="Graphic 78">
                <a:extLst>
                  <a:ext uri="{FF2B5EF4-FFF2-40B4-BE49-F238E27FC236}">
                    <a16:creationId xmlns:a16="http://schemas.microsoft.com/office/drawing/2014/main" id="{8E83D65E-8C50-430E-8331-F293349E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71" name="Zástupný obsah 2">
            <a:extLst>
              <a:ext uri="{FF2B5EF4-FFF2-40B4-BE49-F238E27FC236}">
                <a16:creationId xmlns:a16="http://schemas.microsoft.com/office/drawing/2014/main" id="{D45C80EB-67E2-4E00-9697-1BB250259C9F}"/>
              </a:ext>
            </a:extLst>
          </p:cNvPr>
          <p:cNvSpPr>
            <a:spLocks noGrp="1"/>
          </p:cNvSpPr>
          <p:nvPr>
            <p:ph idx="1"/>
          </p:nvPr>
        </p:nvSpPr>
        <p:spPr>
          <a:xfrm>
            <a:off x="89708" y="1765696"/>
            <a:ext cx="2944774" cy="4649058"/>
          </a:xfrm>
        </p:spPr>
        <p:txBody>
          <a:bodyPr>
            <a:normAutofit/>
          </a:bodyPr>
          <a:lstStyle/>
          <a:p>
            <a:pPr>
              <a:lnSpc>
                <a:spcPct val="100000"/>
              </a:lnSpc>
            </a:pPr>
            <a:r>
              <a:rPr lang="cs-CZ" b="1" dirty="0">
                <a:highlight>
                  <a:srgbClr val="FFFF00"/>
                </a:highlight>
              </a:rPr>
              <a:t>3. Sýrie</a:t>
            </a:r>
            <a:r>
              <a:rPr lang="cs-CZ" dirty="0">
                <a:highlight>
                  <a:srgbClr val="FFFF00"/>
                </a:highlight>
              </a:rPr>
              <a:t> </a:t>
            </a:r>
            <a:r>
              <a:rPr lang="cs-CZ" dirty="0"/>
              <a:t>- 110.7</a:t>
            </a:r>
          </a:p>
          <a:p>
            <a:pPr>
              <a:lnSpc>
                <a:spcPct val="100000"/>
              </a:lnSpc>
            </a:pPr>
            <a:endParaRPr lang="cs-CZ" sz="1600" dirty="0"/>
          </a:p>
          <a:p>
            <a:pPr marL="457200" indent="-457200">
              <a:lnSpc>
                <a:spcPct val="100000"/>
              </a:lnSpc>
              <a:buFont typeface="+mj-lt"/>
              <a:buAutoNum type="arabicPeriod"/>
            </a:pPr>
            <a:endParaRPr lang="cs-CZ" sz="1600" dirty="0"/>
          </a:p>
        </p:txBody>
      </p:sp>
      <p:pic>
        <p:nvPicPr>
          <p:cNvPr id="4" name="Obrázek 3">
            <a:extLst>
              <a:ext uri="{FF2B5EF4-FFF2-40B4-BE49-F238E27FC236}">
                <a16:creationId xmlns:a16="http://schemas.microsoft.com/office/drawing/2014/main" id="{54E0EF34-85BB-40FF-8B55-4153CBF198A0}"/>
              </a:ext>
            </a:extLst>
          </p:cNvPr>
          <p:cNvPicPr>
            <a:picLocks noChangeAspect="1"/>
          </p:cNvPicPr>
          <p:nvPr/>
        </p:nvPicPr>
        <p:blipFill rotWithShape="1">
          <a:blip r:embed="rId3"/>
          <a:srcRect l="35129" t="29010" r="31946" b="34769"/>
          <a:stretch/>
        </p:blipFill>
        <p:spPr>
          <a:xfrm>
            <a:off x="3124190" y="1112414"/>
            <a:ext cx="9157517" cy="5745585"/>
          </a:xfrm>
          <a:prstGeom prst="rect">
            <a:avLst/>
          </a:prstGeom>
          <a:ln>
            <a:noFill/>
          </a:ln>
          <a:effectLst>
            <a:softEdge rad="112500"/>
          </a:effectLst>
        </p:spPr>
      </p:pic>
      <p:sp>
        <p:nvSpPr>
          <p:cNvPr id="6" name="TextovéPole 5">
            <a:extLst>
              <a:ext uri="{FF2B5EF4-FFF2-40B4-BE49-F238E27FC236}">
                <a16:creationId xmlns:a16="http://schemas.microsoft.com/office/drawing/2014/main" id="{A37B5650-C520-4001-AE14-DDE26F2DA90A}"/>
              </a:ext>
            </a:extLst>
          </p:cNvPr>
          <p:cNvSpPr txBox="1"/>
          <p:nvPr/>
        </p:nvSpPr>
        <p:spPr>
          <a:xfrm>
            <a:off x="5633430" y="5862796"/>
            <a:ext cx="992777" cy="369332"/>
          </a:xfrm>
          <a:prstGeom prst="rect">
            <a:avLst/>
          </a:prstGeom>
          <a:noFill/>
        </p:spPr>
        <p:txBody>
          <a:bodyPr wrap="square" rtlCol="0">
            <a:spAutoFit/>
          </a:bodyPr>
          <a:lstStyle/>
          <a:p>
            <a:r>
              <a:rPr lang="cs-CZ" dirty="0">
                <a:latin typeface="Sanskrit Text" panose="020B0502040204020203" pitchFamily="18" charset="0"/>
                <a:cs typeface="Sanskrit Text" panose="020B0502040204020203" pitchFamily="18" charset="0"/>
              </a:rPr>
              <a:t>Afrika</a:t>
            </a:r>
          </a:p>
        </p:txBody>
      </p:sp>
      <p:sp>
        <p:nvSpPr>
          <p:cNvPr id="7" name="TextovéPole 6">
            <a:extLst>
              <a:ext uri="{FF2B5EF4-FFF2-40B4-BE49-F238E27FC236}">
                <a16:creationId xmlns:a16="http://schemas.microsoft.com/office/drawing/2014/main" id="{722EB6BC-6E40-4BF8-9CFE-BB2AE9D4587C}"/>
              </a:ext>
            </a:extLst>
          </p:cNvPr>
          <p:cNvSpPr txBox="1"/>
          <p:nvPr/>
        </p:nvSpPr>
        <p:spPr>
          <a:xfrm>
            <a:off x="8682662" y="3409650"/>
            <a:ext cx="381229" cy="369332"/>
          </a:xfrm>
          <a:prstGeom prst="rect">
            <a:avLst/>
          </a:prstGeom>
          <a:noFill/>
        </p:spPr>
        <p:txBody>
          <a:bodyPr wrap="square" rtlCol="0">
            <a:spAutoFit/>
          </a:bodyPr>
          <a:lstStyle/>
          <a:p>
            <a:r>
              <a:rPr lang="cs-CZ" b="1" dirty="0"/>
              <a:t>1</a:t>
            </a:r>
          </a:p>
        </p:txBody>
      </p:sp>
      <p:cxnSp>
        <p:nvCxnSpPr>
          <p:cNvPr id="17" name="Přímá spojnice se šipkou 16">
            <a:extLst>
              <a:ext uri="{FF2B5EF4-FFF2-40B4-BE49-F238E27FC236}">
                <a16:creationId xmlns:a16="http://schemas.microsoft.com/office/drawing/2014/main" id="{5943EAB5-5B2B-49D9-A545-01E40AC9DA09}"/>
              </a:ext>
            </a:extLst>
          </p:cNvPr>
          <p:cNvCxnSpPr>
            <a:cxnSpLocks/>
          </p:cNvCxnSpPr>
          <p:nvPr/>
        </p:nvCxnSpPr>
        <p:spPr>
          <a:xfrm flipH="1" flipV="1">
            <a:off x="8046720" y="3102353"/>
            <a:ext cx="635942" cy="491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vál 27">
            <a:extLst>
              <a:ext uri="{FF2B5EF4-FFF2-40B4-BE49-F238E27FC236}">
                <a16:creationId xmlns:a16="http://schemas.microsoft.com/office/drawing/2014/main" id="{C1B58BFF-D1A7-4C80-8EDB-D37AC344A5A3}"/>
              </a:ext>
            </a:extLst>
          </p:cNvPr>
          <p:cNvSpPr/>
          <p:nvPr/>
        </p:nvSpPr>
        <p:spPr>
          <a:xfrm>
            <a:off x="8682662" y="3429000"/>
            <a:ext cx="381229" cy="369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1" name="Přímá spojnice se šipkou 30">
            <a:extLst>
              <a:ext uri="{FF2B5EF4-FFF2-40B4-BE49-F238E27FC236}">
                <a16:creationId xmlns:a16="http://schemas.microsoft.com/office/drawing/2014/main" id="{AC25A3C3-0E0C-492E-A663-3AC1A8B5EFF1}"/>
              </a:ext>
            </a:extLst>
          </p:cNvPr>
          <p:cNvCxnSpPr/>
          <p:nvPr/>
        </p:nvCxnSpPr>
        <p:spPr>
          <a:xfrm flipH="1" flipV="1">
            <a:off x="7876903" y="3594316"/>
            <a:ext cx="1332411" cy="6511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ovéPole 53">
            <a:extLst>
              <a:ext uri="{FF2B5EF4-FFF2-40B4-BE49-F238E27FC236}">
                <a16:creationId xmlns:a16="http://schemas.microsoft.com/office/drawing/2014/main" id="{25361AC5-5858-4C3F-8FDC-038C67DD47E3}"/>
              </a:ext>
            </a:extLst>
          </p:cNvPr>
          <p:cNvSpPr txBox="1"/>
          <p:nvPr/>
        </p:nvSpPr>
        <p:spPr>
          <a:xfrm>
            <a:off x="9336933" y="4153989"/>
            <a:ext cx="394896" cy="369332"/>
          </a:xfrm>
          <a:prstGeom prst="rect">
            <a:avLst/>
          </a:prstGeom>
          <a:noFill/>
        </p:spPr>
        <p:txBody>
          <a:bodyPr wrap="square" rtlCol="0">
            <a:spAutoFit/>
          </a:bodyPr>
          <a:lstStyle/>
          <a:p>
            <a:r>
              <a:rPr lang="cs-CZ" b="1" dirty="0"/>
              <a:t>2</a:t>
            </a:r>
          </a:p>
        </p:txBody>
      </p:sp>
      <p:sp>
        <p:nvSpPr>
          <p:cNvPr id="72" name="Ovál 71">
            <a:extLst>
              <a:ext uri="{FF2B5EF4-FFF2-40B4-BE49-F238E27FC236}">
                <a16:creationId xmlns:a16="http://schemas.microsoft.com/office/drawing/2014/main" id="{33A55C98-8E39-4B44-93BE-B2AD791E4E04}"/>
              </a:ext>
            </a:extLst>
          </p:cNvPr>
          <p:cNvSpPr/>
          <p:nvPr/>
        </p:nvSpPr>
        <p:spPr>
          <a:xfrm>
            <a:off x="9167115" y="4153988"/>
            <a:ext cx="653143" cy="3693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3" name="Přímá spojnice se šipkou 112">
            <a:extLst>
              <a:ext uri="{FF2B5EF4-FFF2-40B4-BE49-F238E27FC236}">
                <a16:creationId xmlns:a16="http://schemas.microsoft.com/office/drawing/2014/main" id="{9DBB2F0B-EAF1-40CF-82AA-E879D7EC6CE7}"/>
              </a:ext>
            </a:extLst>
          </p:cNvPr>
          <p:cNvCxnSpPr/>
          <p:nvPr/>
        </p:nvCxnSpPr>
        <p:spPr>
          <a:xfrm>
            <a:off x="5878286" y="2050869"/>
            <a:ext cx="13454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TextovéPole 114">
            <a:extLst>
              <a:ext uri="{FF2B5EF4-FFF2-40B4-BE49-F238E27FC236}">
                <a16:creationId xmlns:a16="http://schemas.microsoft.com/office/drawing/2014/main" id="{E5158A86-07D7-4C81-A3A4-B40B7EFD0786}"/>
              </a:ext>
            </a:extLst>
          </p:cNvPr>
          <p:cNvSpPr txBox="1"/>
          <p:nvPr/>
        </p:nvSpPr>
        <p:spPr>
          <a:xfrm>
            <a:off x="5574352" y="1866203"/>
            <a:ext cx="492034" cy="369332"/>
          </a:xfrm>
          <a:prstGeom prst="rect">
            <a:avLst/>
          </a:prstGeom>
          <a:noFill/>
        </p:spPr>
        <p:txBody>
          <a:bodyPr wrap="square" rtlCol="0">
            <a:spAutoFit/>
          </a:bodyPr>
          <a:lstStyle/>
          <a:p>
            <a:r>
              <a:rPr lang="cs-CZ" b="1" dirty="0"/>
              <a:t>3</a:t>
            </a:r>
          </a:p>
        </p:txBody>
      </p:sp>
      <p:sp>
        <p:nvSpPr>
          <p:cNvPr id="124" name="Ovál 123">
            <a:extLst>
              <a:ext uri="{FF2B5EF4-FFF2-40B4-BE49-F238E27FC236}">
                <a16:creationId xmlns:a16="http://schemas.microsoft.com/office/drawing/2014/main" id="{125938E9-670C-4BC0-BDB9-144810AC5323}"/>
              </a:ext>
            </a:extLst>
          </p:cNvPr>
          <p:cNvSpPr/>
          <p:nvPr/>
        </p:nvSpPr>
        <p:spPr>
          <a:xfrm>
            <a:off x="5463347" y="1854929"/>
            <a:ext cx="519442" cy="339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6" name="Přímá spojnice se šipkou 125">
            <a:extLst>
              <a:ext uri="{FF2B5EF4-FFF2-40B4-BE49-F238E27FC236}">
                <a16:creationId xmlns:a16="http://schemas.microsoft.com/office/drawing/2014/main" id="{48EF66B2-555A-4514-9C2C-FFB4E3EA3913}"/>
              </a:ext>
            </a:extLst>
          </p:cNvPr>
          <p:cNvCxnSpPr>
            <a:cxnSpLocks/>
          </p:cNvCxnSpPr>
          <p:nvPr/>
        </p:nvCxnSpPr>
        <p:spPr>
          <a:xfrm flipH="1" flipV="1">
            <a:off x="6718922" y="3613666"/>
            <a:ext cx="1926544" cy="12156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xtovéPole 126">
            <a:extLst>
              <a:ext uri="{FF2B5EF4-FFF2-40B4-BE49-F238E27FC236}">
                <a16:creationId xmlns:a16="http://schemas.microsoft.com/office/drawing/2014/main" id="{FC323EDF-E6E1-47F4-8328-DB39646092E8}"/>
              </a:ext>
            </a:extLst>
          </p:cNvPr>
          <p:cNvSpPr txBox="1"/>
          <p:nvPr/>
        </p:nvSpPr>
        <p:spPr>
          <a:xfrm>
            <a:off x="8713058" y="4706729"/>
            <a:ext cx="336038" cy="369333"/>
          </a:xfrm>
          <a:prstGeom prst="rect">
            <a:avLst/>
          </a:prstGeom>
          <a:noFill/>
        </p:spPr>
        <p:txBody>
          <a:bodyPr wrap="square" rtlCol="0">
            <a:spAutoFit/>
          </a:bodyPr>
          <a:lstStyle/>
          <a:p>
            <a:r>
              <a:rPr lang="cs-CZ" b="1" dirty="0"/>
              <a:t>4</a:t>
            </a:r>
          </a:p>
        </p:txBody>
      </p:sp>
      <p:sp>
        <p:nvSpPr>
          <p:cNvPr id="128" name="Ovál 127">
            <a:extLst>
              <a:ext uri="{FF2B5EF4-FFF2-40B4-BE49-F238E27FC236}">
                <a16:creationId xmlns:a16="http://schemas.microsoft.com/office/drawing/2014/main" id="{81FF20F9-1564-4267-BCA6-7CBD3CBFDDA7}"/>
              </a:ext>
            </a:extLst>
          </p:cNvPr>
          <p:cNvSpPr/>
          <p:nvPr/>
        </p:nvSpPr>
        <p:spPr>
          <a:xfrm>
            <a:off x="8592954" y="4706729"/>
            <a:ext cx="653143" cy="4705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0" name="Přímá spojnice se šipkou 129">
            <a:extLst>
              <a:ext uri="{FF2B5EF4-FFF2-40B4-BE49-F238E27FC236}">
                <a16:creationId xmlns:a16="http://schemas.microsoft.com/office/drawing/2014/main" id="{124236C6-2F3F-45D0-B4F6-7A6A16EA4195}"/>
              </a:ext>
            </a:extLst>
          </p:cNvPr>
          <p:cNvCxnSpPr>
            <a:cxnSpLocks/>
            <a:stCxn id="131" idx="7"/>
          </p:cNvCxnSpPr>
          <p:nvPr/>
        </p:nvCxnSpPr>
        <p:spPr>
          <a:xfrm flipV="1">
            <a:off x="4990585" y="4049302"/>
            <a:ext cx="1124846" cy="13584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Ovál 130">
            <a:extLst>
              <a:ext uri="{FF2B5EF4-FFF2-40B4-BE49-F238E27FC236}">
                <a16:creationId xmlns:a16="http://schemas.microsoft.com/office/drawing/2014/main" id="{40DD02A1-4189-4454-9C21-EEF974AFC444}"/>
              </a:ext>
            </a:extLst>
          </p:cNvPr>
          <p:cNvSpPr/>
          <p:nvPr/>
        </p:nvSpPr>
        <p:spPr>
          <a:xfrm>
            <a:off x="4506686" y="5329646"/>
            <a:ext cx="566923" cy="533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2" name="TextovéPole 131">
            <a:extLst>
              <a:ext uri="{FF2B5EF4-FFF2-40B4-BE49-F238E27FC236}">
                <a16:creationId xmlns:a16="http://schemas.microsoft.com/office/drawing/2014/main" id="{1C2D07FD-173E-4A0D-960F-0C5C92A37573}"/>
              </a:ext>
            </a:extLst>
          </p:cNvPr>
          <p:cNvSpPr txBox="1"/>
          <p:nvPr/>
        </p:nvSpPr>
        <p:spPr>
          <a:xfrm>
            <a:off x="4586796" y="5411555"/>
            <a:ext cx="313509" cy="369332"/>
          </a:xfrm>
          <a:prstGeom prst="rect">
            <a:avLst/>
          </a:prstGeom>
          <a:noFill/>
        </p:spPr>
        <p:txBody>
          <a:bodyPr wrap="square" rtlCol="0">
            <a:spAutoFit/>
          </a:bodyPr>
          <a:lstStyle/>
          <a:p>
            <a:r>
              <a:rPr lang="cs-CZ" b="1" dirty="0"/>
              <a:t>5</a:t>
            </a:r>
          </a:p>
        </p:txBody>
      </p:sp>
      <p:cxnSp>
        <p:nvCxnSpPr>
          <p:cNvPr id="134" name="Přímá spojnice se šipkou 133">
            <a:extLst>
              <a:ext uri="{FF2B5EF4-FFF2-40B4-BE49-F238E27FC236}">
                <a16:creationId xmlns:a16="http://schemas.microsoft.com/office/drawing/2014/main" id="{2D8E509F-DD74-493A-B11F-883760987482}"/>
              </a:ext>
            </a:extLst>
          </p:cNvPr>
          <p:cNvCxnSpPr>
            <a:cxnSpLocks/>
            <a:stCxn id="135" idx="7"/>
          </p:cNvCxnSpPr>
          <p:nvPr/>
        </p:nvCxnSpPr>
        <p:spPr>
          <a:xfrm flipV="1">
            <a:off x="4301779" y="3548351"/>
            <a:ext cx="1681010" cy="13690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Ovál 134">
            <a:extLst>
              <a:ext uri="{FF2B5EF4-FFF2-40B4-BE49-F238E27FC236}">
                <a16:creationId xmlns:a16="http://schemas.microsoft.com/office/drawing/2014/main" id="{58A48355-F112-4A32-9133-B28B96392CA1}"/>
              </a:ext>
            </a:extLst>
          </p:cNvPr>
          <p:cNvSpPr/>
          <p:nvPr/>
        </p:nvSpPr>
        <p:spPr>
          <a:xfrm>
            <a:off x="3944983" y="4853201"/>
            <a:ext cx="418012" cy="438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6" name="TextovéPole 135">
            <a:extLst>
              <a:ext uri="{FF2B5EF4-FFF2-40B4-BE49-F238E27FC236}">
                <a16:creationId xmlns:a16="http://schemas.microsoft.com/office/drawing/2014/main" id="{FF62B7C4-0706-4F9B-9E3B-38B626AB7305}"/>
              </a:ext>
            </a:extLst>
          </p:cNvPr>
          <p:cNvSpPr txBox="1"/>
          <p:nvPr/>
        </p:nvSpPr>
        <p:spPr>
          <a:xfrm>
            <a:off x="3981871" y="4922119"/>
            <a:ext cx="299176" cy="369332"/>
          </a:xfrm>
          <a:prstGeom prst="rect">
            <a:avLst/>
          </a:prstGeom>
          <a:noFill/>
        </p:spPr>
        <p:txBody>
          <a:bodyPr wrap="square" rtlCol="0">
            <a:spAutoFit/>
          </a:bodyPr>
          <a:lstStyle/>
          <a:p>
            <a:r>
              <a:rPr lang="cs-CZ" b="1" dirty="0"/>
              <a:t>6</a:t>
            </a:r>
          </a:p>
        </p:txBody>
      </p:sp>
      <p:cxnSp>
        <p:nvCxnSpPr>
          <p:cNvPr id="138" name="Přímá spojnice se šipkou 137">
            <a:extLst>
              <a:ext uri="{FF2B5EF4-FFF2-40B4-BE49-F238E27FC236}">
                <a16:creationId xmlns:a16="http://schemas.microsoft.com/office/drawing/2014/main" id="{5C863291-5141-4018-B6C3-C320E498AA6B}"/>
              </a:ext>
            </a:extLst>
          </p:cNvPr>
          <p:cNvCxnSpPr>
            <a:cxnSpLocks/>
          </p:cNvCxnSpPr>
          <p:nvPr/>
        </p:nvCxnSpPr>
        <p:spPr>
          <a:xfrm flipV="1">
            <a:off x="3959619" y="3187024"/>
            <a:ext cx="1871492" cy="1331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Ovál 138">
            <a:extLst>
              <a:ext uri="{FF2B5EF4-FFF2-40B4-BE49-F238E27FC236}">
                <a16:creationId xmlns:a16="http://schemas.microsoft.com/office/drawing/2014/main" id="{B2A52220-D25B-4737-9E9E-FC6406D94552}"/>
              </a:ext>
            </a:extLst>
          </p:cNvPr>
          <p:cNvSpPr/>
          <p:nvPr/>
        </p:nvSpPr>
        <p:spPr>
          <a:xfrm>
            <a:off x="3618437" y="4461391"/>
            <a:ext cx="367584" cy="438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0" name="TextovéPole 139">
            <a:extLst>
              <a:ext uri="{FF2B5EF4-FFF2-40B4-BE49-F238E27FC236}">
                <a16:creationId xmlns:a16="http://schemas.microsoft.com/office/drawing/2014/main" id="{1DA2652A-6D7A-4A16-92B0-26169E0A4FFA}"/>
              </a:ext>
            </a:extLst>
          </p:cNvPr>
          <p:cNvSpPr txBox="1"/>
          <p:nvPr/>
        </p:nvSpPr>
        <p:spPr>
          <a:xfrm>
            <a:off x="3651160" y="4518328"/>
            <a:ext cx="351454" cy="369332"/>
          </a:xfrm>
          <a:prstGeom prst="rect">
            <a:avLst/>
          </a:prstGeom>
          <a:noFill/>
        </p:spPr>
        <p:txBody>
          <a:bodyPr wrap="square" rtlCol="0">
            <a:spAutoFit/>
          </a:bodyPr>
          <a:lstStyle/>
          <a:p>
            <a:r>
              <a:rPr lang="cs-CZ" b="1" dirty="0"/>
              <a:t>7</a:t>
            </a:r>
          </a:p>
        </p:txBody>
      </p:sp>
      <p:cxnSp>
        <p:nvCxnSpPr>
          <p:cNvPr id="142" name="Přímá spojnice se šipkou 141">
            <a:extLst>
              <a:ext uri="{FF2B5EF4-FFF2-40B4-BE49-F238E27FC236}">
                <a16:creationId xmlns:a16="http://schemas.microsoft.com/office/drawing/2014/main" id="{1B9A9751-FBA7-494C-9260-832823461DFE}"/>
              </a:ext>
            </a:extLst>
          </p:cNvPr>
          <p:cNvCxnSpPr>
            <a:cxnSpLocks/>
            <a:stCxn id="144" idx="1"/>
          </p:cNvCxnSpPr>
          <p:nvPr/>
        </p:nvCxnSpPr>
        <p:spPr>
          <a:xfrm flipH="1" flipV="1">
            <a:off x="8985837" y="2198485"/>
            <a:ext cx="1771857" cy="26997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Ovál 143">
            <a:extLst>
              <a:ext uri="{FF2B5EF4-FFF2-40B4-BE49-F238E27FC236}">
                <a16:creationId xmlns:a16="http://schemas.microsoft.com/office/drawing/2014/main" id="{5A3ABFC3-A98E-4C3F-8A56-7908868C03D9}"/>
              </a:ext>
            </a:extLst>
          </p:cNvPr>
          <p:cNvSpPr/>
          <p:nvPr/>
        </p:nvSpPr>
        <p:spPr>
          <a:xfrm>
            <a:off x="10681855" y="4850333"/>
            <a:ext cx="517860" cy="3269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 name="TextovéPole 144">
            <a:extLst>
              <a:ext uri="{FF2B5EF4-FFF2-40B4-BE49-F238E27FC236}">
                <a16:creationId xmlns:a16="http://schemas.microsoft.com/office/drawing/2014/main" id="{A2FAC393-D747-4D1B-9906-90D7FD84F1A4}"/>
              </a:ext>
            </a:extLst>
          </p:cNvPr>
          <p:cNvSpPr txBox="1"/>
          <p:nvPr/>
        </p:nvSpPr>
        <p:spPr>
          <a:xfrm>
            <a:off x="10788090" y="4850333"/>
            <a:ext cx="411625" cy="369332"/>
          </a:xfrm>
          <a:prstGeom prst="rect">
            <a:avLst/>
          </a:prstGeom>
          <a:noFill/>
        </p:spPr>
        <p:txBody>
          <a:bodyPr wrap="square" rtlCol="0">
            <a:spAutoFit/>
          </a:bodyPr>
          <a:lstStyle/>
          <a:p>
            <a:r>
              <a:rPr lang="cs-CZ" b="1" dirty="0"/>
              <a:t>9</a:t>
            </a:r>
          </a:p>
        </p:txBody>
      </p:sp>
      <p:sp>
        <p:nvSpPr>
          <p:cNvPr id="146" name="TextovéPole 145">
            <a:extLst>
              <a:ext uri="{FF2B5EF4-FFF2-40B4-BE49-F238E27FC236}">
                <a16:creationId xmlns:a16="http://schemas.microsoft.com/office/drawing/2014/main" id="{6C712205-597B-460B-A970-6D266DAEB1F3}"/>
              </a:ext>
            </a:extLst>
          </p:cNvPr>
          <p:cNvSpPr txBox="1"/>
          <p:nvPr/>
        </p:nvSpPr>
        <p:spPr>
          <a:xfrm>
            <a:off x="10724435" y="1821299"/>
            <a:ext cx="1044776" cy="369332"/>
          </a:xfrm>
          <a:prstGeom prst="rect">
            <a:avLst/>
          </a:prstGeom>
          <a:noFill/>
        </p:spPr>
        <p:txBody>
          <a:bodyPr wrap="square" rtlCol="0">
            <a:spAutoFit/>
          </a:bodyPr>
          <a:lstStyle/>
          <a:p>
            <a:r>
              <a:rPr lang="cs-CZ" dirty="0"/>
              <a:t>Čína</a:t>
            </a:r>
          </a:p>
        </p:txBody>
      </p:sp>
      <p:cxnSp>
        <p:nvCxnSpPr>
          <p:cNvPr id="148" name="Přímá spojnice se šipkou 147">
            <a:extLst>
              <a:ext uri="{FF2B5EF4-FFF2-40B4-BE49-F238E27FC236}">
                <a16:creationId xmlns:a16="http://schemas.microsoft.com/office/drawing/2014/main" id="{C7BCCBD9-DA3B-4AF0-A43A-860F5E0B213E}"/>
              </a:ext>
            </a:extLst>
          </p:cNvPr>
          <p:cNvCxnSpPr>
            <a:cxnSpLocks/>
          </p:cNvCxnSpPr>
          <p:nvPr/>
        </p:nvCxnSpPr>
        <p:spPr>
          <a:xfrm flipH="1" flipV="1">
            <a:off x="6635325" y="3031353"/>
            <a:ext cx="1447445" cy="982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Ovál 148">
            <a:extLst>
              <a:ext uri="{FF2B5EF4-FFF2-40B4-BE49-F238E27FC236}">
                <a16:creationId xmlns:a16="http://schemas.microsoft.com/office/drawing/2014/main" id="{CB82E35B-59C4-4455-A1EE-7349F15FC200}"/>
              </a:ext>
            </a:extLst>
          </p:cNvPr>
          <p:cNvSpPr/>
          <p:nvPr/>
        </p:nvSpPr>
        <p:spPr>
          <a:xfrm>
            <a:off x="8024046" y="3944983"/>
            <a:ext cx="532125" cy="4657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0" name="TextovéPole 149">
            <a:extLst>
              <a:ext uri="{FF2B5EF4-FFF2-40B4-BE49-F238E27FC236}">
                <a16:creationId xmlns:a16="http://schemas.microsoft.com/office/drawing/2014/main" id="{7D6F77AA-42EB-4CAF-AED3-9A3B2C789F1D}"/>
              </a:ext>
            </a:extLst>
          </p:cNvPr>
          <p:cNvSpPr txBox="1"/>
          <p:nvPr/>
        </p:nvSpPr>
        <p:spPr>
          <a:xfrm>
            <a:off x="8113166" y="4013454"/>
            <a:ext cx="396407" cy="369332"/>
          </a:xfrm>
          <a:prstGeom prst="rect">
            <a:avLst/>
          </a:prstGeom>
          <a:noFill/>
        </p:spPr>
        <p:txBody>
          <a:bodyPr wrap="square" rtlCol="0">
            <a:spAutoFit/>
          </a:bodyPr>
          <a:lstStyle/>
          <a:p>
            <a:r>
              <a:rPr lang="cs-CZ" b="1" dirty="0"/>
              <a:t>8</a:t>
            </a:r>
          </a:p>
        </p:txBody>
      </p:sp>
      <p:cxnSp>
        <p:nvCxnSpPr>
          <p:cNvPr id="169" name="Přímá spojnice se šipkou 168">
            <a:extLst>
              <a:ext uri="{FF2B5EF4-FFF2-40B4-BE49-F238E27FC236}">
                <a16:creationId xmlns:a16="http://schemas.microsoft.com/office/drawing/2014/main" id="{AD40BFAD-5D27-4F26-8E3A-07BE6B149754}"/>
              </a:ext>
            </a:extLst>
          </p:cNvPr>
          <p:cNvCxnSpPr/>
          <p:nvPr/>
        </p:nvCxnSpPr>
        <p:spPr>
          <a:xfrm flipH="1" flipV="1">
            <a:off x="6551023" y="4887660"/>
            <a:ext cx="1473023" cy="1159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Ovál 169">
            <a:extLst>
              <a:ext uri="{FF2B5EF4-FFF2-40B4-BE49-F238E27FC236}">
                <a16:creationId xmlns:a16="http://schemas.microsoft.com/office/drawing/2014/main" id="{51115B39-7DAE-42D3-B771-0F8D9CA8ADBA}"/>
              </a:ext>
            </a:extLst>
          </p:cNvPr>
          <p:cNvSpPr/>
          <p:nvPr/>
        </p:nvSpPr>
        <p:spPr>
          <a:xfrm>
            <a:off x="7956454" y="5941699"/>
            <a:ext cx="503184" cy="4929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1" name="TextovéPole 170">
            <a:extLst>
              <a:ext uri="{FF2B5EF4-FFF2-40B4-BE49-F238E27FC236}">
                <a16:creationId xmlns:a16="http://schemas.microsoft.com/office/drawing/2014/main" id="{201FA7F3-88E1-478B-96F2-6BC5D15BB9AD}"/>
              </a:ext>
            </a:extLst>
          </p:cNvPr>
          <p:cNvSpPr txBox="1"/>
          <p:nvPr/>
        </p:nvSpPr>
        <p:spPr>
          <a:xfrm>
            <a:off x="7956454" y="6003529"/>
            <a:ext cx="546234" cy="369332"/>
          </a:xfrm>
          <a:prstGeom prst="rect">
            <a:avLst/>
          </a:prstGeom>
          <a:noFill/>
        </p:spPr>
        <p:txBody>
          <a:bodyPr wrap="square" rtlCol="0">
            <a:spAutoFit/>
          </a:bodyPr>
          <a:lstStyle/>
          <a:p>
            <a:r>
              <a:rPr lang="cs-CZ" b="1" dirty="0"/>
              <a:t>10</a:t>
            </a:r>
          </a:p>
        </p:txBody>
      </p:sp>
      <p:sp>
        <p:nvSpPr>
          <p:cNvPr id="3" name="Znak násobení 2">
            <a:extLst>
              <a:ext uri="{FF2B5EF4-FFF2-40B4-BE49-F238E27FC236}">
                <a16:creationId xmlns:a16="http://schemas.microsoft.com/office/drawing/2014/main" id="{09B3AADC-A94F-488A-A7A4-FCBD66222ADC}"/>
              </a:ext>
            </a:extLst>
          </p:cNvPr>
          <p:cNvSpPr/>
          <p:nvPr/>
        </p:nvSpPr>
        <p:spPr>
          <a:xfrm>
            <a:off x="6747819" y="1805594"/>
            <a:ext cx="855001" cy="448968"/>
          </a:xfrm>
          <a:prstGeom prst="mathMultipl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73952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5E8"/>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C94564-D8C9-40FC-97A1-FAF20E2C872E}"/>
              </a:ext>
            </a:extLst>
          </p:cNvPr>
          <p:cNvSpPr>
            <a:spLocks noGrp="1"/>
          </p:cNvSpPr>
          <p:nvPr>
            <p:ph type="title"/>
          </p:nvPr>
        </p:nvSpPr>
        <p:spPr>
          <a:xfrm>
            <a:off x="1393961" y="309375"/>
            <a:ext cx="9404077" cy="900507"/>
          </a:xfrm>
        </p:spPr>
        <p:txBody>
          <a:bodyPr>
            <a:noAutofit/>
          </a:bodyPr>
          <a:lstStyle/>
          <a:p>
            <a:pPr algn="ctr"/>
            <a:r>
              <a:rPr lang="cs-CZ" sz="3600" i="1" dirty="0">
                <a:solidFill>
                  <a:srgbClr val="000000"/>
                </a:solidFill>
                <a:latin typeface="Georgia Pro Semibold"/>
              </a:rPr>
              <a:t>Sýrie</a:t>
            </a:r>
            <a:r>
              <a:rPr kumimoji="0" lang="cs-CZ" sz="3600" b="0" i="1" u="none" strike="noStrike" kern="1200" cap="none" spc="0" normalizeH="0" baseline="0" noProof="0" dirty="0">
                <a:ln>
                  <a:noFill/>
                </a:ln>
                <a:solidFill>
                  <a:srgbClr val="000000"/>
                </a:solidFill>
                <a:effectLst/>
                <a:uLnTx/>
                <a:uFillTx/>
                <a:latin typeface="Georgia Pro Semibold"/>
                <a:ea typeface="+mj-ea"/>
                <a:cs typeface="+mj-cs"/>
              </a:rPr>
              <a:t> I – </a:t>
            </a:r>
            <a:r>
              <a:rPr lang="cs-CZ" sz="3600" i="1" dirty="0">
                <a:solidFill>
                  <a:srgbClr val="000000"/>
                </a:solidFill>
                <a:latin typeface="Georgia Pro Semibold"/>
              </a:rPr>
              <a:t>U</a:t>
            </a:r>
            <a:r>
              <a:rPr kumimoji="0" lang="cs-CZ" sz="3600" b="0" i="1" u="none" strike="noStrike" kern="1200" cap="none" spc="0" normalizeH="0" baseline="0" noProof="0" dirty="0">
                <a:ln>
                  <a:noFill/>
                </a:ln>
                <a:solidFill>
                  <a:srgbClr val="000000"/>
                </a:solidFill>
                <a:effectLst/>
                <a:uLnTx/>
                <a:uFillTx/>
                <a:latin typeface="Georgia Pro Semibold"/>
                <a:ea typeface="+mj-ea"/>
                <a:cs typeface="+mj-cs"/>
              </a:rPr>
              <a:t>kazatele soudržnosti</a:t>
            </a:r>
            <a:endParaRPr lang="cs-CZ" dirty="0"/>
          </a:p>
        </p:txBody>
      </p:sp>
      <p:sp>
        <p:nvSpPr>
          <p:cNvPr id="3" name="Zástupný obsah 2">
            <a:extLst>
              <a:ext uri="{FF2B5EF4-FFF2-40B4-BE49-F238E27FC236}">
                <a16:creationId xmlns:a16="http://schemas.microsoft.com/office/drawing/2014/main" id="{EC1CC1EB-8D88-449A-A4D5-C9660269E0A5}"/>
              </a:ext>
            </a:extLst>
          </p:cNvPr>
          <p:cNvSpPr>
            <a:spLocks noGrp="1"/>
          </p:cNvSpPr>
          <p:nvPr>
            <p:ph idx="1"/>
          </p:nvPr>
        </p:nvSpPr>
        <p:spPr>
          <a:xfrm>
            <a:off x="-7234805" y="3154106"/>
            <a:ext cx="4439343" cy="4170251"/>
          </a:xfrm>
        </p:spPr>
        <p:txBody>
          <a:bodyPr>
            <a:normAutofit/>
          </a:bodyPr>
          <a:lstStyle/>
          <a:p>
            <a:pPr lvl="3" indent="0">
              <a:lnSpc>
                <a:spcPct val="100000"/>
              </a:lnSpc>
              <a:buNone/>
            </a:pPr>
            <a:endParaRPr lang="cs-CZ" sz="1600" b="0" dirty="0"/>
          </a:p>
          <a:p>
            <a:pPr marL="1028700" lvl="3" indent="-342900">
              <a:lnSpc>
                <a:spcPct val="100000"/>
              </a:lnSpc>
            </a:pPr>
            <a:endParaRPr lang="cs-CZ" sz="1600" b="0" dirty="0"/>
          </a:p>
          <a:p>
            <a:pPr>
              <a:lnSpc>
                <a:spcPct val="100000"/>
              </a:lnSpc>
            </a:pPr>
            <a:endParaRPr lang="cs-CZ" sz="1100" dirty="0"/>
          </a:p>
        </p:txBody>
      </p:sp>
      <p:cxnSp>
        <p:nvCxnSpPr>
          <p:cNvPr id="7" name="Přímá spojnice se šipkou 6">
            <a:extLst>
              <a:ext uri="{FF2B5EF4-FFF2-40B4-BE49-F238E27FC236}">
                <a16:creationId xmlns:a16="http://schemas.microsoft.com/office/drawing/2014/main" id="{F52B3967-3C5D-418A-A78F-7C2D11A59538}"/>
              </a:ext>
            </a:extLst>
          </p:cNvPr>
          <p:cNvCxnSpPr/>
          <p:nvPr/>
        </p:nvCxnSpPr>
        <p:spPr>
          <a:xfrm>
            <a:off x="2626698" y="4255271"/>
            <a:ext cx="439711" cy="0"/>
          </a:xfrm>
          <a:prstGeom prst="straightConnector1">
            <a:avLst/>
          </a:prstGeom>
          <a:ln w="76200">
            <a:solidFill>
              <a:srgbClr val="412430"/>
            </a:solidFill>
            <a:tailEnd type="triangle"/>
          </a:ln>
        </p:spPr>
        <p:style>
          <a:lnRef idx="1">
            <a:schemeClr val="accent1"/>
          </a:lnRef>
          <a:fillRef idx="0">
            <a:schemeClr val="accent1"/>
          </a:fillRef>
          <a:effectRef idx="0">
            <a:schemeClr val="accent1"/>
          </a:effectRef>
          <a:fontRef idx="minor">
            <a:schemeClr val="tx1"/>
          </a:fontRef>
        </p:style>
      </p:cxnSp>
      <p:sp>
        <p:nvSpPr>
          <p:cNvPr id="11" name="Obdélník: se zakulacenými rohy 10">
            <a:extLst>
              <a:ext uri="{FF2B5EF4-FFF2-40B4-BE49-F238E27FC236}">
                <a16:creationId xmlns:a16="http://schemas.microsoft.com/office/drawing/2014/main" id="{23955607-4476-4466-8C16-7ABEE823CAC0}"/>
              </a:ext>
            </a:extLst>
          </p:cNvPr>
          <p:cNvSpPr/>
          <p:nvPr/>
        </p:nvSpPr>
        <p:spPr>
          <a:xfrm>
            <a:off x="6243586" y="1440770"/>
            <a:ext cx="4821759" cy="5056496"/>
          </a:xfrm>
          <a:prstGeom prst="roundRect">
            <a:avLst/>
          </a:prstGeom>
          <a:solidFill>
            <a:srgbClr val="DFAD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342900" algn="ctr">
              <a:lnSpc>
                <a:spcPct val="100000"/>
              </a:lnSpc>
            </a:pPr>
            <a:r>
              <a:rPr lang="cs-CZ" sz="2400" b="1" u="sng" dirty="0">
                <a:solidFill>
                  <a:schemeClr val="tx1"/>
                </a:solidFill>
              </a:rPr>
              <a:t>Skupinové stížnosti na situaci</a:t>
            </a:r>
            <a:endParaRPr lang="cs-CZ" sz="2400" dirty="0">
              <a:solidFill>
                <a:schemeClr val="tx1"/>
              </a:solidFill>
            </a:endParaRPr>
          </a:p>
          <a:p>
            <a:pPr marL="800100" lvl="2" indent="-342900">
              <a:lnSpc>
                <a:spcPct val="100000"/>
              </a:lnSpc>
              <a:buFont typeface="Arial" panose="020B0604020202020204" pitchFamily="34" charset="0"/>
              <a:buChar char="•"/>
            </a:pPr>
            <a:r>
              <a:rPr lang="cs-CZ" sz="2400" dirty="0">
                <a:solidFill>
                  <a:schemeClr val="tx1"/>
                </a:solidFill>
              </a:rPr>
              <a:t>Masové hroby</a:t>
            </a:r>
          </a:p>
          <a:p>
            <a:pPr marL="800100" lvl="2" indent="-342900">
              <a:lnSpc>
                <a:spcPct val="100000"/>
              </a:lnSpc>
              <a:buFont typeface="Arial" panose="020B0604020202020204" pitchFamily="34" charset="0"/>
              <a:buChar char="•"/>
            </a:pPr>
            <a:r>
              <a:rPr lang="cs-CZ" sz="2400" dirty="0">
                <a:solidFill>
                  <a:schemeClr val="tx1"/>
                </a:solidFill>
              </a:rPr>
              <a:t>brutálně potlačované demonstrace</a:t>
            </a:r>
          </a:p>
          <a:p>
            <a:pPr marL="800100" lvl="2" indent="-342900">
              <a:lnSpc>
                <a:spcPct val="100000"/>
              </a:lnSpc>
              <a:buFont typeface="Arial" panose="020B0604020202020204" pitchFamily="34" charset="0"/>
              <a:buChar char="•"/>
            </a:pPr>
            <a:r>
              <a:rPr lang="cs-CZ" sz="2400" dirty="0">
                <a:solidFill>
                  <a:schemeClr val="tx1"/>
                </a:solidFill>
              </a:rPr>
              <a:t>dezerce vojáků</a:t>
            </a:r>
          </a:p>
          <a:p>
            <a:pPr marL="800100" lvl="2" indent="-342900">
              <a:lnSpc>
                <a:spcPct val="100000"/>
              </a:lnSpc>
              <a:buFont typeface="Arial" panose="020B0604020202020204" pitchFamily="34" charset="0"/>
              <a:buChar char="•"/>
            </a:pPr>
            <a:r>
              <a:rPr lang="cs-CZ" sz="2400" dirty="0">
                <a:solidFill>
                  <a:schemeClr val="tx1"/>
                </a:solidFill>
              </a:rPr>
              <a:t>celková vyčerpanost společnosti z dlouho probíhající občanské války</a:t>
            </a:r>
          </a:p>
        </p:txBody>
      </p:sp>
      <p:pic>
        <p:nvPicPr>
          <p:cNvPr id="32" name="Obrázek 31">
            <a:extLst>
              <a:ext uri="{FF2B5EF4-FFF2-40B4-BE49-F238E27FC236}">
                <a16:creationId xmlns:a16="http://schemas.microsoft.com/office/drawing/2014/main" id="{BA2D6D10-1F82-4838-92C1-A28DC6396C65}"/>
              </a:ext>
            </a:extLst>
          </p:cNvPr>
          <p:cNvPicPr>
            <a:picLocks noChangeAspect="1"/>
          </p:cNvPicPr>
          <p:nvPr/>
        </p:nvPicPr>
        <p:blipFill>
          <a:blip r:embed="rId3"/>
          <a:stretch>
            <a:fillRect/>
          </a:stretch>
        </p:blipFill>
        <p:spPr>
          <a:xfrm>
            <a:off x="613555" y="1440770"/>
            <a:ext cx="5209424" cy="5056496"/>
          </a:xfrm>
          <a:prstGeom prst="rect">
            <a:avLst/>
          </a:prstGeom>
        </p:spPr>
      </p:pic>
      <p:sp>
        <p:nvSpPr>
          <p:cNvPr id="40" name="TextovéPole 39">
            <a:extLst>
              <a:ext uri="{FF2B5EF4-FFF2-40B4-BE49-F238E27FC236}">
                <a16:creationId xmlns:a16="http://schemas.microsoft.com/office/drawing/2014/main" id="{830C24A9-9B9E-4EF7-91EF-A591388B8065}"/>
              </a:ext>
            </a:extLst>
          </p:cNvPr>
          <p:cNvSpPr txBox="1"/>
          <p:nvPr/>
        </p:nvSpPr>
        <p:spPr>
          <a:xfrm>
            <a:off x="244656" y="2292203"/>
            <a:ext cx="5645451" cy="3693319"/>
          </a:xfrm>
          <a:prstGeom prst="rect">
            <a:avLst/>
          </a:prstGeom>
          <a:noFill/>
        </p:spPr>
        <p:txBody>
          <a:bodyPr wrap="square" rtlCol="0">
            <a:spAutoFit/>
          </a:bodyPr>
          <a:lstStyle/>
          <a:p>
            <a:pPr marL="342900" lvl="1" indent="-342900" algn="ctr">
              <a:lnSpc>
                <a:spcPct val="100000"/>
              </a:lnSpc>
            </a:pPr>
            <a:r>
              <a:rPr lang="cs-CZ" sz="2400" b="1" u="sng" dirty="0"/>
              <a:t>Bezpečnostní aparát</a:t>
            </a:r>
          </a:p>
          <a:p>
            <a:pPr marL="1028700" lvl="3" indent="-342900">
              <a:lnSpc>
                <a:spcPct val="100000"/>
              </a:lnSpc>
              <a:buFont typeface="Arial" panose="020B0604020202020204" pitchFamily="34" charset="0"/>
              <a:buChar char="•"/>
            </a:pPr>
            <a:r>
              <a:rPr lang="cs-CZ" sz="2400" dirty="0"/>
              <a:t>Probíhající občanská válka: čili 2 armády – každá pro 1 stranu </a:t>
            </a:r>
          </a:p>
          <a:p>
            <a:pPr marL="1028700" lvl="3" indent="-342900">
              <a:lnSpc>
                <a:spcPct val="100000"/>
              </a:lnSpc>
              <a:buFont typeface="Arial" panose="020B0604020202020204" pitchFamily="34" charset="0"/>
              <a:buChar char="•"/>
            </a:pPr>
            <a:r>
              <a:rPr lang="cs-CZ" sz="2400" dirty="0"/>
              <a:t>Státní armáda</a:t>
            </a:r>
          </a:p>
          <a:p>
            <a:pPr marL="1028700" lvl="3" indent="-342900">
              <a:lnSpc>
                <a:spcPct val="100000"/>
              </a:lnSpc>
              <a:buFont typeface="Arial" panose="020B0604020202020204" pitchFamily="34" charset="0"/>
              <a:buChar char="•"/>
            </a:pPr>
            <a:r>
              <a:rPr lang="cs-CZ" sz="2400" b="0" dirty="0"/>
              <a:t>Svobodná syrská armáda – založena 2011		 dnes spíše kriminální skupina: ale oficiální armáda Sýrie</a:t>
            </a:r>
          </a:p>
          <a:p>
            <a:pPr marL="1028700" lvl="3" indent="-342900">
              <a:lnSpc>
                <a:spcPct val="100000"/>
              </a:lnSpc>
              <a:buFont typeface="Arial" panose="020B0604020202020204" pitchFamily="34" charset="0"/>
              <a:buChar char="•"/>
            </a:pPr>
            <a:r>
              <a:rPr lang="cs-CZ" sz="2400" dirty="0"/>
              <a:t>2018: Trump stáhl ze Sýrie americké vojáky </a:t>
            </a:r>
          </a:p>
          <a:p>
            <a:endParaRPr lang="cs-CZ" dirty="0"/>
          </a:p>
        </p:txBody>
      </p:sp>
      <p:cxnSp>
        <p:nvCxnSpPr>
          <p:cNvPr id="8" name="Přímá spojnice se šipkou 7">
            <a:extLst>
              <a:ext uri="{FF2B5EF4-FFF2-40B4-BE49-F238E27FC236}">
                <a16:creationId xmlns:a16="http://schemas.microsoft.com/office/drawing/2014/main" id="{06F72805-3CE5-46FC-B653-3A492668881A}"/>
              </a:ext>
            </a:extLst>
          </p:cNvPr>
          <p:cNvCxnSpPr/>
          <p:nvPr/>
        </p:nvCxnSpPr>
        <p:spPr>
          <a:xfrm>
            <a:off x="2149642" y="4395537"/>
            <a:ext cx="69691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981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C74009-4EE2-4D90-95F6-651D49E831AE}"/>
              </a:ext>
            </a:extLst>
          </p:cNvPr>
          <p:cNvSpPr>
            <a:spLocks noGrp="1"/>
          </p:cNvSpPr>
          <p:nvPr>
            <p:ph type="title"/>
          </p:nvPr>
        </p:nvSpPr>
        <p:spPr>
          <a:xfrm>
            <a:off x="0" y="591551"/>
            <a:ext cx="4214813" cy="1323266"/>
          </a:xfrm>
        </p:spPr>
        <p:txBody>
          <a:bodyPr>
            <a:normAutofit/>
          </a:bodyPr>
          <a:lstStyle/>
          <a:p>
            <a:pPr algn="ctr"/>
            <a:r>
              <a:rPr lang="cs-CZ" dirty="0"/>
              <a:t>Sýrie: FRAKCE ELIT</a:t>
            </a:r>
          </a:p>
        </p:txBody>
      </p:sp>
      <p:sp>
        <p:nvSpPr>
          <p:cNvPr id="3" name="Zástupný obsah 2">
            <a:extLst>
              <a:ext uri="{FF2B5EF4-FFF2-40B4-BE49-F238E27FC236}">
                <a16:creationId xmlns:a16="http://schemas.microsoft.com/office/drawing/2014/main" id="{A7D55D06-7A3F-4B58-937A-78DED622CC9D}"/>
              </a:ext>
            </a:extLst>
          </p:cNvPr>
          <p:cNvSpPr>
            <a:spLocks noGrp="1"/>
          </p:cNvSpPr>
          <p:nvPr>
            <p:ph idx="1"/>
          </p:nvPr>
        </p:nvSpPr>
        <p:spPr>
          <a:xfrm>
            <a:off x="513347" y="2365207"/>
            <a:ext cx="11165305" cy="3705725"/>
          </a:xfrm>
        </p:spPr>
        <p:txBody>
          <a:bodyPr/>
          <a:lstStyle/>
          <a:p>
            <a:pPr marL="342900" indent="-342900">
              <a:buFont typeface="Arial" panose="020B0604020202020204" pitchFamily="34" charset="0"/>
              <a:buChar char="•"/>
            </a:pPr>
            <a:endParaRPr lang="cs-CZ" sz="4400" dirty="0"/>
          </a:p>
          <a:p>
            <a:pPr lvl="2"/>
            <a:endParaRPr lang="cs-CZ" b="1" dirty="0"/>
          </a:p>
          <a:p>
            <a:endParaRPr lang="cs-CZ" dirty="0"/>
          </a:p>
        </p:txBody>
      </p:sp>
      <p:sp>
        <p:nvSpPr>
          <p:cNvPr id="4" name="TextovéPole 3">
            <a:extLst>
              <a:ext uri="{FF2B5EF4-FFF2-40B4-BE49-F238E27FC236}">
                <a16:creationId xmlns:a16="http://schemas.microsoft.com/office/drawing/2014/main" id="{43E02100-B62F-465E-86A7-0DAD32851BB1}"/>
              </a:ext>
            </a:extLst>
          </p:cNvPr>
          <p:cNvSpPr txBox="1"/>
          <p:nvPr/>
        </p:nvSpPr>
        <p:spPr>
          <a:xfrm>
            <a:off x="224065" y="2365207"/>
            <a:ext cx="4214813" cy="5139869"/>
          </a:xfrm>
          <a:prstGeom prst="rect">
            <a:avLst/>
          </a:prstGeom>
          <a:noFill/>
        </p:spPr>
        <p:txBody>
          <a:bodyPr wrap="square" rtlCol="0">
            <a:spAutoFit/>
          </a:bodyPr>
          <a:lstStyle/>
          <a:p>
            <a:pPr marL="342900" lvl="1" indent="-342900" algn="ctr">
              <a:lnSpc>
                <a:spcPct val="100000"/>
              </a:lnSpc>
            </a:pPr>
            <a:endParaRPr lang="cs-CZ" sz="1600" b="1" u="sng" dirty="0"/>
          </a:p>
          <a:p>
            <a:pPr marL="285750" indent="-285750">
              <a:buFont typeface="Arial" panose="020B0604020202020204" pitchFamily="34" charset="0"/>
              <a:buChar char="•"/>
            </a:pPr>
            <a:r>
              <a:rPr lang="cs-CZ" sz="2400" dirty="0"/>
              <a:t>Rozdělené území po 10ti letech občanské války</a:t>
            </a:r>
          </a:p>
          <a:p>
            <a:pPr marL="285750" indent="-285750">
              <a:buFont typeface="Arial" panose="020B0604020202020204" pitchFamily="34" charset="0"/>
              <a:buChar char="•"/>
            </a:pPr>
            <a:r>
              <a:rPr lang="cs-CZ" sz="2400" b="1" dirty="0">
                <a:solidFill>
                  <a:srgbClr val="F5B9A1"/>
                </a:solidFill>
              </a:rPr>
              <a:t>Režim a spojenci </a:t>
            </a:r>
          </a:p>
          <a:p>
            <a:pPr marL="285750" indent="-285750">
              <a:buFont typeface="Arial" panose="020B0604020202020204" pitchFamily="34" charset="0"/>
              <a:buChar char="•"/>
            </a:pPr>
            <a:r>
              <a:rPr lang="cs-CZ" sz="2400" b="1" dirty="0">
                <a:solidFill>
                  <a:srgbClr val="C4A6CA"/>
                </a:solidFill>
              </a:rPr>
              <a:t>Rebelové – islámské militantní skupiny</a:t>
            </a:r>
          </a:p>
          <a:p>
            <a:pPr marL="285750" indent="-285750">
              <a:buFont typeface="Arial" panose="020B0604020202020204" pitchFamily="34" charset="0"/>
              <a:buChar char="•"/>
            </a:pPr>
            <a:r>
              <a:rPr lang="cs-CZ" sz="2400" b="1" dirty="0">
                <a:solidFill>
                  <a:srgbClr val="FAE7B7"/>
                </a:solidFill>
                <a:highlight>
                  <a:srgbClr val="000000"/>
                </a:highlight>
              </a:rPr>
              <a:t>Kurdové</a:t>
            </a:r>
            <a:r>
              <a:rPr lang="cs-CZ" sz="2400" dirty="0">
                <a:solidFill>
                  <a:srgbClr val="FAE7B7"/>
                </a:solidFill>
                <a:highlight>
                  <a:srgbClr val="000000"/>
                </a:highlight>
              </a:rPr>
              <a:t> </a:t>
            </a:r>
            <a:r>
              <a:rPr lang="cs-CZ" sz="2400" dirty="0"/>
              <a:t>– </a:t>
            </a:r>
            <a:r>
              <a:rPr lang="cs-CZ" sz="2400" i="1" dirty="0"/>
              <a:t>„Syrské demokratické síly“</a:t>
            </a:r>
            <a:endParaRPr lang="cs-CZ" sz="2400" b="1" i="1" dirty="0"/>
          </a:p>
          <a:p>
            <a:pPr marL="342900" indent="-342900">
              <a:buFont typeface="Arial" panose="020B0604020202020204" pitchFamily="34" charset="0"/>
              <a:buChar char="•"/>
            </a:pPr>
            <a:r>
              <a:rPr lang="cs-CZ" sz="2400" b="1" dirty="0">
                <a:solidFill>
                  <a:srgbClr val="8ACED1"/>
                </a:solidFill>
              </a:rPr>
              <a:t>Turecko a spojenci</a:t>
            </a:r>
          </a:p>
          <a:p>
            <a:pPr marL="342900" indent="-342900">
              <a:buFont typeface="Arial" panose="020B0604020202020204" pitchFamily="34" charset="0"/>
              <a:buChar char="•"/>
            </a:pPr>
            <a:r>
              <a:rPr lang="cs-CZ" sz="2400" b="1" dirty="0">
                <a:solidFill>
                  <a:srgbClr val="E64E25"/>
                </a:solidFill>
              </a:rPr>
              <a:t>Západem podporované skupiny</a:t>
            </a:r>
          </a:p>
          <a:p>
            <a:pPr marL="342900" indent="-342900">
              <a:buFont typeface="Arial" panose="020B0604020202020204" pitchFamily="34" charset="0"/>
              <a:buChar char="•"/>
            </a:pPr>
            <a:r>
              <a:rPr lang="cs-CZ" sz="2400" b="1" dirty="0" err="1">
                <a:solidFill>
                  <a:srgbClr val="7F7D7E"/>
                </a:solidFill>
              </a:rPr>
              <a:t>Daesh</a:t>
            </a:r>
            <a:endParaRPr lang="cs-CZ" sz="2400" b="1" dirty="0">
              <a:solidFill>
                <a:srgbClr val="7F7D7E"/>
              </a:solidFill>
            </a:endParaRPr>
          </a:p>
          <a:p>
            <a:pPr marL="285750" indent="-285750">
              <a:buFont typeface="Arial" panose="020B0604020202020204" pitchFamily="34" charset="0"/>
              <a:buChar char="•"/>
            </a:pPr>
            <a:endParaRPr lang="cs-CZ" sz="2400" b="1" dirty="0">
              <a:solidFill>
                <a:srgbClr val="FAE7B7"/>
              </a:solidFill>
            </a:endParaRPr>
          </a:p>
          <a:p>
            <a:pPr marL="285750" indent="-285750">
              <a:buFont typeface="Arial" panose="020B0604020202020204" pitchFamily="34" charset="0"/>
              <a:buChar char="•"/>
            </a:pPr>
            <a:endParaRPr lang="cs-CZ" sz="2400" dirty="0">
              <a:solidFill>
                <a:srgbClr val="C4A6CA"/>
              </a:solidFill>
            </a:endParaRPr>
          </a:p>
        </p:txBody>
      </p:sp>
      <p:pic>
        <p:nvPicPr>
          <p:cNvPr id="8" name="Obrázek 7">
            <a:extLst>
              <a:ext uri="{FF2B5EF4-FFF2-40B4-BE49-F238E27FC236}">
                <a16:creationId xmlns:a16="http://schemas.microsoft.com/office/drawing/2014/main" id="{AEF7C645-34EF-43A1-AE10-8E245D30418A}"/>
              </a:ext>
            </a:extLst>
          </p:cNvPr>
          <p:cNvPicPr>
            <a:picLocks noChangeAspect="1"/>
          </p:cNvPicPr>
          <p:nvPr/>
        </p:nvPicPr>
        <p:blipFill>
          <a:blip r:embed="rId3"/>
          <a:stretch>
            <a:fillRect/>
          </a:stretch>
        </p:blipFill>
        <p:spPr>
          <a:xfrm>
            <a:off x="4728160" y="0"/>
            <a:ext cx="7463840" cy="6858000"/>
          </a:xfrm>
          <a:prstGeom prst="rect">
            <a:avLst/>
          </a:prstGeom>
        </p:spPr>
      </p:pic>
      <p:sp>
        <p:nvSpPr>
          <p:cNvPr id="5" name="Znak násobení 4">
            <a:extLst>
              <a:ext uri="{FF2B5EF4-FFF2-40B4-BE49-F238E27FC236}">
                <a16:creationId xmlns:a16="http://schemas.microsoft.com/office/drawing/2014/main" id="{A60F2200-EF47-41A7-89B4-32C1535DBEBA}"/>
              </a:ext>
            </a:extLst>
          </p:cNvPr>
          <p:cNvSpPr/>
          <p:nvPr/>
        </p:nvSpPr>
        <p:spPr>
          <a:xfrm>
            <a:off x="6130504" y="1491998"/>
            <a:ext cx="483079" cy="172281"/>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041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C74009-4EE2-4D90-95F6-651D49E831AE}"/>
              </a:ext>
            </a:extLst>
          </p:cNvPr>
          <p:cNvSpPr>
            <a:spLocks noGrp="1"/>
          </p:cNvSpPr>
          <p:nvPr>
            <p:ph type="title"/>
          </p:nvPr>
        </p:nvSpPr>
        <p:spPr>
          <a:xfrm>
            <a:off x="525717" y="787068"/>
            <a:ext cx="8088894" cy="1325563"/>
          </a:xfrm>
        </p:spPr>
        <p:txBody>
          <a:bodyPr/>
          <a:lstStyle/>
          <a:p>
            <a:r>
              <a:rPr lang="cs-CZ" dirty="0"/>
              <a:t>Sýrie II – ekonomické ukazatele </a:t>
            </a:r>
          </a:p>
        </p:txBody>
      </p:sp>
      <p:sp>
        <p:nvSpPr>
          <p:cNvPr id="3" name="Zástupný obsah 2">
            <a:extLst>
              <a:ext uri="{FF2B5EF4-FFF2-40B4-BE49-F238E27FC236}">
                <a16:creationId xmlns:a16="http://schemas.microsoft.com/office/drawing/2014/main" id="{A7D55D06-7A3F-4B58-937A-78DED622CC9D}"/>
              </a:ext>
            </a:extLst>
          </p:cNvPr>
          <p:cNvSpPr>
            <a:spLocks noGrp="1"/>
          </p:cNvSpPr>
          <p:nvPr>
            <p:ph idx="1"/>
          </p:nvPr>
        </p:nvSpPr>
        <p:spPr>
          <a:xfrm>
            <a:off x="513347" y="2260121"/>
            <a:ext cx="11165305" cy="4252823"/>
          </a:xfrm>
        </p:spPr>
        <p:txBody>
          <a:bodyPr>
            <a:normAutofit lnSpcReduction="10000"/>
          </a:bodyPr>
          <a:lstStyle/>
          <a:p>
            <a:pPr marL="342900" indent="-342900">
              <a:buFont typeface="Arial" panose="020B0604020202020204" pitchFamily="34" charset="0"/>
              <a:buChar char="•"/>
            </a:pPr>
            <a:r>
              <a:rPr lang="cs-CZ" sz="4300" dirty="0"/>
              <a:t>ekonomický pokles</a:t>
            </a:r>
          </a:p>
          <a:p>
            <a:pPr marL="800100" lvl="2" indent="-342900">
              <a:buFont typeface="Arial" panose="020B0604020202020204" pitchFamily="34" charset="0"/>
              <a:buChar char="•"/>
            </a:pPr>
            <a:r>
              <a:rPr lang="cs-CZ" sz="3900" b="1" dirty="0"/>
              <a:t>Kurz syrské libry: </a:t>
            </a:r>
            <a:r>
              <a:rPr lang="cs-CZ" sz="3900" dirty="0"/>
              <a:t>1SYP = 0.0090 Kč</a:t>
            </a:r>
          </a:p>
          <a:p>
            <a:pPr marL="800100" lvl="2" indent="-342900">
              <a:buFont typeface="Arial" panose="020B0604020202020204" pitchFamily="34" charset="0"/>
              <a:buChar char="•"/>
            </a:pPr>
            <a:r>
              <a:rPr lang="cs-CZ" sz="3900" b="1" dirty="0"/>
              <a:t>Inflace:</a:t>
            </a:r>
            <a:r>
              <a:rPr lang="cs-CZ" sz="3900" dirty="0"/>
              <a:t> cca 160% za r. 2020</a:t>
            </a:r>
          </a:p>
          <a:p>
            <a:pPr marL="800100" lvl="2" indent="-342900">
              <a:buFont typeface="Arial" panose="020B0604020202020204" pitchFamily="34" charset="0"/>
              <a:buChar char="•"/>
            </a:pPr>
            <a:endParaRPr lang="cs-CZ" sz="3900" dirty="0"/>
          </a:p>
          <a:p>
            <a:pPr marL="342900" lvl="1" indent="-342900"/>
            <a:r>
              <a:rPr lang="cs-CZ" sz="3900" dirty="0"/>
              <a:t>Nezaměstnanost: 10%</a:t>
            </a:r>
          </a:p>
          <a:p>
            <a:pPr marL="800100" lvl="2" indent="-342900"/>
            <a:r>
              <a:rPr lang="cs-CZ" sz="3900" dirty="0"/>
              <a:t>- Pro srovnání ČR má 3%</a:t>
            </a:r>
          </a:p>
          <a:p>
            <a:endParaRPr lang="cs-CZ" sz="4400" dirty="0"/>
          </a:p>
          <a:p>
            <a:pPr marL="800100" lvl="2" indent="-342900"/>
            <a:endParaRPr lang="cs-CZ" sz="3600" dirty="0"/>
          </a:p>
          <a:p>
            <a:pPr lvl="2"/>
            <a:endParaRPr lang="cs-CZ" b="1" dirty="0"/>
          </a:p>
          <a:p>
            <a:endParaRPr lang="cs-CZ" dirty="0"/>
          </a:p>
        </p:txBody>
      </p:sp>
    </p:spTree>
    <p:extLst>
      <p:ext uri="{BB962C8B-B14F-4D97-AF65-F5344CB8AC3E}">
        <p14:creationId xmlns:p14="http://schemas.microsoft.com/office/powerpoint/2010/main" val="2590306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717E3C-5BB0-45AE-AD32-37F5DD0A2313}"/>
              </a:ext>
            </a:extLst>
          </p:cNvPr>
          <p:cNvSpPr>
            <a:spLocks noGrp="1"/>
          </p:cNvSpPr>
          <p:nvPr>
            <p:ph type="title"/>
          </p:nvPr>
        </p:nvSpPr>
        <p:spPr/>
        <p:txBody>
          <a:bodyPr/>
          <a:lstStyle/>
          <a:p>
            <a:endParaRPr lang="cs-CZ"/>
          </a:p>
        </p:txBody>
      </p:sp>
      <p:pic>
        <p:nvPicPr>
          <p:cNvPr id="6" name="Online médium 5" title="Syria's economy cracks under global crisis">
            <a:hlinkClick r:id="" action="ppaction://media"/>
            <a:extLst>
              <a:ext uri="{FF2B5EF4-FFF2-40B4-BE49-F238E27FC236}">
                <a16:creationId xmlns:a16="http://schemas.microsoft.com/office/drawing/2014/main" id="{6A91C004-4988-4DB0-81DE-3894BDDE9A88}"/>
              </a:ext>
            </a:extLst>
          </p:cNvPr>
          <p:cNvPicPr>
            <a:picLocks noGrp="1" noRot="1" noChangeAspect="1"/>
          </p:cNvPicPr>
          <p:nvPr>
            <p:ph idx="1"/>
            <a:videoFile r:link="rId1"/>
          </p:nvPr>
        </p:nvPicPr>
        <p:blipFill>
          <a:blip r:embed="rId4"/>
          <a:stretch>
            <a:fillRect/>
          </a:stretch>
        </p:blipFill>
        <p:spPr>
          <a:xfrm>
            <a:off x="307368" y="220308"/>
            <a:ext cx="11358915" cy="6417384"/>
          </a:xfrm>
          <a:prstGeom prst="rect">
            <a:avLst/>
          </a:prstGeom>
        </p:spPr>
      </p:pic>
    </p:spTree>
    <p:extLst>
      <p:ext uri="{BB962C8B-B14F-4D97-AF65-F5344CB8AC3E}">
        <p14:creationId xmlns:p14="http://schemas.microsoft.com/office/powerpoint/2010/main" val="361084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9720B0E9-AE6A-4575-A54E-15AA50A7C3B7}"/>
              </a:ext>
            </a:extLst>
          </p:cNvPr>
          <p:cNvSpPr>
            <a:spLocks noGrp="1"/>
          </p:cNvSpPr>
          <p:nvPr>
            <p:ph type="title"/>
          </p:nvPr>
        </p:nvSpPr>
        <p:spPr>
          <a:xfrm>
            <a:off x="525717" y="787068"/>
            <a:ext cx="4950173" cy="1455091"/>
          </a:xfrm>
        </p:spPr>
        <p:txBody>
          <a:bodyPr>
            <a:normAutofit/>
          </a:bodyPr>
          <a:lstStyle/>
          <a:p>
            <a:r>
              <a:rPr lang="cs-CZ" dirty="0"/>
              <a:t>Sýrie III – Politické ukazatele</a:t>
            </a:r>
          </a:p>
        </p:txBody>
      </p:sp>
      <p:sp>
        <p:nvSpPr>
          <p:cNvPr id="61" name="Freeform: Shape 6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6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6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6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6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6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6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Zástupný obsah 2">
            <a:extLst>
              <a:ext uri="{FF2B5EF4-FFF2-40B4-BE49-F238E27FC236}">
                <a16:creationId xmlns:a16="http://schemas.microsoft.com/office/drawing/2014/main" id="{7D38EFC6-10C7-4F24-B3B0-30ECB5989468}"/>
              </a:ext>
            </a:extLst>
          </p:cNvPr>
          <p:cNvSpPr>
            <a:spLocks noGrp="1"/>
          </p:cNvSpPr>
          <p:nvPr>
            <p:ph idx="1"/>
          </p:nvPr>
        </p:nvSpPr>
        <p:spPr>
          <a:xfrm>
            <a:off x="143505" y="2796427"/>
            <a:ext cx="5806993" cy="4083093"/>
          </a:xfrm>
        </p:spPr>
        <p:txBody>
          <a:bodyPr>
            <a:normAutofit lnSpcReduction="10000"/>
          </a:bodyPr>
          <a:lstStyle/>
          <a:p>
            <a:pPr marL="342900" indent="-342900">
              <a:lnSpc>
                <a:spcPct val="100000"/>
              </a:lnSpc>
              <a:buFont typeface="Arial" panose="020B0604020202020204" pitchFamily="34" charset="0"/>
              <a:buChar char="•"/>
            </a:pPr>
            <a:r>
              <a:rPr lang="cs-CZ" sz="2400" b="1" dirty="0"/>
              <a:t>Legitimita státu</a:t>
            </a:r>
          </a:p>
          <a:p>
            <a:pPr marL="800100" lvl="2" indent="-342900">
              <a:lnSpc>
                <a:spcPct val="100000"/>
              </a:lnSpc>
              <a:buFont typeface="Arial" panose="020B0604020202020204" pitchFamily="34" charset="0"/>
              <a:buChar char="•"/>
            </a:pPr>
            <a:r>
              <a:rPr lang="cs-CZ" sz="2400" dirty="0"/>
              <a:t>Legitimita mezi arabskými státy?</a:t>
            </a:r>
          </a:p>
          <a:p>
            <a:pPr marL="800100" lvl="2" indent="-342900">
              <a:lnSpc>
                <a:spcPct val="100000"/>
              </a:lnSpc>
              <a:buFont typeface="Arial" panose="020B0604020202020204" pitchFamily="34" charset="0"/>
              <a:buChar char="•"/>
            </a:pPr>
            <a:r>
              <a:rPr lang="cs-CZ" sz="2400" dirty="0"/>
              <a:t>Bašár Asad</a:t>
            </a:r>
          </a:p>
          <a:p>
            <a:pPr marL="800100" lvl="2" indent="-342900">
              <a:lnSpc>
                <a:spcPct val="100000"/>
              </a:lnSpc>
              <a:buFont typeface="Arial" panose="020B0604020202020204" pitchFamily="34" charset="0"/>
              <a:buChar char="•"/>
            </a:pPr>
            <a:r>
              <a:rPr lang="cs-CZ" sz="2400" dirty="0"/>
              <a:t>Rusko? – uznává rebely?</a:t>
            </a:r>
          </a:p>
          <a:p>
            <a:pPr lvl="2">
              <a:lnSpc>
                <a:spcPct val="100000"/>
              </a:lnSpc>
            </a:pPr>
            <a:endParaRPr lang="cs-CZ" sz="2400" dirty="0"/>
          </a:p>
          <a:p>
            <a:pPr marL="342900" indent="-342900">
              <a:lnSpc>
                <a:spcPct val="100000"/>
              </a:lnSpc>
              <a:buFont typeface="Arial" panose="020B0604020202020204" pitchFamily="34" charset="0"/>
              <a:buChar char="•"/>
            </a:pPr>
            <a:r>
              <a:rPr lang="cs-CZ" sz="2400" b="1" dirty="0"/>
              <a:t>Veřejné služby</a:t>
            </a:r>
          </a:p>
          <a:p>
            <a:pPr marL="800100" lvl="2" indent="-342900">
              <a:lnSpc>
                <a:spcPct val="100000"/>
              </a:lnSpc>
              <a:buFont typeface="Arial" panose="020B0604020202020204" pitchFamily="34" charset="0"/>
              <a:buChar char="•"/>
            </a:pPr>
            <a:r>
              <a:rPr lang="cs-CZ" sz="2400" dirty="0"/>
              <a:t>Špatná dostupnost pro chudší obyvatelstvo – v souvislosti s pandemií COVID-19: zhoršení situace </a:t>
            </a:r>
            <a:endParaRPr lang="cs-CZ" sz="2400" b="0" dirty="0"/>
          </a:p>
          <a:p>
            <a:pPr>
              <a:lnSpc>
                <a:spcPct val="100000"/>
              </a:lnSpc>
            </a:pPr>
            <a:endParaRPr lang="cs-CZ" dirty="0"/>
          </a:p>
        </p:txBody>
      </p:sp>
      <p:pic>
        <p:nvPicPr>
          <p:cNvPr id="4" name="Obrázek 3">
            <a:extLst>
              <a:ext uri="{FF2B5EF4-FFF2-40B4-BE49-F238E27FC236}">
                <a16:creationId xmlns:a16="http://schemas.microsoft.com/office/drawing/2014/main" id="{4CDDB1B9-E15F-49B2-8EBE-482C5A5621C9}"/>
              </a:ext>
            </a:extLst>
          </p:cNvPr>
          <p:cNvPicPr>
            <a:picLocks noChangeAspect="1"/>
          </p:cNvPicPr>
          <p:nvPr/>
        </p:nvPicPr>
        <p:blipFill rotWithShape="1">
          <a:blip r:embed="rId3"/>
          <a:srcRect l="26108" r="18338"/>
          <a:stretch/>
        </p:blipFill>
        <p:spPr>
          <a:xfrm>
            <a:off x="6209259" y="0"/>
            <a:ext cx="5977651" cy="6052596"/>
          </a:xfrm>
          <a:prstGeom prst="rect">
            <a:avLst/>
          </a:prstGeom>
        </p:spPr>
      </p:pic>
      <p:sp>
        <p:nvSpPr>
          <p:cNvPr id="71" name="Freeform: Shape 70">
            <a:extLst>
              <a:ext uri="{FF2B5EF4-FFF2-40B4-BE49-F238E27FC236}">
                <a16:creationId xmlns:a16="http://schemas.microsoft.com/office/drawing/2014/main" id="{D5B4F0F5-BE58-4EC0-B650-A71A0743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3" name="Group 72">
            <a:extLst>
              <a:ext uri="{FF2B5EF4-FFF2-40B4-BE49-F238E27FC236}">
                <a16:creationId xmlns:a16="http://schemas.microsoft.com/office/drawing/2014/main" id="{E700C1F5-B637-45FE-96CC-270D263A59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74" name="Freeform: Shape 73">
              <a:extLst>
                <a:ext uri="{FF2B5EF4-FFF2-40B4-BE49-F238E27FC236}">
                  <a16:creationId xmlns:a16="http://schemas.microsoft.com/office/drawing/2014/main" id="{83DA22C9-3830-4323-9087-6D7C1E6AA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75" name="Freeform: Shape 74">
              <a:extLst>
                <a:ext uri="{FF2B5EF4-FFF2-40B4-BE49-F238E27FC236}">
                  <a16:creationId xmlns:a16="http://schemas.microsoft.com/office/drawing/2014/main" id="{A5AC4DA9-FD16-4055-8D2D-95D615C0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76" name="Freeform: Shape 75">
              <a:extLst>
                <a:ext uri="{FF2B5EF4-FFF2-40B4-BE49-F238E27FC236}">
                  <a16:creationId xmlns:a16="http://schemas.microsoft.com/office/drawing/2014/main" id="{8BA7D58E-9AB5-4B54-A635-2E86BEC7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77" name="Graphic 12">
              <a:extLst>
                <a:ext uri="{FF2B5EF4-FFF2-40B4-BE49-F238E27FC236}">
                  <a16:creationId xmlns:a16="http://schemas.microsoft.com/office/drawing/2014/main" id="{B7D72779-BBD2-4D64-B6B1-E052E227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78" name="Graphic 15">
              <a:extLst>
                <a:ext uri="{FF2B5EF4-FFF2-40B4-BE49-F238E27FC236}">
                  <a16:creationId xmlns:a16="http://schemas.microsoft.com/office/drawing/2014/main" id="{569BD34C-BFEF-4FB1-A094-2D9E687CD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79" name="Graphic 15">
              <a:extLst>
                <a:ext uri="{FF2B5EF4-FFF2-40B4-BE49-F238E27FC236}">
                  <a16:creationId xmlns:a16="http://schemas.microsoft.com/office/drawing/2014/main" id="{DC258A66-ED52-4FA3-96CE-7932E91F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EC6A48C-21EF-4485-9836-044550003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ovéPole 4">
            <a:extLst>
              <a:ext uri="{FF2B5EF4-FFF2-40B4-BE49-F238E27FC236}">
                <a16:creationId xmlns:a16="http://schemas.microsoft.com/office/drawing/2014/main" id="{9E415907-6D60-4849-A836-43A81EF86592}"/>
              </a:ext>
            </a:extLst>
          </p:cNvPr>
          <p:cNvSpPr txBox="1"/>
          <p:nvPr/>
        </p:nvSpPr>
        <p:spPr>
          <a:xfrm>
            <a:off x="8121369" y="6174834"/>
            <a:ext cx="2696705" cy="461665"/>
          </a:xfrm>
          <a:prstGeom prst="rect">
            <a:avLst/>
          </a:prstGeom>
          <a:noFill/>
        </p:spPr>
        <p:txBody>
          <a:bodyPr wrap="square" rtlCol="0">
            <a:spAutoFit/>
          </a:bodyPr>
          <a:lstStyle/>
          <a:p>
            <a:r>
              <a:rPr lang="cs-CZ" sz="2400" b="1" dirty="0">
                <a:effectLst>
                  <a:outerShdw blurRad="38100" dist="38100" dir="2700000" algn="tl">
                    <a:srgbClr val="000000">
                      <a:alpha val="43137"/>
                    </a:srgbClr>
                  </a:outerShdw>
                </a:effectLst>
              </a:rPr>
              <a:t>Bašár Asad</a:t>
            </a:r>
          </a:p>
        </p:txBody>
      </p:sp>
    </p:spTree>
    <p:extLst>
      <p:ext uri="{BB962C8B-B14F-4D97-AF65-F5344CB8AC3E}">
        <p14:creationId xmlns:p14="http://schemas.microsoft.com/office/powerpoint/2010/main" val="3066465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0" name="Rectangle 10">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0855496D-6966-4624-BD9B-E57A8A07A543}"/>
              </a:ext>
            </a:extLst>
          </p:cNvPr>
          <p:cNvSpPr>
            <a:spLocks noGrp="1"/>
          </p:cNvSpPr>
          <p:nvPr>
            <p:ph type="title"/>
          </p:nvPr>
        </p:nvSpPr>
        <p:spPr>
          <a:xfrm>
            <a:off x="525718" y="775402"/>
            <a:ext cx="5512288" cy="1739355"/>
          </a:xfrm>
        </p:spPr>
        <p:txBody>
          <a:bodyPr anchor="t">
            <a:normAutofit/>
          </a:bodyPr>
          <a:lstStyle/>
          <a:p>
            <a:r>
              <a:rPr lang="cs-CZ" dirty="0"/>
              <a:t>Sýrie III – Politické ukazatele II</a:t>
            </a:r>
          </a:p>
        </p:txBody>
      </p:sp>
      <p:grpSp>
        <p:nvGrpSpPr>
          <p:cNvPr id="61" name="Graphic 78">
            <a:extLst>
              <a:ext uri="{FF2B5EF4-FFF2-40B4-BE49-F238E27FC236}">
                <a16:creationId xmlns:a16="http://schemas.microsoft.com/office/drawing/2014/main" id="{2EDC2578-BDB0-4118-975D-CFCE02823D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776109"/>
            <a:ext cx="972241" cy="45718"/>
            <a:chOff x="4886325" y="3371754"/>
            <a:chExt cx="2418492" cy="113728"/>
          </a:xfrm>
          <a:solidFill>
            <a:schemeClr val="accent1"/>
          </a:solidFill>
        </p:grpSpPr>
        <p:sp>
          <p:nvSpPr>
            <p:cNvPr id="62" name="Graphic 78">
              <a:extLst>
                <a:ext uri="{FF2B5EF4-FFF2-40B4-BE49-F238E27FC236}">
                  <a16:creationId xmlns:a16="http://schemas.microsoft.com/office/drawing/2014/main" id="{FB6536F0-4A9C-46C9-96E9-22CBB33E6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63" name="Graphic 78">
              <a:extLst>
                <a:ext uri="{FF2B5EF4-FFF2-40B4-BE49-F238E27FC236}">
                  <a16:creationId xmlns:a16="http://schemas.microsoft.com/office/drawing/2014/main" id="{DFD6A33A-F889-42D7-ADC2-DD9B88DF06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64" name="Graphic 78">
                <a:extLst>
                  <a:ext uri="{FF2B5EF4-FFF2-40B4-BE49-F238E27FC236}">
                    <a16:creationId xmlns:a16="http://schemas.microsoft.com/office/drawing/2014/main" id="{C375AFD7-9E86-4D19-B86E-C936D33B0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65" name="Graphic 78">
                <a:extLst>
                  <a:ext uri="{FF2B5EF4-FFF2-40B4-BE49-F238E27FC236}">
                    <a16:creationId xmlns:a16="http://schemas.microsoft.com/office/drawing/2014/main" id="{4102C78E-31A2-4DB3-8790-415EB0B4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66" name="Graphic 78">
                <a:extLst>
                  <a:ext uri="{FF2B5EF4-FFF2-40B4-BE49-F238E27FC236}">
                    <a16:creationId xmlns:a16="http://schemas.microsoft.com/office/drawing/2014/main" id="{4F3E144D-8167-438A-B67F-50F5D9C0C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67" name="Graphic 78">
                <a:extLst>
                  <a:ext uri="{FF2B5EF4-FFF2-40B4-BE49-F238E27FC236}">
                    <a16:creationId xmlns:a16="http://schemas.microsoft.com/office/drawing/2014/main" id="{4BE2135F-02C1-449F-B195-232E9AFD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4" name="Obrázek 3">
            <a:extLst>
              <a:ext uri="{FF2B5EF4-FFF2-40B4-BE49-F238E27FC236}">
                <a16:creationId xmlns:a16="http://schemas.microsoft.com/office/drawing/2014/main" id="{ECCE2240-298E-4CE8-BEEC-1797E73FAB5D}"/>
              </a:ext>
            </a:extLst>
          </p:cNvPr>
          <p:cNvPicPr>
            <a:picLocks noChangeAspect="1"/>
          </p:cNvPicPr>
          <p:nvPr/>
        </p:nvPicPr>
        <p:blipFill>
          <a:blip r:embed="rId3"/>
          <a:stretch>
            <a:fillRect/>
          </a:stretch>
        </p:blipFill>
        <p:spPr>
          <a:xfrm>
            <a:off x="21211" y="2116498"/>
            <a:ext cx="6762801" cy="3465936"/>
          </a:xfrm>
          <a:prstGeom prst="rect">
            <a:avLst/>
          </a:prstGeom>
        </p:spPr>
      </p:pic>
      <p:graphicFrame>
        <p:nvGraphicFramePr>
          <p:cNvPr id="6" name="Zástupný obsah 2">
            <a:extLst>
              <a:ext uri="{FF2B5EF4-FFF2-40B4-BE49-F238E27FC236}">
                <a16:creationId xmlns:a16="http://schemas.microsoft.com/office/drawing/2014/main" id="{1260FA1A-EAA3-E270-B144-450C303BBC0F}"/>
              </a:ext>
            </a:extLst>
          </p:cNvPr>
          <p:cNvGraphicFramePr>
            <a:graphicFrameLocks noGrp="1"/>
          </p:cNvGraphicFramePr>
          <p:nvPr>
            <p:ph idx="1"/>
            <p:extLst>
              <p:ext uri="{D42A27DB-BD31-4B8C-83A1-F6EECF244321}">
                <p14:modId xmlns:p14="http://schemas.microsoft.com/office/powerpoint/2010/main" val="48918682"/>
              </p:ext>
            </p:extLst>
          </p:nvPr>
        </p:nvGraphicFramePr>
        <p:xfrm>
          <a:off x="6851783" y="85240"/>
          <a:ext cx="5305909" cy="6965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3845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39998E-61A8-4E89-8FDC-C4FBEB21FD86}"/>
              </a:ext>
            </a:extLst>
          </p:cNvPr>
          <p:cNvSpPr>
            <a:spLocks noGrp="1"/>
          </p:cNvSpPr>
          <p:nvPr>
            <p:ph type="title"/>
          </p:nvPr>
        </p:nvSpPr>
        <p:spPr/>
        <p:txBody>
          <a:bodyPr/>
          <a:lstStyle/>
          <a:p>
            <a:r>
              <a:rPr lang="cs-CZ" dirty="0"/>
              <a:t>Sýrie IV – Společenské ukazatele</a:t>
            </a:r>
          </a:p>
        </p:txBody>
      </p:sp>
      <p:sp>
        <p:nvSpPr>
          <p:cNvPr id="3" name="Zástupný obsah 2">
            <a:extLst>
              <a:ext uri="{FF2B5EF4-FFF2-40B4-BE49-F238E27FC236}">
                <a16:creationId xmlns:a16="http://schemas.microsoft.com/office/drawing/2014/main" id="{E6C49AFC-AD24-4FA3-B548-41A845326EB7}"/>
              </a:ext>
            </a:extLst>
          </p:cNvPr>
          <p:cNvSpPr>
            <a:spLocks noGrp="1"/>
          </p:cNvSpPr>
          <p:nvPr>
            <p:ph idx="1"/>
          </p:nvPr>
        </p:nvSpPr>
        <p:spPr>
          <a:xfrm>
            <a:off x="0" y="2521885"/>
            <a:ext cx="12051294" cy="4336115"/>
          </a:xfrm>
        </p:spPr>
        <p:txBody>
          <a:bodyPr>
            <a:normAutofit/>
          </a:bodyPr>
          <a:lstStyle/>
          <a:p>
            <a:pPr marL="342900" indent="-342900">
              <a:buFont typeface="Arial" panose="020B0604020202020204" pitchFamily="34" charset="0"/>
              <a:buChar char="•"/>
            </a:pPr>
            <a:r>
              <a:rPr lang="cs-CZ" sz="2400" dirty="0"/>
              <a:t>Demografický tlak</a:t>
            </a:r>
          </a:p>
          <a:p>
            <a:pPr marL="800100" lvl="2" indent="-342900">
              <a:buFont typeface="Arial" panose="020B0604020202020204" pitchFamily="34" charset="0"/>
              <a:buChar char="•"/>
            </a:pPr>
            <a:r>
              <a:rPr lang="cs-CZ" sz="2000" dirty="0"/>
              <a:t>Náboženství:</a:t>
            </a:r>
            <a:r>
              <a:rPr lang="cs-CZ" sz="2000" b="1" dirty="0"/>
              <a:t> islám, křesťanství, drúzové</a:t>
            </a:r>
            <a:r>
              <a:rPr lang="cs-CZ" sz="2000" dirty="0"/>
              <a:t> </a:t>
            </a:r>
          </a:p>
          <a:p>
            <a:pPr lvl="2"/>
            <a:endParaRPr lang="cs-CZ" sz="2000" dirty="0"/>
          </a:p>
          <a:p>
            <a:pPr marL="342900" indent="-342900">
              <a:buFont typeface="Arial" panose="020B0604020202020204" pitchFamily="34" charset="0"/>
              <a:buChar char="•"/>
            </a:pPr>
            <a:r>
              <a:rPr lang="cs-CZ" sz="2400" dirty="0"/>
              <a:t>Počet uprchlíků</a:t>
            </a:r>
          </a:p>
          <a:p>
            <a:pPr marL="742950" lvl="2" indent="-285750">
              <a:buFont typeface="Arial" panose="020B0604020202020204" pitchFamily="34" charset="0"/>
              <a:buChar char="•"/>
            </a:pPr>
            <a:r>
              <a:rPr lang="cs-CZ" sz="2000" dirty="0"/>
              <a:t>Syrští uprchlíci vytvořili největší migrační krizi na světě</a:t>
            </a:r>
          </a:p>
          <a:p>
            <a:pPr lvl="2"/>
            <a:endParaRPr lang="cs-CZ" sz="2000" dirty="0"/>
          </a:p>
          <a:p>
            <a:pPr marL="342900" indent="-342900">
              <a:buFont typeface="Arial" panose="020B0604020202020204" pitchFamily="34" charset="0"/>
              <a:buChar char="•"/>
            </a:pPr>
            <a:r>
              <a:rPr lang="cs-CZ" sz="2400" dirty="0"/>
              <a:t>Četnost vnějších zásahů</a:t>
            </a:r>
          </a:p>
          <a:p>
            <a:pPr marL="800100" lvl="2" indent="-342900">
              <a:buFont typeface="Arial" panose="020B0604020202020204" pitchFamily="34" charset="0"/>
              <a:buChar char="•"/>
            </a:pPr>
            <a:r>
              <a:rPr lang="cs-CZ" sz="2000" dirty="0"/>
              <a:t>Amerikou vedená intervence v občanské válce od 22.9.2014 – trvá</a:t>
            </a:r>
          </a:p>
          <a:p>
            <a:pPr marL="800100" lvl="2" indent="-342900">
              <a:buFont typeface="Arial" panose="020B0604020202020204" pitchFamily="34" charset="0"/>
              <a:buChar char="•"/>
            </a:pPr>
            <a:r>
              <a:rPr lang="cs-CZ" sz="2000" dirty="0"/>
              <a:t>Ruská vojenská intervence od 30.září 2015 do 11. prosince 2017</a:t>
            </a:r>
            <a:endParaRPr lang="cs-CZ" sz="1800" dirty="0"/>
          </a:p>
        </p:txBody>
      </p:sp>
    </p:spTree>
    <p:extLst>
      <p:ext uri="{BB962C8B-B14F-4D97-AF65-F5344CB8AC3E}">
        <p14:creationId xmlns:p14="http://schemas.microsoft.com/office/powerpoint/2010/main" val="394413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3F42FC15-6647-40F3-AE36-369DEE62BB0C}"/>
              </a:ext>
            </a:extLst>
          </p:cNvPr>
          <p:cNvSpPr>
            <a:spLocks noGrp="1"/>
          </p:cNvSpPr>
          <p:nvPr>
            <p:ph type="title"/>
          </p:nvPr>
        </p:nvSpPr>
        <p:spPr>
          <a:xfrm>
            <a:off x="569438" y="623929"/>
            <a:ext cx="4317788" cy="769749"/>
          </a:xfrm>
        </p:spPr>
        <p:txBody>
          <a:bodyPr anchor="t">
            <a:normAutofit/>
          </a:bodyPr>
          <a:lstStyle/>
          <a:p>
            <a:pPr algn="ctr"/>
            <a:r>
              <a:rPr lang="cs-CZ" b="1" i="0" u="sng" dirty="0">
                <a:effectLst>
                  <a:outerShdw blurRad="38100" dist="38100" dir="2700000" algn="tl">
                    <a:srgbClr val="000000">
                      <a:alpha val="43137"/>
                    </a:srgbClr>
                  </a:outerShdw>
                </a:effectLst>
              </a:rPr>
              <a:t>Studená válka II</a:t>
            </a:r>
          </a:p>
        </p:txBody>
      </p:sp>
      <p:grpSp>
        <p:nvGrpSpPr>
          <p:cNvPr id="11" name="Graphic 78">
            <a:extLst>
              <a:ext uri="{FF2B5EF4-FFF2-40B4-BE49-F238E27FC236}">
                <a16:creationId xmlns:a16="http://schemas.microsoft.com/office/drawing/2014/main" id="{C5035748-E666-464D-B95F-ED81463468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32770" y="1617538"/>
            <a:ext cx="804137" cy="45718"/>
            <a:chOff x="4886325" y="3371754"/>
            <a:chExt cx="2418492" cy="113728"/>
          </a:xfrm>
          <a:solidFill>
            <a:schemeClr val="accent1"/>
          </a:solidFill>
        </p:grpSpPr>
        <p:sp>
          <p:nvSpPr>
            <p:cNvPr id="12" name="Graphic 78">
              <a:extLst>
                <a:ext uri="{FF2B5EF4-FFF2-40B4-BE49-F238E27FC236}">
                  <a16:creationId xmlns:a16="http://schemas.microsoft.com/office/drawing/2014/main" id="{4D85EFE8-5037-4E99-8D29-64B5CE9D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3" name="Graphic 78">
              <a:extLst>
                <a:ext uri="{FF2B5EF4-FFF2-40B4-BE49-F238E27FC236}">
                  <a16:creationId xmlns:a16="http://schemas.microsoft.com/office/drawing/2014/main" id="{9FD653C8-CB16-40C0-BA61-6FA0587D7A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4" name="Graphic 78">
                <a:extLst>
                  <a:ext uri="{FF2B5EF4-FFF2-40B4-BE49-F238E27FC236}">
                    <a16:creationId xmlns:a16="http://schemas.microsoft.com/office/drawing/2014/main" id="{ABA973BF-958C-4267-A9F2-CEA64D284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5" name="Graphic 78">
                <a:extLst>
                  <a:ext uri="{FF2B5EF4-FFF2-40B4-BE49-F238E27FC236}">
                    <a16:creationId xmlns:a16="http://schemas.microsoft.com/office/drawing/2014/main" id="{B0DAD6C4-EBF1-4DBF-928B-3F52E0244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B2BD6CA6-C90E-4CC3-B99B-93CE2622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8E83D65E-8C50-430E-8331-F293349E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Zástupný obsah 2">
            <a:extLst>
              <a:ext uri="{FF2B5EF4-FFF2-40B4-BE49-F238E27FC236}">
                <a16:creationId xmlns:a16="http://schemas.microsoft.com/office/drawing/2014/main" id="{772B010C-410E-4759-AB23-42A896299737}"/>
              </a:ext>
            </a:extLst>
          </p:cNvPr>
          <p:cNvSpPr>
            <a:spLocks noGrp="1"/>
          </p:cNvSpPr>
          <p:nvPr>
            <p:ph idx="1"/>
          </p:nvPr>
        </p:nvSpPr>
        <p:spPr>
          <a:xfrm>
            <a:off x="62173" y="2091869"/>
            <a:ext cx="5234922" cy="4487251"/>
          </a:xfrm>
        </p:spPr>
        <p:txBody>
          <a:bodyPr>
            <a:normAutofit fontScale="92500"/>
          </a:bodyPr>
          <a:lstStyle/>
          <a:p>
            <a:pPr marL="342900" marR="0" lvl="1"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cs-CZ" sz="2800" b="0" i="0" u="none" strike="noStrike" kern="1200" cap="none" spc="0" normalizeH="0" baseline="0" noProof="0" dirty="0">
                <a:ln>
                  <a:noFill/>
                </a:ln>
                <a:effectLst/>
                <a:uLnTx/>
                <a:uFillTx/>
                <a:latin typeface="Avenir Next LT Pro"/>
                <a:ea typeface="+mn-ea"/>
                <a:cs typeface="+mn-cs"/>
              </a:rPr>
              <a:t>1948-53 VRCHOL </a:t>
            </a:r>
          </a:p>
          <a:p>
            <a:pPr marL="342900" marR="0" lvl="1"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cs-CZ" sz="2800" b="0" i="0" u="none" strike="noStrike" kern="1200" cap="none" spc="0" normalizeH="0" baseline="0" noProof="0" dirty="0">
                <a:ln>
                  <a:noFill/>
                </a:ln>
                <a:effectLst/>
                <a:uLnTx/>
                <a:uFillTx/>
                <a:latin typeface="Avenir Next LT Pro"/>
                <a:ea typeface="+mn-ea"/>
                <a:cs typeface="+mn-cs"/>
              </a:rPr>
              <a:t>1950 – 1953 – Korejská válka</a:t>
            </a:r>
          </a:p>
          <a:p>
            <a:pPr marL="342900" marR="0" lvl="1"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cs-CZ" sz="2800" b="0" i="0" u="none" strike="noStrike" kern="1200" cap="none" spc="0" normalizeH="0" baseline="0" noProof="0" dirty="0">
                <a:ln>
                  <a:noFill/>
                </a:ln>
                <a:effectLst/>
                <a:uLnTx/>
                <a:uFillTx/>
                <a:latin typeface="Avenir Next LT Pro"/>
                <a:ea typeface="+mn-ea"/>
                <a:cs typeface="+mn-cs"/>
              </a:rPr>
              <a:t>1955 – VARŠAVSKÁ SMLOUVA</a:t>
            </a:r>
          </a:p>
          <a:p>
            <a:pPr marL="342900" marR="0" lvl="1"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cs-CZ" sz="2800" b="0" i="0" u="none" strike="noStrike" kern="1200" cap="none" spc="0" normalizeH="0" baseline="0" noProof="0" dirty="0">
                <a:ln>
                  <a:noFill/>
                </a:ln>
                <a:effectLst/>
                <a:uLnTx/>
                <a:uFillTx/>
                <a:latin typeface="Avenir Next LT Pro"/>
                <a:ea typeface="+mn-ea"/>
                <a:cs typeface="+mn-cs"/>
              </a:rPr>
              <a:t>1962 – Kubánská raketová krize</a:t>
            </a:r>
          </a:p>
          <a:p>
            <a:pPr marL="342900" marR="0" lvl="1"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cs-CZ" sz="2800" b="0" i="0" u="none" strike="noStrike" kern="1200" cap="none" spc="0" normalizeH="0" baseline="0" noProof="0" dirty="0">
                <a:ln>
                  <a:noFill/>
                </a:ln>
                <a:effectLst/>
                <a:uLnTx/>
                <a:uFillTx/>
                <a:latin typeface="Avenir Next LT Pro"/>
                <a:ea typeface="+mn-ea"/>
                <a:cs typeface="+mn-cs"/>
              </a:rPr>
              <a:t>1985 – nástup Gorbačova – snahy o demokratizaci sovětského politického systému</a:t>
            </a:r>
          </a:p>
          <a:p>
            <a:pPr marL="342900" marR="0" lvl="1" indent="-342900"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cs-CZ" sz="2800" b="0" i="0" u="none" strike="noStrike" kern="1200" cap="none" spc="0" normalizeH="0" baseline="0" noProof="0" dirty="0">
                <a:ln>
                  <a:noFill/>
                </a:ln>
                <a:effectLst/>
                <a:uLnTx/>
                <a:uFillTx/>
                <a:latin typeface="Avenir Next LT Pro"/>
                <a:ea typeface="+mn-ea"/>
                <a:cs typeface="+mn-cs"/>
              </a:rPr>
              <a:t>1991 – </a:t>
            </a:r>
            <a:r>
              <a:rPr kumimoji="0" lang="cs-CZ" sz="2800" b="1" i="0" u="none" strike="noStrike" kern="1200" cap="none" spc="0" normalizeH="0" baseline="0" noProof="0" dirty="0">
                <a:ln>
                  <a:noFill/>
                </a:ln>
                <a:effectLst/>
                <a:uLnTx/>
                <a:uFillTx/>
                <a:latin typeface="Avenir Next LT Pro"/>
                <a:ea typeface="+mn-ea"/>
                <a:cs typeface="+mn-cs"/>
              </a:rPr>
              <a:t>zhroucení SSSR – </a:t>
            </a:r>
            <a:r>
              <a:rPr kumimoji="0" lang="cs-CZ" sz="2800" b="0" i="0" u="sng" strike="noStrike" kern="1200" cap="none" spc="0" normalizeH="0" baseline="0" noProof="0" dirty="0">
                <a:ln>
                  <a:noFill/>
                </a:ln>
                <a:effectLst/>
                <a:uLnTx/>
                <a:uFillTx/>
                <a:latin typeface="Avenir Next LT Pro"/>
                <a:ea typeface="+mn-ea"/>
                <a:cs typeface="+mn-cs"/>
              </a:rPr>
              <a:t>KONEC STUDENÉ VÁLKY</a:t>
            </a:r>
            <a:endParaRPr kumimoji="0" lang="cs-CZ" sz="2800" b="1" i="0" u="none" strike="noStrike" kern="1200" cap="none" spc="0" normalizeH="0" baseline="0" noProof="0" dirty="0">
              <a:ln>
                <a:noFill/>
              </a:ln>
              <a:effectLst/>
              <a:uLnTx/>
              <a:uFillTx/>
              <a:latin typeface="Avenir Next LT Pro"/>
              <a:ea typeface="+mn-ea"/>
              <a:cs typeface="+mn-cs"/>
            </a:endParaRPr>
          </a:p>
          <a:p>
            <a:pPr>
              <a:lnSpc>
                <a:spcPct val="100000"/>
              </a:lnSpc>
            </a:pPr>
            <a:endParaRPr lang="cs-CZ" sz="1600" dirty="0"/>
          </a:p>
        </p:txBody>
      </p:sp>
      <p:pic>
        <p:nvPicPr>
          <p:cNvPr id="4" name="Obrázek 3">
            <a:extLst>
              <a:ext uri="{FF2B5EF4-FFF2-40B4-BE49-F238E27FC236}">
                <a16:creationId xmlns:a16="http://schemas.microsoft.com/office/drawing/2014/main" id="{4168829A-B824-40FE-AB72-569F7C0B861E}"/>
              </a:ext>
            </a:extLst>
          </p:cNvPr>
          <p:cNvPicPr>
            <a:picLocks noChangeAspect="1"/>
          </p:cNvPicPr>
          <p:nvPr/>
        </p:nvPicPr>
        <p:blipFill rotWithShape="1">
          <a:blip r:embed="rId3"/>
          <a:srcRect l="1781" r="1195" b="3"/>
          <a:stretch/>
        </p:blipFill>
        <p:spPr>
          <a:xfrm>
            <a:off x="5427936" y="0"/>
            <a:ext cx="6756052" cy="6858000"/>
          </a:xfrm>
          <a:prstGeom prst="rect">
            <a:avLst/>
          </a:prstGeom>
        </p:spPr>
      </p:pic>
    </p:spTree>
    <p:extLst>
      <p:ext uri="{BB962C8B-B14F-4D97-AF65-F5344CB8AC3E}">
        <p14:creationId xmlns:p14="http://schemas.microsoft.com/office/powerpoint/2010/main" val="3342039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9873455F-7A50-4F89-BB6F-9271EDCB85B8}"/>
              </a:ext>
            </a:extLst>
          </p:cNvPr>
          <p:cNvSpPr>
            <a:spLocks noGrp="1"/>
          </p:cNvSpPr>
          <p:nvPr>
            <p:ph type="subTitle" idx="1"/>
          </p:nvPr>
        </p:nvSpPr>
        <p:spPr>
          <a:xfrm>
            <a:off x="1363631" y="2224174"/>
            <a:ext cx="10072922" cy="765629"/>
          </a:xfrm>
        </p:spPr>
        <p:txBody>
          <a:bodyPr/>
          <a:lstStyle/>
          <a:p>
            <a:r>
              <a:rPr lang="cs-CZ" i="1" dirty="0">
                <a:effectLst>
                  <a:outerShdw blurRad="38100" dist="38100" dir="2700000" algn="tl">
                    <a:srgbClr val="000000">
                      <a:alpha val="43137"/>
                    </a:srgbClr>
                  </a:outerShdw>
                </a:effectLst>
              </a:rPr>
              <a:t>Zopakování teoretických znaků křehkých států na konkrétních příkladech.</a:t>
            </a:r>
          </a:p>
        </p:txBody>
      </p:sp>
      <p:sp>
        <p:nvSpPr>
          <p:cNvPr id="6" name="TextovéPole 5">
            <a:extLst>
              <a:ext uri="{FF2B5EF4-FFF2-40B4-BE49-F238E27FC236}">
                <a16:creationId xmlns:a16="http://schemas.microsoft.com/office/drawing/2014/main" id="{1AC8DB0E-35D5-4D81-AD04-7BDEA31A141A}"/>
              </a:ext>
            </a:extLst>
          </p:cNvPr>
          <p:cNvSpPr txBox="1"/>
          <p:nvPr/>
        </p:nvSpPr>
        <p:spPr>
          <a:xfrm>
            <a:off x="870857" y="1175657"/>
            <a:ext cx="973838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cs-CZ" sz="3600" dirty="0">
                <a:solidFill>
                  <a:schemeClr val="accent1">
                    <a:lumMod val="50000"/>
                  </a:schemeClr>
                </a:solidFill>
                <a:effectLst>
                  <a:outerShdw blurRad="38100" dist="38100" dir="2700000" algn="tl">
                    <a:srgbClr val="000000">
                      <a:alpha val="43137"/>
                    </a:srgbClr>
                  </a:outerShdw>
                </a:effectLst>
                <a:latin typeface="+mj-lt"/>
              </a:rPr>
              <a:t>Rozbor vybraných křehkých států</a:t>
            </a:r>
          </a:p>
        </p:txBody>
      </p:sp>
      <p:sp>
        <p:nvSpPr>
          <p:cNvPr id="9" name="Obdélník: se zakulacenými rohy 8">
            <a:extLst>
              <a:ext uri="{FF2B5EF4-FFF2-40B4-BE49-F238E27FC236}">
                <a16:creationId xmlns:a16="http://schemas.microsoft.com/office/drawing/2014/main" id="{CA272C5C-5512-4D83-9E93-DD8256A15BA1}"/>
              </a:ext>
            </a:extLst>
          </p:cNvPr>
          <p:cNvSpPr/>
          <p:nvPr/>
        </p:nvSpPr>
        <p:spPr>
          <a:xfrm>
            <a:off x="711200" y="3868198"/>
            <a:ext cx="2772229" cy="16546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3200" b="1" dirty="0">
                <a:solidFill>
                  <a:schemeClr val="bg1"/>
                </a:solidFill>
              </a:rPr>
              <a:t>Afghánistán</a:t>
            </a:r>
          </a:p>
        </p:txBody>
      </p:sp>
      <p:sp>
        <p:nvSpPr>
          <p:cNvPr id="12" name="Obdélník: se zakulacenými rohy 11">
            <a:extLst>
              <a:ext uri="{FF2B5EF4-FFF2-40B4-BE49-F238E27FC236}">
                <a16:creationId xmlns:a16="http://schemas.microsoft.com/office/drawing/2014/main" id="{E7ACE197-1F99-419D-80E5-DE2F229643A2}"/>
              </a:ext>
            </a:extLst>
          </p:cNvPr>
          <p:cNvSpPr/>
          <p:nvPr/>
        </p:nvSpPr>
        <p:spPr>
          <a:xfrm>
            <a:off x="4093381" y="3858473"/>
            <a:ext cx="2772229" cy="1654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a:solidFill>
                  <a:schemeClr val="bg1"/>
                </a:solidFill>
              </a:rPr>
              <a:t>Sýrie</a:t>
            </a:r>
          </a:p>
        </p:txBody>
      </p:sp>
      <p:pic>
        <p:nvPicPr>
          <p:cNvPr id="13" name="Obrázek 12">
            <a:extLst>
              <a:ext uri="{FF2B5EF4-FFF2-40B4-BE49-F238E27FC236}">
                <a16:creationId xmlns:a16="http://schemas.microsoft.com/office/drawing/2014/main" id="{C3521364-BFC8-4A49-948D-1791BB3E9C3A}"/>
              </a:ext>
            </a:extLst>
          </p:cNvPr>
          <p:cNvPicPr>
            <a:picLocks noChangeAspect="1"/>
          </p:cNvPicPr>
          <p:nvPr/>
        </p:nvPicPr>
        <p:blipFill>
          <a:blip r:embed="rId3"/>
          <a:stretch>
            <a:fillRect/>
          </a:stretch>
        </p:blipFill>
        <p:spPr>
          <a:xfrm>
            <a:off x="7577162" y="3858473"/>
            <a:ext cx="2786113" cy="1664352"/>
          </a:xfrm>
          <a:prstGeom prst="rect">
            <a:avLst/>
          </a:prstGeom>
        </p:spPr>
      </p:pic>
      <p:sp>
        <p:nvSpPr>
          <p:cNvPr id="19" name="TextovéPole 18">
            <a:extLst>
              <a:ext uri="{FF2B5EF4-FFF2-40B4-BE49-F238E27FC236}">
                <a16:creationId xmlns:a16="http://schemas.microsoft.com/office/drawing/2014/main" id="{913BA2CE-E947-4BCA-886D-AF36B203736C}"/>
              </a:ext>
            </a:extLst>
          </p:cNvPr>
          <p:cNvSpPr txBox="1"/>
          <p:nvPr/>
        </p:nvSpPr>
        <p:spPr>
          <a:xfrm>
            <a:off x="8084809" y="4393399"/>
            <a:ext cx="1770818" cy="584775"/>
          </a:xfrm>
          <a:prstGeom prst="rect">
            <a:avLst/>
          </a:prstGeom>
          <a:noFill/>
        </p:spPr>
        <p:txBody>
          <a:bodyPr wrap="square">
            <a:spAutoFit/>
          </a:bodyPr>
          <a:lstStyle/>
          <a:p>
            <a:pPr algn="ctr"/>
            <a:r>
              <a:rPr lang="cs-CZ" sz="3200" b="1" dirty="0">
                <a:solidFill>
                  <a:srgbClr val="FFFF00"/>
                </a:solidFill>
                <a:latin typeface="Avenir Next LT Pro"/>
              </a:rPr>
              <a:t>Jemen</a:t>
            </a:r>
            <a:endParaRPr lang="cs-CZ" sz="3200" b="1" dirty="0">
              <a:solidFill>
                <a:srgbClr val="FFFF00"/>
              </a:solidFill>
            </a:endParaRPr>
          </a:p>
        </p:txBody>
      </p:sp>
    </p:spTree>
    <p:extLst>
      <p:ext uri="{BB962C8B-B14F-4D97-AF65-F5344CB8AC3E}">
        <p14:creationId xmlns:p14="http://schemas.microsoft.com/office/powerpoint/2010/main" val="2710690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9" name="Rectangle 101">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D68B7DD1-D2B3-4835-852C-8BC1BFA9F02B}"/>
              </a:ext>
            </a:extLst>
          </p:cNvPr>
          <p:cNvSpPr>
            <a:spLocks noGrp="1"/>
          </p:cNvSpPr>
          <p:nvPr>
            <p:ph type="title"/>
          </p:nvPr>
        </p:nvSpPr>
        <p:spPr>
          <a:xfrm>
            <a:off x="695325" y="246343"/>
            <a:ext cx="10801350" cy="1273011"/>
          </a:xfrm>
        </p:spPr>
        <p:txBody>
          <a:bodyPr anchor="t">
            <a:normAutofit/>
          </a:bodyPr>
          <a:lstStyle/>
          <a:p>
            <a:pPr algn="ctr"/>
            <a:r>
              <a:rPr lang="cs-CZ" dirty="0"/>
              <a:t>Výčet vybraných křehkých států</a:t>
            </a:r>
          </a:p>
        </p:txBody>
      </p:sp>
      <p:grpSp>
        <p:nvGrpSpPr>
          <p:cNvPr id="100" name="Graphic 78">
            <a:extLst>
              <a:ext uri="{FF2B5EF4-FFF2-40B4-BE49-F238E27FC236}">
                <a16:creationId xmlns:a16="http://schemas.microsoft.com/office/drawing/2014/main" id="{C5035748-E666-464D-B95F-ED81463468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32770" y="1617538"/>
            <a:ext cx="804137" cy="45718"/>
            <a:chOff x="4886325" y="3371754"/>
            <a:chExt cx="2418492" cy="113728"/>
          </a:xfrm>
          <a:solidFill>
            <a:schemeClr val="accent1"/>
          </a:solidFill>
        </p:grpSpPr>
        <p:sp>
          <p:nvSpPr>
            <p:cNvPr id="105" name="Graphic 78">
              <a:extLst>
                <a:ext uri="{FF2B5EF4-FFF2-40B4-BE49-F238E27FC236}">
                  <a16:creationId xmlns:a16="http://schemas.microsoft.com/office/drawing/2014/main" id="{4D85EFE8-5037-4E99-8D29-64B5CE9D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1" name="Graphic 78">
              <a:extLst>
                <a:ext uri="{FF2B5EF4-FFF2-40B4-BE49-F238E27FC236}">
                  <a16:creationId xmlns:a16="http://schemas.microsoft.com/office/drawing/2014/main" id="{9FD653C8-CB16-40C0-BA61-6FA0587D7A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07" name="Graphic 78">
                <a:extLst>
                  <a:ext uri="{FF2B5EF4-FFF2-40B4-BE49-F238E27FC236}">
                    <a16:creationId xmlns:a16="http://schemas.microsoft.com/office/drawing/2014/main" id="{ABA973BF-958C-4267-A9F2-CEA64D284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8" name="Graphic 78">
                <a:extLst>
                  <a:ext uri="{FF2B5EF4-FFF2-40B4-BE49-F238E27FC236}">
                    <a16:creationId xmlns:a16="http://schemas.microsoft.com/office/drawing/2014/main" id="{B0DAD6C4-EBF1-4DBF-928B-3F52E0244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09" name="Graphic 78">
                <a:extLst>
                  <a:ext uri="{FF2B5EF4-FFF2-40B4-BE49-F238E27FC236}">
                    <a16:creationId xmlns:a16="http://schemas.microsoft.com/office/drawing/2014/main" id="{B2BD6CA6-C90E-4CC3-B99B-93CE2622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10" name="Graphic 78">
                <a:extLst>
                  <a:ext uri="{FF2B5EF4-FFF2-40B4-BE49-F238E27FC236}">
                    <a16:creationId xmlns:a16="http://schemas.microsoft.com/office/drawing/2014/main" id="{8E83D65E-8C50-430E-8331-F293349E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71" name="Zástupný obsah 2">
            <a:extLst>
              <a:ext uri="{FF2B5EF4-FFF2-40B4-BE49-F238E27FC236}">
                <a16:creationId xmlns:a16="http://schemas.microsoft.com/office/drawing/2014/main" id="{D45C80EB-67E2-4E00-9697-1BB250259C9F}"/>
              </a:ext>
            </a:extLst>
          </p:cNvPr>
          <p:cNvSpPr>
            <a:spLocks noGrp="1"/>
          </p:cNvSpPr>
          <p:nvPr>
            <p:ph idx="1"/>
          </p:nvPr>
        </p:nvSpPr>
        <p:spPr>
          <a:xfrm>
            <a:off x="89708" y="1765696"/>
            <a:ext cx="2944774" cy="4649058"/>
          </a:xfrm>
        </p:spPr>
        <p:txBody>
          <a:bodyPr>
            <a:normAutofit/>
          </a:bodyPr>
          <a:lstStyle/>
          <a:p>
            <a:pPr>
              <a:lnSpc>
                <a:spcPct val="100000"/>
              </a:lnSpc>
            </a:pPr>
            <a:r>
              <a:rPr lang="cs-CZ" b="1" dirty="0">
                <a:highlight>
                  <a:srgbClr val="FFFF00"/>
                </a:highlight>
              </a:rPr>
              <a:t>1. Jemen</a:t>
            </a:r>
            <a:r>
              <a:rPr lang="cs-CZ" dirty="0"/>
              <a:t> -  111.7</a:t>
            </a:r>
          </a:p>
          <a:p>
            <a:pPr marL="457200" indent="-457200">
              <a:lnSpc>
                <a:spcPct val="100000"/>
              </a:lnSpc>
              <a:buFont typeface="+mj-lt"/>
              <a:buAutoNum type="arabicPeriod"/>
            </a:pPr>
            <a:endParaRPr lang="cs-CZ" sz="1600" dirty="0"/>
          </a:p>
          <a:p>
            <a:pPr marL="457200" indent="-457200">
              <a:lnSpc>
                <a:spcPct val="100000"/>
              </a:lnSpc>
              <a:buFont typeface="+mj-lt"/>
              <a:buAutoNum type="arabicPeriod"/>
            </a:pPr>
            <a:endParaRPr lang="cs-CZ" sz="1600" dirty="0"/>
          </a:p>
        </p:txBody>
      </p:sp>
      <p:pic>
        <p:nvPicPr>
          <p:cNvPr id="4" name="Obrázek 3">
            <a:extLst>
              <a:ext uri="{FF2B5EF4-FFF2-40B4-BE49-F238E27FC236}">
                <a16:creationId xmlns:a16="http://schemas.microsoft.com/office/drawing/2014/main" id="{54E0EF34-85BB-40FF-8B55-4153CBF198A0}"/>
              </a:ext>
            </a:extLst>
          </p:cNvPr>
          <p:cNvPicPr>
            <a:picLocks noChangeAspect="1"/>
          </p:cNvPicPr>
          <p:nvPr/>
        </p:nvPicPr>
        <p:blipFill rotWithShape="1">
          <a:blip r:embed="rId3"/>
          <a:srcRect l="35129" t="29010" r="31946" b="34769"/>
          <a:stretch/>
        </p:blipFill>
        <p:spPr>
          <a:xfrm>
            <a:off x="3124190" y="1112414"/>
            <a:ext cx="9157517" cy="5745585"/>
          </a:xfrm>
          <a:prstGeom prst="rect">
            <a:avLst/>
          </a:prstGeom>
          <a:ln>
            <a:noFill/>
          </a:ln>
          <a:effectLst>
            <a:softEdge rad="112500"/>
          </a:effectLst>
        </p:spPr>
      </p:pic>
      <p:sp>
        <p:nvSpPr>
          <p:cNvPr id="6" name="TextovéPole 5">
            <a:extLst>
              <a:ext uri="{FF2B5EF4-FFF2-40B4-BE49-F238E27FC236}">
                <a16:creationId xmlns:a16="http://schemas.microsoft.com/office/drawing/2014/main" id="{A37B5650-C520-4001-AE14-DDE26F2DA90A}"/>
              </a:ext>
            </a:extLst>
          </p:cNvPr>
          <p:cNvSpPr txBox="1"/>
          <p:nvPr/>
        </p:nvSpPr>
        <p:spPr>
          <a:xfrm>
            <a:off x="5633430" y="5862796"/>
            <a:ext cx="992777" cy="369332"/>
          </a:xfrm>
          <a:prstGeom prst="rect">
            <a:avLst/>
          </a:prstGeom>
          <a:noFill/>
        </p:spPr>
        <p:txBody>
          <a:bodyPr wrap="square" rtlCol="0">
            <a:spAutoFit/>
          </a:bodyPr>
          <a:lstStyle/>
          <a:p>
            <a:r>
              <a:rPr lang="cs-CZ" dirty="0">
                <a:latin typeface="Sanskrit Text" panose="020B0502040204020203" pitchFamily="18" charset="0"/>
                <a:cs typeface="Sanskrit Text" panose="020B0502040204020203" pitchFamily="18" charset="0"/>
              </a:rPr>
              <a:t>Afrika</a:t>
            </a:r>
          </a:p>
        </p:txBody>
      </p:sp>
      <p:sp>
        <p:nvSpPr>
          <p:cNvPr id="7" name="TextovéPole 6">
            <a:extLst>
              <a:ext uri="{FF2B5EF4-FFF2-40B4-BE49-F238E27FC236}">
                <a16:creationId xmlns:a16="http://schemas.microsoft.com/office/drawing/2014/main" id="{722EB6BC-6E40-4BF8-9CFE-BB2AE9D4587C}"/>
              </a:ext>
            </a:extLst>
          </p:cNvPr>
          <p:cNvSpPr txBox="1"/>
          <p:nvPr/>
        </p:nvSpPr>
        <p:spPr>
          <a:xfrm>
            <a:off x="8682662" y="3409650"/>
            <a:ext cx="381229" cy="369332"/>
          </a:xfrm>
          <a:prstGeom prst="rect">
            <a:avLst/>
          </a:prstGeom>
          <a:noFill/>
        </p:spPr>
        <p:txBody>
          <a:bodyPr wrap="square" rtlCol="0">
            <a:spAutoFit/>
          </a:bodyPr>
          <a:lstStyle/>
          <a:p>
            <a:r>
              <a:rPr lang="cs-CZ" b="1" dirty="0"/>
              <a:t>1</a:t>
            </a:r>
          </a:p>
        </p:txBody>
      </p:sp>
      <p:cxnSp>
        <p:nvCxnSpPr>
          <p:cNvPr id="17" name="Přímá spojnice se šipkou 16">
            <a:extLst>
              <a:ext uri="{FF2B5EF4-FFF2-40B4-BE49-F238E27FC236}">
                <a16:creationId xmlns:a16="http://schemas.microsoft.com/office/drawing/2014/main" id="{5943EAB5-5B2B-49D9-A545-01E40AC9DA09}"/>
              </a:ext>
            </a:extLst>
          </p:cNvPr>
          <p:cNvCxnSpPr>
            <a:cxnSpLocks/>
          </p:cNvCxnSpPr>
          <p:nvPr/>
        </p:nvCxnSpPr>
        <p:spPr>
          <a:xfrm flipH="1" flipV="1">
            <a:off x="8046720" y="3102353"/>
            <a:ext cx="635942" cy="491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vál 27">
            <a:extLst>
              <a:ext uri="{FF2B5EF4-FFF2-40B4-BE49-F238E27FC236}">
                <a16:creationId xmlns:a16="http://schemas.microsoft.com/office/drawing/2014/main" id="{C1B58BFF-D1A7-4C80-8EDB-D37AC344A5A3}"/>
              </a:ext>
            </a:extLst>
          </p:cNvPr>
          <p:cNvSpPr/>
          <p:nvPr/>
        </p:nvSpPr>
        <p:spPr>
          <a:xfrm>
            <a:off x="8682662" y="3429000"/>
            <a:ext cx="381229" cy="369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1" name="Přímá spojnice se šipkou 30">
            <a:extLst>
              <a:ext uri="{FF2B5EF4-FFF2-40B4-BE49-F238E27FC236}">
                <a16:creationId xmlns:a16="http://schemas.microsoft.com/office/drawing/2014/main" id="{AC25A3C3-0E0C-492E-A663-3AC1A8B5EFF1}"/>
              </a:ext>
            </a:extLst>
          </p:cNvPr>
          <p:cNvCxnSpPr/>
          <p:nvPr/>
        </p:nvCxnSpPr>
        <p:spPr>
          <a:xfrm flipH="1" flipV="1">
            <a:off x="7876903" y="3594316"/>
            <a:ext cx="1332411" cy="6511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ovéPole 53">
            <a:extLst>
              <a:ext uri="{FF2B5EF4-FFF2-40B4-BE49-F238E27FC236}">
                <a16:creationId xmlns:a16="http://schemas.microsoft.com/office/drawing/2014/main" id="{25361AC5-5858-4C3F-8FDC-038C67DD47E3}"/>
              </a:ext>
            </a:extLst>
          </p:cNvPr>
          <p:cNvSpPr txBox="1"/>
          <p:nvPr/>
        </p:nvSpPr>
        <p:spPr>
          <a:xfrm>
            <a:off x="9336933" y="4153989"/>
            <a:ext cx="394896" cy="369332"/>
          </a:xfrm>
          <a:prstGeom prst="rect">
            <a:avLst/>
          </a:prstGeom>
          <a:noFill/>
        </p:spPr>
        <p:txBody>
          <a:bodyPr wrap="square" rtlCol="0">
            <a:spAutoFit/>
          </a:bodyPr>
          <a:lstStyle/>
          <a:p>
            <a:r>
              <a:rPr lang="cs-CZ" b="1" dirty="0"/>
              <a:t>2</a:t>
            </a:r>
          </a:p>
        </p:txBody>
      </p:sp>
      <p:sp>
        <p:nvSpPr>
          <p:cNvPr id="72" name="Ovál 71">
            <a:extLst>
              <a:ext uri="{FF2B5EF4-FFF2-40B4-BE49-F238E27FC236}">
                <a16:creationId xmlns:a16="http://schemas.microsoft.com/office/drawing/2014/main" id="{33A55C98-8E39-4B44-93BE-B2AD791E4E04}"/>
              </a:ext>
            </a:extLst>
          </p:cNvPr>
          <p:cNvSpPr/>
          <p:nvPr/>
        </p:nvSpPr>
        <p:spPr>
          <a:xfrm>
            <a:off x="9167115" y="4153988"/>
            <a:ext cx="653143" cy="3693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3" name="Přímá spojnice se šipkou 112">
            <a:extLst>
              <a:ext uri="{FF2B5EF4-FFF2-40B4-BE49-F238E27FC236}">
                <a16:creationId xmlns:a16="http://schemas.microsoft.com/office/drawing/2014/main" id="{9DBB2F0B-EAF1-40CF-82AA-E879D7EC6CE7}"/>
              </a:ext>
            </a:extLst>
          </p:cNvPr>
          <p:cNvCxnSpPr/>
          <p:nvPr/>
        </p:nvCxnSpPr>
        <p:spPr>
          <a:xfrm>
            <a:off x="5878286" y="2050869"/>
            <a:ext cx="13454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TextovéPole 114">
            <a:extLst>
              <a:ext uri="{FF2B5EF4-FFF2-40B4-BE49-F238E27FC236}">
                <a16:creationId xmlns:a16="http://schemas.microsoft.com/office/drawing/2014/main" id="{E5158A86-07D7-4C81-A3A4-B40B7EFD0786}"/>
              </a:ext>
            </a:extLst>
          </p:cNvPr>
          <p:cNvSpPr txBox="1"/>
          <p:nvPr/>
        </p:nvSpPr>
        <p:spPr>
          <a:xfrm>
            <a:off x="5574352" y="1866203"/>
            <a:ext cx="492034" cy="369332"/>
          </a:xfrm>
          <a:prstGeom prst="rect">
            <a:avLst/>
          </a:prstGeom>
          <a:noFill/>
        </p:spPr>
        <p:txBody>
          <a:bodyPr wrap="square" rtlCol="0">
            <a:spAutoFit/>
          </a:bodyPr>
          <a:lstStyle/>
          <a:p>
            <a:r>
              <a:rPr lang="cs-CZ" b="1" dirty="0"/>
              <a:t>3</a:t>
            </a:r>
          </a:p>
        </p:txBody>
      </p:sp>
      <p:sp>
        <p:nvSpPr>
          <p:cNvPr id="124" name="Ovál 123">
            <a:extLst>
              <a:ext uri="{FF2B5EF4-FFF2-40B4-BE49-F238E27FC236}">
                <a16:creationId xmlns:a16="http://schemas.microsoft.com/office/drawing/2014/main" id="{125938E9-670C-4BC0-BDB9-144810AC5323}"/>
              </a:ext>
            </a:extLst>
          </p:cNvPr>
          <p:cNvSpPr/>
          <p:nvPr/>
        </p:nvSpPr>
        <p:spPr>
          <a:xfrm>
            <a:off x="5463347" y="1854929"/>
            <a:ext cx="519442" cy="339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6" name="Přímá spojnice se šipkou 125">
            <a:extLst>
              <a:ext uri="{FF2B5EF4-FFF2-40B4-BE49-F238E27FC236}">
                <a16:creationId xmlns:a16="http://schemas.microsoft.com/office/drawing/2014/main" id="{48EF66B2-555A-4514-9C2C-FFB4E3EA3913}"/>
              </a:ext>
            </a:extLst>
          </p:cNvPr>
          <p:cNvCxnSpPr>
            <a:cxnSpLocks/>
          </p:cNvCxnSpPr>
          <p:nvPr/>
        </p:nvCxnSpPr>
        <p:spPr>
          <a:xfrm flipH="1" flipV="1">
            <a:off x="6718922" y="3613666"/>
            <a:ext cx="1926544" cy="12156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xtovéPole 126">
            <a:extLst>
              <a:ext uri="{FF2B5EF4-FFF2-40B4-BE49-F238E27FC236}">
                <a16:creationId xmlns:a16="http://schemas.microsoft.com/office/drawing/2014/main" id="{FC323EDF-E6E1-47F4-8328-DB39646092E8}"/>
              </a:ext>
            </a:extLst>
          </p:cNvPr>
          <p:cNvSpPr txBox="1"/>
          <p:nvPr/>
        </p:nvSpPr>
        <p:spPr>
          <a:xfrm>
            <a:off x="8713058" y="4706729"/>
            <a:ext cx="336038" cy="369333"/>
          </a:xfrm>
          <a:prstGeom prst="rect">
            <a:avLst/>
          </a:prstGeom>
          <a:noFill/>
        </p:spPr>
        <p:txBody>
          <a:bodyPr wrap="square" rtlCol="0">
            <a:spAutoFit/>
          </a:bodyPr>
          <a:lstStyle/>
          <a:p>
            <a:r>
              <a:rPr lang="cs-CZ" b="1" dirty="0"/>
              <a:t>4</a:t>
            </a:r>
          </a:p>
        </p:txBody>
      </p:sp>
      <p:sp>
        <p:nvSpPr>
          <p:cNvPr id="128" name="Ovál 127">
            <a:extLst>
              <a:ext uri="{FF2B5EF4-FFF2-40B4-BE49-F238E27FC236}">
                <a16:creationId xmlns:a16="http://schemas.microsoft.com/office/drawing/2014/main" id="{81FF20F9-1564-4267-BCA6-7CBD3CBFDDA7}"/>
              </a:ext>
            </a:extLst>
          </p:cNvPr>
          <p:cNvSpPr/>
          <p:nvPr/>
        </p:nvSpPr>
        <p:spPr>
          <a:xfrm>
            <a:off x="8592954" y="4706729"/>
            <a:ext cx="653143" cy="4705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0" name="Přímá spojnice se šipkou 129">
            <a:extLst>
              <a:ext uri="{FF2B5EF4-FFF2-40B4-BE49-F238E27FC236}">
                <a16:creationId xmlns:a16="http://schemas.microsoft.com/office/drawing/2014/main" id="{124236C6-2F3F-45D0-B4F6-7A6A16EA4195}"/>
              </a:ext>
            </a:extLst>
          </p:cNvPr>
          <p:cNvCxnSpPr>
            <a:cxnSpLocks/>
            <a:stCxn id="131" idx="7"/>
          </p:cNvCxnSpPr>
          <p:nvPr/>
        </p:nvCxnSpPr>
        <p:spPr>
          <a:xfrm flipV="1">
            <a:off x="4990585" y="4049302"/>
            <a:ext cx="1124846" cy="13584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Ovál 130">
            <a:extLst>
              <a:ext uri="{FF2B5EF4-FFF2-40B4-BE49-F238E27FC236}">
                <a16:creationId xmlns:a16="http://schemas.microsoft.com/office/drawing/2014/main" id="{40DD02A1-4189-4454-9C21-EEF974AFC444}"/>
              </a:ext>
            </a:extLst>
          </p:cNvPr>
          <p:cNvSpPr/>
          <p:nvPr/>
        </p:nvSpPr>
        <p:spPr>
          <a:xfrm>
            <a:off x="4506686" y="5329646"/>
            <a:ext cx="566923" cy="533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2" name="TextovéPole 131">
            <a:extLst>
              <a:ext uri="{FF2B5EF4-FFF2-40B4-BE49-F238E27FC236}">
                <a16:creationId xmlns:a16="http://schemas.microsoft.com/office/drawing/2014/main" id="{1C2D07FD-173E-4A0D-960F-0C5C92A37573}"/>
              </a:ext>
            </a:extLst>
          </p:cNvPr>
          <p:cNvSpPr txBox="1"/>
          <p:nvPr/>
        </p:nvSpPr>
        <p:spPr>
          <a:xfrm>
            <a:off x="4586796" y="5411555"/>
            <a:ext cx="313509" cy="369332"/>
          </a:xfrm>
          <a:prstGeom prst="rect">
            <a:avLst/>
          </a:prstGeom>
          <a:noFill/>
        </p:spPr>
        <p:txBody>
          <a:bodyPr wrap="square" rtlCol="0">
            <a:spAutoFit/>
          </a:bodyPr>
          <a:lstStyle/>
          <a:p>
            <a:r>
              <a:rPr lang="cs-CZ" b="1" dirty="0"/>
              <a:t>5</a:t>
            </a:r>
          </a:p>
        </p:txBody>
      </p:sp>
      <p:cxnSp>
        <p:nvCxnSpPr>
          <p:cNvPr id="134" name="Přímá spojnice se šipkou 133">
            <a:extLst>
              <a:ext uri="{FF2B5EF4-FFF2-40B4-BE49-F238E27FC236}">
                <a16:creationId xmlns:a16="http://schemas.microsoft.com/office/drawing/2014/main" id="{2D8E509F-DD74-493A-B11F-883760987482}"/>
              </a:ext>
            </a:extLst>
          </p:cNvPr>
          <p:cNvCxnSpPr>
            <a:cxnSpLocks/>
            <a:stCxn id="135" idx="7"/>
          </p:cNvCxnSpPr>
          <p:nvPr/>
        </p:nvCxnSpPr>
        <p:spPr>
          <a:xfrm flipV="1">
            <a:off x="4301779" y="3548351"/>
            <a:ext cx="1681010" cy="13690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Ovál 134">
            <a:extLst>
              <a:ext uri="{FF2B5EF4-FFF2-40B4-BE49-F238E27FC236}">
                <a16:creationId xmlns:a16="http://schemas.microsoft.com/office/drawing/2014/main" id="{58A48355-F112-4A32-9133-B28B96392CA1}"/>
              </a:ext>
            </a:extLst>
          </p:cNvPr>
          <p:cNvSpPr/>
          <p:nvPr/>
        </p:nvSpPr>
        <p:spPr>
          <a:xfrm>
            <a:off x="3944983" y="4853201"/>
            <a:ext cx="418012" cy="438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6" name="TextovéPole 135">
            <a:extLst>
              <a:ext uri="{FF2B5EF4-FFF2-40B4-BE49-F238E27FC236}">
                <a16:creationId xmlns:a16="http://schemas.microsoft.com/office/drawing/2014/main" id="{FF62B7C4-0706-4F9B-9E3B-38B626AB7305}"/>
              </a:ext>
            </a:extLst>
          </p:cNvPr>
          <p:cNvSpPr txBox="1"/>
          <p:nvPr/>
        </p:nvSpPr>
        <p:spPr>
          <a:xfrm>
            <a:off x="3981871" y="4922119"/>
            <a:ext cx="299176" cy="369332"/>
          </a:xfrm>
          <a:prstGeom prst="rect">
            <a:avLst/>
          </a:prstGeom>
          <a:noFill/>
        </p:spPr>
        <p:txBody>
          <a:bodyPr wrap="square" rtlCol="0">
            <a:spAutoFit/>
          </a:bodyPr>
          <a:lstStyle/>
          <a:p>
            <a:r>
              <a:rPr lang="cs-CZ" b="1" dirty="0"/>
              <a:t>6</a:t>
            </a:r>
          </a:p>
        </p:txBody>
      </p:sp>
      <p:cxnSp>
        <p:nvCxnSpPr>
          <p:cNvPr id="138" name="Přímá spojnice se šipkou 137">
            <a:extLst>
              <a:ext uri="{FF2B5EF4-FFF2-40B4-BE49-F238E27FC236}">
                <a16:creationId xmlns:a16="http://schemas.microsoft.com/office/drawing/2014/main" id="{5C863291-5141-4018-B6C3-C320E498AA6B}"/>
              </a:ext>
            </a:extLst>
          </p:cNvPr>
          <p:cNvCxnSpPr>
            <a:cxnSpLocks/>
          </p:cNvCxnSpPr>
          <p:nvPr/>
        </p:nvCxnSpPr>
        <p:spPr>
          <a:xfrm flipV="1">
            <a:off x="3959619" y="3187024"/>
            <a:ext cx="1871492" cy="1331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Ovál 138">
            <a:extLst>
              <a:ext uri="{FF2B5EF4-FFF2-40B4-BE49-F238E27FC236}">
                <a16:creationId xmlns:a16="http://schemas.microsoft.com/office/drawing/2014/main" id="{B2A52220-D25B-4737-9E9E-FC6406D94552}"/>
              </a:ext>
            </a:extLst>
          </p:cNvPr>
          <p:cNvSpPr/>
          <p:nvPr/>
        </p:nvSpPr>
        <p:spPr>
          <a:xfrm>
            <a:off x="3618437" y="4461391"/>
            <a:ext cx="367584" cy="438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0" name="TextovéPole 139">
            <a:extLst>
              <a:ext uri="{FF2B5EF4-FFF2-40B4-BE49-F238E27FC236}">
                <a16:creationId xmlns:a16="http://schemas.microsoft.com/office/drawing/2014/main" id="{1DA2652A-6D7A-4A16-92B0-26169E0A4FFA}"/>
              </a:ext>
            </a:extLst>
          </p:cNvPr>
          <p:cNvSpPr txBox="1"/>
          <p:nvPr/>
        </p:nvSpPr>
        <p:spPr>
          <a:xfrm>
            <a:off x="3651160" y="4518328"/>
            <a:ext cx="351454" cy="369332"/>
          </a:xfrm>
          <a:prstGeom prst="rect">
            <a:avLst/>
          </a:prstGeom>
          <a:noFill/>
        </p:spPr>
        <p:txBody>
          <a:bodyPr wrap="square" rtlCol="0">
            <a:spAutoFit/>
          </a:bodyPr>
          <a:lstStyle/>
          <a:p>
            <a:r>
              <a:rPr lang="cs-CZ" b="1" dirty="0"/>
              <a:t>7</a:t>
            </a:r>
          </a:p>
        </p:txBody>
      </p:sp>
      <p:cxnSp>
        <p:nvCxnSpPr>
          <p:cNvPr id="142" name="Přímá spojnice se šipkou 141">
            <a:extLst>
              <a:ext uri="{FF2B5EF4-FFF2-40B4-BE49-F238E27FC236}">
                <a16:creationId xmlns:a16="http://schemas.microsoft.com/office/drawing/2014/main" id="{1B9A9751-FBA7-494C-9260-832823461DFE}"/>
              </a:ext>
            </a:extLst>
          </p:cNvPr>
          <p:cNvCxnSpPr>
            <a:cxnSpLocks/>
            <a:stCxn id="144" idx="1"/>
          </p:cNvCxnSpPr>
          <p:nvPr/>
        </p:nvCxnSpPr>
        <p:spPr>
          <a:xfrm flipH="1" flipV="1">
            <a:off x="8985837" y="2198485"/>
            <a:ext cx="1771857" cy="26997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Ovál 143">
            <a:extLst>
              <a:ext uri="{FF2B5EF4-FFF2-40B4-BE49-F238E27FC236}">
                <a16:creationId xmlns:a16="http://schemas.microsoft.com/office/drawing/2014/main" id="{5A3ABFC3-A98E-4C3F-8A56-7908868C03D9}"/>
              </a:ext>
            </a:extLst>
          </p:cNvPr>
          <p:cNvSpPr/>
          <p:nvPr/>
        </p:nvSpPr>
        <p:spPr>
          <a:xfrm>
            <a:off x="10681855" y="4850333"/>
            <a:ext cx="517860" cy="3269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 name="TextovéPole 144">
            <a:extLst>
              <a:ext uri="{FF2B5EF4-FFF2-40B4-BE49-F238E27FC236}">
                <a16:creationId xmlns:a16="http://schemas.microsoft.com/office/drawing/2014/main" id="{A2FAC393-D747-4D1B-9906-90D7FD84F1A4}"/>
              </a:ext>
            </a:extLst>
          </p:cNvPr>
          <p:cNvSpPr txBox="1"/>
          <p:nvPr/>
        </p:nvSpPr>
        <p:spPr>
          <a:xfrm>
            <a:off x="10788090" y="4850333"/>
            <a:ext cx="411625" cy="369332"/>
          </a:xfrm>
          <a:prstGeom prst="rect">
            <a:avLst/>
          </a:prstGeom>
          <a:noFill/>
        </p:spPr>
        <p:txBody>
          <a:bodyPr wrap="square" rtlCol="0">
            <a:spAutoFit/>
          </a:bodyPr>
          <a:lstStyle/>
          <a:p>
            <a:r>
              <a:rPr lang="cs-CZ" b="1" dirty="0"/>
              <a:t>9</a:t>
            </a:r>
          </a:p>
        </p:txBody>
      </p:sp>
      <p:sp>
        <p:nvSpPr>
          <p:cNvPr id="146" name="TextovéPole 145">
            <a:extLst>
              <a:ext uri="{FF2B5EF4-FFF2-40B4-BE49-F238E27FC236}">
                <a16:creationId xmlns:a16="http://schemas.microsoft.com/office/drawing/2014/main" id="{6C712205-597B-460B-A970-6D266DAEB1F3}"/>
              </a:ext>
            </a:extLst>
          </p:cNvPr>
          <p:cNvSpPr txBox="1"/>
          <p:nvPr/>
        </p:nvSpPr>
        <p:spPr>
          <a:xfrm>
            <a:off x="10724435" y="1821299"/>
            <a:ext cx="1044776" cy="369332"/>
          </a:xfrm>
          <a:prstGeom prst="rect">
            <a:avLst/>
          </a:prstGeom>
          <a:noFill/>
        </p:spPr>
        <p:txBody>
          <a:bodyPr wrap="square" rtlCol="0">
            <a:spAutoFit/>
          </a:bodyPr>
          <a:lstStyle/>
          <a:p>
            <a:r>
              <a:rPr lang="cs-CZ" dirty="0"/>
              <a:t>Čína</a:t>
            </a:r>
          </a:p>
        </p:txBody>
      </p:sp>
      <p:cxnSp>
        <p:nvCxnSpPr>
          <p:cNvPr id="148" name="Přímá spojnice se šipkou 147">
            <a:extLst>
              <a:ext uri="{FF2B5EF4-FFF2-40B4-BE49-F238E27FC236}">
                <a16:creationId xmlns:a16="http://schemas.microsoft.com/office/drawing/2014/main" id="{C7BCCBD9-DA3B-4AF0-A43A-860F5E0B213E}"/>
              </a:ext>
            </a:extLst>
          </p:cNvPr>
          <p:cNvCxnSpPr>
            <a:cxnSpLocks/>
          </p:cNvCxnSpPr>
          <p:nvPr/>
        </p:nvCxnSpPr>
        <p:spPr>
          <a:xfrm flipH="1" flipV="1">
            <a:off x="6635325" y="3031353"/>
            <a:ext cx="1447445" cy="982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Ovál 148">
            <a:extLst>
              <a:ext uri="{FF2B5EF4-FFF2-40B4-BE49-F238E27FC236}">
                <a16:creationId xmlns:a16="http://schemas.microsoft.com/office/drawing/2014/main" id="{CB82E35B-59C4-4455-A1EE-7349F15FC200}"/>
              </a:ext>
            </a:extLst>
          </p:cNvPr>
          <p:cNvSpPr/>
          <p:nvPr/>
        </p:nvSpPr>
        <p:spPr>
          <a:xfrm>
            <a:off x="8024046" y="3944983"/>
            <a:ext cx="532125" cy="4657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0" name="TextovéPole 149">
            <a:extLst>
              <a:ext uri="{FF2B5EF4-FFF2-40B4-BE49-F238E27FC236}">
                <a16:creationId xmlns:a16="http://schemas.microsoft.com/office/drawing/2014/main" id="{7D6F77AA-42EB-4CAF-AED3-9A3B2C789F1D}"/>
              </a:ext>
            </a:extLst>
          </p:cNvPr>
          <p:cNvSpPr txBox="1"/>
          <p:nvPr/>
        </p:nvSpPr>
        <p:spPr>
          <a:xfrm>
            <a:off x="8113166" y="4013454"/>
            <a:ext cx="396407" cy="369332"/>
          </a:xfrm>
          <a:prstGeom prst="rect">
            <a:avLst/>
          </a:prstGeom>
          <a:noFill/>
        </p:spPr>
        <p:txBody>
          <a:bodyPr wrap="square" rtlCol="0">
            <a:spAutoFit/>
          </a:bodyPr>
          <a:lstStyle/>
          <a:p>
            <a:r>
              <a:rPr lang="cs-CZ" b="1" dirty="0"/>
              <a:t>8</a:t>
            </a:r>
          </a:p>
        </p:txBody>
      </p:sp>
      <p:cxnSp>
        <p:nvCxnSpPr>
          <p:cNvPr id="169" name="Přímá spojnice se šipkou 168">
            <a:extLst>
              <a:ext uri="{FF2B5EF4-FFF2-40B4-BE49-F238E27FC236}">
                <a16:creationId xmlns:a16="http://schemas.microsoft.com/office/drawing/2014/main" id="{AD40BFAD-5D27-4F26-8E3A-07BE6B149754}"/>
              </a:ext>
            </a:extLst>
          </p:cNvPr>
          <p:cNvCxnSpPr/>
          <p:nvPr/>
        </p:nvCxnSpPr>
        <p:spPr>
          <a:xfrm flipH="1" flipV="1">
            <a:off x="6551023" y="4887660"/>
            <a:ext cx="1473023" cy="1159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Ovál 169">
            <a:extLst>
              <a:ext uri="{FF2B5EF4-FFF2-40B4-BE49-F238E27FC236}">
                <a16:creationId xmlns:a16="http://schemas.microsoft.com/office/drawing/2014/main" id="{51115B39-7DAE-42D3-B771-0F8D9CA8ADBA}"/>
              </a:ext>
            </a:extLst>
          </p:cNvPr>
          <p:cNvSpPr/>
          <p:nvPr/>
        </p:nvSpPr>
        <p:spPr>
          <a:xfrm>
            <a:off x="7956454" y="5941699"/>
            <a:ext cx="503184" cy="4929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1" name="TextovéPole 170">
            <a:extLst>
              <a:ext uri="{FF2B5EF4-FFF2-40B4-BE49-F238E27FC236}">
                <a16:creationId xmlns:a16="http://schemas.microsoft.com/office/drawing/2014/main" id="{201FA7F3-88E1-478B-96F2-6BC5D15BB9AD}"/>
              </a:ext>
            </a:extLst>
          </p:cNvPr>
          <p:cNvSpPr txBox="1"/>
          <p:nvPr/>
        </p:nvSpPr>
        <p:spPr>
          <a:xfrm>
            <a:off x="7956454" y="6003529"/>
            <a:ext cx="546234" cy="369332"/>
          </a:xfrm>
          <a:prstGeom prst="rect">
            <a:avLst/>
          </a:prstGeom>
          <a:noFill/>
        </p:spPr>
        <p:txBody>
          <a:bodyPr wrap="square" rtlCol="0">
            <a:spAutoFit/>
          </a:bodyPr>
          <a:lstStyle/>
          <a:p>
            <a:r>
              <a:rPr lang="cs-CZ" b="1" dirty="0"/>
              <a:t>10</a:t>
            </a:r>
          </a:p>
        </p:txBody>
      </p:sp>
      <p:sp>
        <p:nvSpPr>
          <p:cNvPr id="3" name="Znak násobení 2">
            <a:extLst>
              <a:ext uri="{FF2B5EF4-FFF2-40B4-BE49-F238E27FC236}">
                <a16:creationId xmlns:a16="http://schemas.microsoft.com/office/drawing/2014/main" id="{BC0D03AD-98F9-4CCD-AAE3-FB5C3B802D91}"/>
              </a:ext>
            </a:extLst>
          </p:cNvPr>
          <p:cNvSpPr/>
          <p:nvPr/>
        </p:nvSpPr>
        <p:spPr>
          <a:xfrm>
            <a:off x="7618793" y="2947098"/>
            <a:ext cx="383073" cy="279338"/>
          </a:xfrm>
          <a:prstGeom prst="mathMultipl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66733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4D5FAD28-0FFD-4C50-9C5D-74077766AB71}"/>
              </a:ext>
            </a:extLst>
          </p:cNvPr>
          <p:cNvSpPr>
            <a:spLocks noGrp="1"/>
          </p:cNvSpPr>
          <p:nvPr>
            <p:ph type="title"/>
          </p:nvPr>
        </p:nvSpPr>
        <p:spPr>
          <a:xfrm>
            <a:off x="393811" y="590127"/>
            <a:ext cx="7671224" cy="925286"/>
          </a:xfrm>
        </p:spPr>
        <p:txBody>
          <a:bodyPr anchor="t">
            <a:normAutofit/>
          </a:bodyPr>
          <a:lstStyle/>
          <a:p>
            <a:r>
              <a:rPr lang="cs-CZ" dirty="0"/>
              <a:t>Jemen I – ukazatele soudržnosti</a:t>
            </a:r>
          </a:p>
        </p:txBody>
      </p:sp>
      <p:grpSp>
        <p:nvGrpSpPr>
          <p:cNvPr id="37" name="Graphic 78">
            <a:extLst>
              <a:ext uri="{FF2B5EF4-FFF2-40B4-BE49-F238E27FC236}">
                <a16:creationId xmlns:a16="http://schemas.microsoft.com/office/drawing/2014/main" id="{C5035748-E666-464D-B95F-ED81463468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32770" y="1617538"/>
            <a:ext cx="804137" cy="45718"/>
            <a:chOff x="4886325" y="3371754"/>
            <a:chExt cx="2418492" cy="113728"/>
          </a:xfrm>
          <a:solidFill>
            <a:schemeClr val="accent1"/>
          </a:solidFill>
        </p:grpSpPr>
        <p:sp>
          <p:nvSpPr>
            <p:cNvPr id="38" name="Graphic 78">
              <a:extLst>
                <a:ext uri="{FF2B5EF4-FFF2-40B4-BE49-F238E27FC236}">
                  <a16:creationId xmlns:a16="http://schemas.microsoft.com/office/drawing/2014/main" id="{4D85EFE8-5037-4E99-8D29-64B5CE9D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9" name="Graphic 78">
              <a:extLst>
                <a:ext uri="{FF2B5EF4-FFF2-40B4-BE49-F238E27FC236}">
                  <a16:creationId xmlns:a16="http://schemas.microsoft.com/office/drawing/2014/main" id="{9FD653C8-CB16-40C0-BA61-6FA0587D7A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0" name="Graphic 78">
                <a:extLst>
                  <a:ext uri="{FF2B5EF4-FFF2-40B4-BE49-F238E27FC236}">
                    <a16:creationId xmlns:a16="http://schemas.microsoft.com/office/drawing/2014/main" id="{ABA973BF-958C-4267-A9F2-CEA64D284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1" name="Graphic 78">
                <a:extLst>
                  <a:ext uri="{FF2B5EF4-FFF2-40B4-BE49-F238E27FC236}">
                    <a16:creationId xmlns:a16="http://schemas.microsoft.com/office/drawing/2014/main" id="{B0DAD6C4-EBF1-4DBF-928B-3F52E0244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2" name="Graphic 78">
                <a:extLst>
                  <a:ext uri="{FF2B5EF4-FFF2-40B4-BE49-F238E27FC236}">
                    <a16:creationId xmlns:a16="http://schemas.microsoft.com/office/drawing/2014/main" id="{B2BD6CA6-C90E-4CC3-B99B-93CE2622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3" name="Graphic 78">
                <a:extLst>
                  <a:ext uri="{FF2B5EF4-FFF2-40B4-BE49-F238E27FC236}">
                    <a16:creationId xmlns:a16="http://schemas.microsoft.com/office/drawing/2014/main" id="{8E83D65E-8C50-430E-8331-F293349E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Zástupný obsah 2">
            <a:extLst>
              <a:ext uri="{FF2B5EF4-FFF2-40B4-BE49-F238E27FC236}">
                <a16:creationId xmlns:a16="http://schemas.microsoft.com/office/drawing/2014/main" id="{1BF2E54C-6059-4DA4-9AB7-456B0B2B7AE7}"/>
              </a:ext>
            </a:extLst>
          </p:cNvPr>
          <p:cNvSpPr>
            <a:spLocks noGrp="1"/>
          </p:cNvSpPr>
          <p:nvPr>
            <p:ph idx="1"/>
          </p:nvPr>
        </p:nvSpPr>
        <p:spPr>
          <a:xfrm>
            <a:off x="-186673" y="1617538"/>
            <a:ext cx="4766914" cy="5191739"/>
          </a:xfrm>
        </p:spPr>
        <p:txBody>
          <a:bodyPr>
            <a:normAutofit fontScale="92500" lnSpcReduction="20000"/>
          </a:bodyPr>
          <a:lstStyle/>
          <a:p>
            <a:pPr marL="342900" lvl="1" indent="-342900">
              <a:lnSpc>
                <a:spcPct val="100000"/>
              </a:lnSpc>
            </a:pPr>
            <a:r>
              <a:rPr lang="cs-CZ" sz="2200" b="1" dirty="0"/>
              <a:t>Bezpečnostní aparát</a:t>
            </a:r>
          </a:p>
          <a:p>
            <a:pPr marL="800100" lvl="2" indent="-342900">
              <a:lnSpc>
                <a:spcPct val="100000"/>
              </a:lnSpc>
              <a:buFont typeface="Arial" panose="020B0604020202020204" pitchFamily="34" charset="0"/>
              <a:buChar char="•"/>
            </a:pPr>
            <a:r>
              <a:rPr lang="cs-CZ" sz="2200" dirty="0"/>
              <a:t>Problém kmenové hierarchie; Gubernie </a:t>
            </a:r>
          </a:p>
          <a:p>
            <a:pPr lvl="2">
              <a:lnSpc>
                <a:spcPct val="100000"/>
              </a:lnSpc>
            </a:pPr>
            <a:endParaRPr lang="cs-CZ" sz="2200" dirty="0"/>
          </a:p>
          <a:p>
            <a:pPr marL="342900" lvl="1" indent="-342900">
              <a:lnSpc>
                <a:spcPct val="100000"/>
              </a:lnSpc>
            </a:pPr>
            <a:r>
              <a:rPr lang="cs-CZ" sz="2200" b="1" dirty="0"/>
              <a:t>Frakce elit</a:t>
            </a:r>
          </a:p>
          <a:p>
            <a:pPr marL="800100" lvl="2" indent="-342900">
              <a:lnSpc>
                <a:spcPct val="100000"/>
              </a:lnSpc>
              <a:buFont typeface="Arial" panose="020B0604020202020204" pitchFamily="34" charset="0"/>
              <a:buChar char="•"/>
            </a:pPr>
            <a:r>
              <a:rPr lang="cs-CZ" sz="2200" b="0" dirty="0"/>
              <a:t>2 hlavní strany:</a:t>
            </a:r>
          </a:p>
          <a:p>
            <a:pPr marL="1028700" lvl="3" indent="-342900">
              <a:lnSpc>
                <a:spcPct val="100000"/>
              </a:lnSpc>
            </a:pPr>
            <a:r>
              <a:rPr lang="cs-CZ" sz="2200" b="0" dirty="0"/>
              <a:t>Mezinárodně-uznávaná vláda</a:t>
            </a:r>
          </a:p>
          <a:p>
            <a:pPr marL="1028700" lvl="3" indent="-342900">
              <a:lnSpc>
                <a:spcPct val="100000"/>
              </a:lnSpc>
            </a:pPr>
            <a:r>
              <a:rPr lang="cs-CZ" sz="2200" b="0" dirty="0" err="1"/>
              <a:t>Hútíové</a:t>
            </a:r>
            <a:r>
              <a:rPr lang="cs-CZ" sz="2200" b="0" dirty="0"/>
              <a:t> (oficiálně </a:t>
            </a:r>
            <a:r>
              <a:rPr lang="cs-CZ" sz="2200" b="0" dirty="0" err="1"/>
              <a:t>Ansar</a:t>
            </a:r>
            <a:r>
              <a:rPr lang="cs-CZ" sz="2200" b="0" dirty="0"/>
              <a:t> Alláh)</a:t>
            </a:r>
          </a:p>
          <a:p>
            <a:pPr marL="800100" lvl="2" indent="-342900">
              <a:lnSpc>
                <a:spcPct val="100000"/>
              </a:lnSpc>
              <a:buFont typeface="Arial" panose="020B0604020202020204" pitchFamily="34" charset="0"/>
              <a:buChar char="•"/>
            </a:pPr>
            <a:r>
              <a:rPr lang="cs-CZ" sz="2200" dirty="0"/>
              <a:t>Teroristické uskupení</a:t>
            </a:r>
          </a:p>
          <a:p>
            <a:pPr marL="1028700" lvl="3" indent="-342900">
              <a:lnSpc>
                <a:spcPct val="100000"/>
              </a:lnSpc>
            </a:pPr>
            <a:r>
              <a:rPr lang="cs-CZ" sz="2200" dirty="0"/>
              <a:t>AQAP – Al </a:t>
            </a:r>
            <a:r>
              <a:rPr lang="cs-CZ" sz="2200" dirty="0" err="1"/>
              <a:t>Qaeda</a:t>
            </a:r>
            <a:r>
              <a:rPr lang="cs-CZ" sz="2200" dirty="0"/>
              <a:t>  - sunitská organizace vytvořená z jemenských </a:t>
            </a:r>
            <a:r>
              <a:rPr lang="cs-CZ" sz="2200" dirty="0" err="1"/>
              <a:t>a´saudi</a:t>
            </a:r>
            <a:r>
              <a:rPr lang="cs-CZ" sz="2200" dirty="0"/>
              <a:t> </a:t>
            </a:r>
            <a:r>
              <a:rPr lang="cs-CZ" sz="2200" dirty="0" err="1"/>
              <a:t>alquada</a:t>
            </a:r>
            <a:r>
              <a:rPr lang="cs-CZ" sz="2200" dirty="0"/>
              <a:t> členů</a:t>
            </a:r>
          </a:p>
          <a:p>
            <a:pPr lvl="3" indent="0">
              <a:lnSpc>
                <a:spcPct val="100000"/>
              </a:lnSpc>
              <a:buNone/>
            </a:pPr>
            <a:endParaRPr lang="cs-CZ" sz="2200" b="0" dirty="0"/>
          </a:p>
          <a:p>
            <a:pPr marL="342900" lvl="1" indent="-342900">
              <a:lnSpc>
                <a:spcPct val="100000"/>
              </a:lnSpc>
            </a:pPr>
            <a:r>
              <a:rPr lang="cs-CZ" sz="2200" b="1" dirty="0"/>
              <a:t>Skupinové stížnosti na situaci</a:t>
            </a:r>
          </a:p>
          <a:p>
            <a:pPr marL="800100" lvl="2" indent="-342900">
              <a:lnSpc>
                <a:spcPct val="100000"/>
              </a:lnSpc>
              <a:buFont typeface="Arial" panose="020B0604020202020204" pitchFamily="34" charset="0"/>
              <a:buChar char="•"/>
            </a:pPr>
            <a:r>
              <a:rPr lang="cs-CZ" sz="2200" dirty="0"/>
              <a:t>Útoky na civilisty, hladomor a nemoci (epidemie cholery) </a:t>
            </a:r>
          </a:p>
          <a:p>
            <a:pPr>
              <a:lnSpc>
                <a:spcPct val="100000"/>
              </a:lnSpc>
            </a:pPr>
            <a:endParaRPr lang="cs-CZ" sz="1100" dirty="0"/>
          </a:p>
        </p:txBody>
      </p:sp>
      <p:pic>
        <p:nvPicPr>
          <p:cNvPr id="4" name="Obrázek 3">
            <a:extLst>
              <a:ext uri="{FF2B5EF4-FFF2-40B4-BE49-F238E27FC236}">
                <a16:creationId xmlns:a16="http://schemas.microsoft.com/office/drawing/2014/main" id="{550DD48D-27A8-449F-BD18-B349A05D1716}"/>
              </a:ext>
            </a:extLst>
          </p:cNvPr>
          <p:cNvPicPr>
            <a:picLocks noChangeAspect="1"/>
          </p:cNvPicPr>
          <p:nvPr/>
        </p:nvPicPr>
        <p:blipFill rotWithShape="1">
          <a:blip r:embed="rId3"/>
          <a:srcRect l="9925" t="19530" r="10952" b="13462"/>
          <a:stretch/>
        </p:blipFill>
        <p:spPr>
          <a:xfrm>
            <a:off x="4681533" y="1908614"/>
            <a:ext cx="7307880" cy="4750124"/>
          </a:xfrm>
          <a:prstGeom prst="rect">
            <a:avLst/>
          </a:prstGeom>
        </p:spPr>
      </p:pic>
      <p:cxnSp>
        <p:nvCxnSpPr>
          <p:cNvPr id="6" name="Přímá spojnice se šipkou 5">
            <a:extLst>
              <a:ext uri="{FF2B5EF4-FFF2-40B4-BE49-F238E27FC236}">
                <a16:creationId xmlns:a16="http://schemas.microsoft.com/office/drawing/2014/main" id="{51C1977B-8B56-42CD-91C6-B1DAD8656BA9}"/>
              </a:ext>
            </a:extLst>
          </p:cNvPr>
          <p:cNvCxnSpPr>
            <a:cxnSpLocks/>
          </p:cNvCxnSpPr>
          <p:nvPr/>
        </p:nvCxnSpPr>
        <p:spPr>
          <a:xfrm flipH="1">
            <a:off x="8913138" y="1658795"/>
            <a:ext cx="1063619" cy="189014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B2B82494-8892-4063-A195-8EF2C80024DE}"/>
              </a:ext>
            </a:extLst>
          </p:cNvPr>
          <p:cNvSpPr txBox="1"/>
          <p:nvPr/>
        </p:nvSpPr>
        <p:spPr>
          <a:xfrm>
            <a:off x="9621266" y="993990"/>
            <a:ext cx="2757408" cy="646331"/>
          </a:xfrm>
          <a:prstGeom prst="rect">
            <a:avLst/>
          </a:prstGeom>
          <a:noFill/>
        </p:spPr>
        <p:txBody>
          <a:bodyPr wrap="square" rtlCol="0">
            <a:spAutoFit/>
          </a:bodyPr>
          <a:lstStyle/>
          <a:p>
            <a:r>
              <a:rPr lang="cs-CZ" b="1" dirty="0"/>
              <a:t>Vliv Al-Káidy na Arabském poloostrově</a:t>
            </a:r>
          </a:p>
        </p:txBody>
      </p:sp>
      <p:cxnSp>
        <p:nvCxnSpPr>
          <p:cNvPr id="20" name="Přímá spojnice se šipkou 19">
            <a:extLst>
              <a:ext uri="{FF2B5EF4-FFF2-40B4-BE49-F238E27FC236}">
                <a16:creationId xmlns:a16="http://schemas.microsoft.com/office/drawing/2014/main" id="{D566DE26-33D3-4C43-A6D4-55272AD78752}"/>
              </a:ext>
            </a:extLst>
          </p:cNvPr>
          <p:cNvCxnSpPr/>
          <p:nvPr/>
        </p:nvCxnSpPr>
        <p:spPr>
          <a:xfrm flipH="1">
            <a:off x="5568043" y="2650033"/>
            <a:ext cx="527957" cy="15945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ovéPole 21">
            <a:extLst>
              <a:ext uri="{FF2B5EF4-FFF2-40B4-BE49-F238E27FC236}">
                <a16:creationId xmlns:a16="http://schemas.microsoft.com/office/drawing/2014/main" id="{758F3787-758A-4D7E-BFCE-DC7B32E9FEF8}"/>
              </a:ext>
            </a:extLst>
          </p:cNvPr>
          <p:cNvSpPr txBox="1"/>
          <p:nvPr/>
        </p:nvSpPr>
        <p:spPr>
          <a:xfrm>
            <a:off x="5548452" y="2238826"/>
            <a:ext cx="1766748" cy="646331"/>
          </a:xfrm>
          <a:prstGeom prst="rect">
            <a:avLst/>
          </a:prstGeom>
          <a:noFill/>
        </p:spPr>
        <p:txBody>
          <a:bodyPr wrap="square" rtlCol="0">
            <a:spAutoFit/>
          </a:bodyPr>
          <a:lstStyle/>
          <a:p>
            <a:r>
              <a:rPr lang="cs-CZ" b="1" dirty="0" err="1"/>
              <a:t>Hútiové</a:t>
            </a:r>
            <a:endParaRPr lang="cs-CZ" b="1" dirty="0"/>
          </a:p>
          <a:p>
            <a:r>
              <a:rPr lang="cs-CZ" b="1" dirty="0"/>
              <a:t>(</a:t>
            </a:r>
            <a:r>
              <a:rPr lang="cs-CZ" b="1" dirty="0" err="1"/>
              <a:t>Ansar</a:t>
            </a:r>
            <a:r>
              <a:rPr lang="cs-CZ" b="1" dirty="0"/>
              <a:t> </a:t>
            </a:r>
            <a:r>
              <a:rPr lang="cs-CZ" b="1" dirty="0" err="1"/>
              <a:t>Allah</a:t>
            </a:r>
            <a:r>
              <a:rPr lang="cs-CZ" b="1" dirty="0"/>
              <a:t>)</a:t>
            </a:r>
          </a:p>
        </p:txBody>
      </p:sp>
      <p:cxnSp>
        <p:nvCxnSpPr>
          <p:cNvPr id="33" name="Přímá spojnice se šipkou 32">
            <a:extLst>
              <a:ext uri="{FF2B5EF4-FFF2-40B4-BE49-F238E27FC236}">
                <a16:creationId xmlns:a16="http://schemas.microsoft.com/office/drawing/2014/main" id="{CBC40FB2-DAEF-45A1-B864-741CDEDB4955}"/>
              </a:ext>
            </a:extLst>
          </p:cNvPr>
          <p:cNvCxnSpPr/>
          <p:nvPr/>
        </p:nvCxnSpPr>
        <p:spPr>
          <a:xfrm flipH="1" flipV="1">
            <a:off x="8278586" y="5078186"/>
            <a:ext cx="1698171" cy="106135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ovéPole 33">
            <a:extLst>
              <a:ext uri="{FF2B5EF4-FFF2-40B4-BE49-F238E27FC236}">
                <a16:creationId xmlns:a16="http://schemas.microsoft.com/office/drawing/2014/main" id="{EFAFFB3D-0535-470A-A9AF-8C72C9B6CD1D}"/>
              </a:ext>
            </a:extLst>
          </p:cNvPr>
          <p:cNvSpPr txBox="1"/>
          <p:nvPr/>
        </p:nvSpPr>
        <p:spPr>
          <a:xfrm>
            <a:off x="9621265" y="6139543"/>
            <a:ext cx="2118977" cy="369332"/>
          </a:xfrm>
          <a:prstGeom prst="rect">
            <a:avLst/>
          </a:prstGeom>
          <a:noFill/>
        </p:spPr>
        <p:txBody>
          <a:bodyPr wrap="square" rtlCol="0">
            <a:spAutoFit/>
          </a:bodyPr>
          <a:lstStyle/>
          <a:p>
            <a:r>
              <a:rPr lang="cs-CZ" b="1" dirty="0"/>
              <a:t>Vládní kontrola</a:t>
            </a:r>
          </a:p>
        </p:txBody>
      </p:sp>
      <p:cxnSp>
        <p:nvCxnSpPr>
          <p:cNvPr id="46" name="Přímá spojnice se šipkou 45">
            <a:extLst>
              <a:ext uri="{FF2B5EF4-FFF2-40B4-BE49-F238E27FC236}">
                <a16:creationId xmlns:a16="http://schemas.microsoft.com/office/drawing/2014/main" id="{C23F831F-8B50-43ED-ABA0-2D5ECCA9B281}"/>
              </a:ext>
            </a:extLst>
          </p:cNvPr>
          <p:cNvCxnSpPr/>
          <p:nvPr/>
        </p:nvCxnSpPr>
        <p:spPr>
          <a:xfrm>
            <a:off x="7135586" y="2024743"/>
            <a:ext cx="1404257" cy="1191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ovéPole 46">
            <a:extLst>
              <a:ext uri="{FF2B5EF4-FFF2-40B4-BE49-F238E27FC236}">
                <a16:creationId xmlns:a16="http://schemas.microsoft.com/office/drawing/2014/main" id="{C3409737-108C-4BE4-83E2-12754804C17F}"/>
              </a:ext>
            </a:extLst>
          </p:cNvPr>
          <p:cNvSpPr txBox="1"/>
          <p:nvPr/>
        </p:nvSpPr>
        <p:spPr>
          <a:xfrm>
            <a:off x="6739222" y="1483921"/>
            <a:ext cx="1276658" cy="369332"/>
          </a:xfrm>
          <a:prstGeom prst="rect">
            <a:avLst/>
          </a:prstGeom>
          <a:noFill/>
        </p:spPr>
        <p:txBody>
          <a:bodyPr wrap="square" rtlCol="0">
            <a:spAutoFit/>
          </a:bodyPr>
          <a:lstStyle/>
          <a:p>
            <a:r>
              <a:rPr lang="cs-CZ" b="1" dirty="0"/>
              <a:t>Vliv vlády</a:t>
            </a:r>
          </a:p>
        </p:txBody>
      </p:sp>
      <p:sp>
        <p:nvSpPr>
          <p:cNvPr id="48" name="TextovéPole 47">
            <a:extLst>
              <a:ext uri="{FF2B5EF4-FFF2-40B4-BE49-F238E27FC236}">
                <a16:creationId xmlns:a16="http://schemas.microsoft.com/office/drawing/2014/main" id="{24E2259A-28A8-4C4B-A082-CAA9F4DBC627}"/>
              </a:ext>
            </a:extLst>
          </p:cNvPr>
          <p:cNvSpPr txBox="1"/>
          <p:nvPr/>
        </p:nvSpPr>
        <p:spPr>
          <a:xfrm>
            <a:off x="6939643" y="6500603"/>
            <a:ext cx="2494948" cy="369332"/>
          </a:xfrm>
          <a:prstGeom prst="rect">
            <a:avLst/>
          </a:prstGeom>
          <a:noFill/>
        </p:spPr>
        <p:txBody>
          <a:bodyPr wrap="square" rtlCol="0">
            <a:spAutoFit/>
          </a:bodyPr>
          <a:lstStyle/>
          <a:p>
            <a:r>
              <a:rPr lang="cs-CZ" b="1" dirty="0"/>
              <a:t>Stav v lednu 2022</a:t>
            </a:r>
            <a:r>
              <a:rPr lang="cs-CZ" dirty="0"/>
              <a:t>.</a:t>
            </a:r>
          </a:p>
        </p:txBody>
      </p:sp>
    </p:spTree>
    <p:extLst>
      <p:ext uri="{BB962C8B-B14F-4D97-AF65-F5344CB8AC3E}">
        <p14:creationId xmlns:p14="http://schemas.microsoft.com/office/powerpoint/2010/main" val="2221118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75C9279E-BFD1-4D0F-9882-B8600FC5A5E6}"/>
              </a:ext>
            </a:extLst>
          </p:cNvPr>
          <p:cNvSpPr>
            <a:spLocks noGrp="1"/>
          </p:cNvSpPr>
          <p:nvPr>
            <p:ph type="title"/>
          </p:nvPr>
        </p:nvSpPr>
        <p:spPr>
          <a:xfrm>
            <a:off x="525717" y="787068"/>
            <a:ext cx="5566263" cy="1455091"/>
          </a:xfrm>
        </p:spPr>
        <p:txBody>
          <a:bodyPr>
            <a:normAutofit/>
          </a:bodyPr>
          <a:lstStyle/>
          <a:p>
            <a:r>
              <a:rPr lang="cs-CZ" dirty="0"/>
              <a:t>Jemen II – politické ukazatele</a:t>
            </a:r>
          </a:p>
        </p:txBody>
      </p:sp>
      <p:sp>
        <p:nvSpPr>
          <p:cNvPr id="78" name="Freeform: Shape 77">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0"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81"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2"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83"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84"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85"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86"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Zástupný obsah 2">
            <a:extLst>
              <a:ext uri="{FF2B5EF4-FFF2-40B4-BE49-F238E27FC236}">
                <a16:creationId xmlns:a16="http://schemas.microsoft.com/office/drawing/2014/main" id="{71625B34-048E-4F9E-B9DA-2060063A885D}"/>
              </a:ext>
            </a:extLst>
          </p:cNvPr>
          <p:cNvSpPr>
            <a:spLocks noGrp="1"/>
          </p:cNvSpPr>
          <p:nvPr>
            <p:ph idx="1"/>
          </p:nvPr>
        </p:nvSpPr>
        <p:spPr>
          <a:xfrm>
            <a:off x="232475" y="2796426"/>
            <a:ext cx="5859505" cy="3709031"/>
          </a:xfrm>
        </p:spPr>
        <p:txBody>
          <a:bodyPr>
            <a:normAutofit/>
          </a:bodyPr>
          <a:lstStyle/>
          <a:p>
            <a:pPr marL="342900" indent="-342900">
              <a:buFont typeface="Arial" panose="020B0604020202020204" pitchFamily="34" charset="0"/>
              <a:buChar char="•"/>
            </a:pPr>
            <a:r>
              <a:rPr lang="cs-CZ" b="0" dirty="0"/>
              <a:t>Legitimita státu</a:t>
            </a:r>
          </a:p>
          <a:p>
            <a:pPr marL="800100" lvl="2" indent="-342900">
              <a:buFont typeface="Arial" panose="020B0604020202020204" pitchFamily="34" charset="0"/>
              <a:buChar char="•"/>
            </a:pPr>
            <a:r>
              <a:rPr lang="cs-CZ" sz="2000" b="0" dirty="0"/>
              <a:t>Prezident </a:t>
            </a:r>
            <a:r>
              <a:rPr lang="cs-CZ" sz="2000" b="0" dirty="0" err="1"/>
              <a:t>Abd</a:t>
            </a:r>
            <a:r>
              <a:rPr lang="cs-CZ" sz="2000" b="0" dirty="0"/>
              <a:t> </a:t>
            </a:r>
            <a:r>
              <a:rPr lang="cs-CZ" sz="2000" b="0" dirty="0" err="1"/>
              <a:t>Rabú</a:t>
            </a:r>
            <a:r>
              <a:rPr lang="cs-CZ" sz="2000" b="0" dirty="0"/>
              <a:t> </a:t>
            </a:r>
            <a:r>
              <a:rPr lang="cs-CZ" sz="2000" b="0" dirty="0" err="1"/>
              <a:t>Mansúr</a:t>
            </a:r>
            <a:r>
              <a:rPr lang="cs-CZ" sz="2000" b="0" dirty="0"/>
              <a:t> </a:t>
            </a:r>
            <a:r>
              <a:rPr lang="cs-CZ" sz="2000" b="0" dirty="0" err="1"/>
              <a:t>Hádí</a:t>
            </a:r>
            <a:r>
              <a:rPr lang="cs-CZ" sz="2000" b="0" dirty="0"/>
              <a:t> a jeho vláda</a:t>
            </a:r>
          </a:p>
          <a:p>
            <a:pPr lvl="2"/>
            <a:endParaRPr lang="cs-CZ" sz="2000" b="0" dirty="0"/>
          </a:p>
          <a:p>
            <a:pPr marL="342900" indent="-342900">
              <a:buFont typeface="Arial" panose="020B0604020202020204" pitchFamily="34" charset="0"/>
              <a:buChar char="•"/>
            </a:pPr>
            <a:r>
              <a:rPr lang="cs-CZ" dirty="0"/>
              <a:t>V</a:t>
            </a:r>
            <a:r>
              <a:rPr lang="cs-CZ" b="0" dirty="0"/>
              <a:t>eřejné služby</a:t>
            </a:r>
          </a:p>
          <a:p>
            <a:pPr marL="800100" lvl="2" indent="-342900">
              <a:buFont typeface="Arial" panose="020B0604020202020204" pitchFamily="34" charset="0"/>
              <a:buChar char="•"/>
            </a:pPr>
            <a:r>
              <a:rPr lang="cs-CZ" sz="2000" dirty="0"/>
              <a:t>Zdravotnictví, sociální pracovníci -  fungují</a:t>
            </a:r>
          </a:p>
          <a:p>
            <a:pPr marL="800100" lvl="2" indent="-342900">
              <a:buFont typeface="Arial" panose="020B0604020202020204" pitchFamily="34" charset="0"/>
              <a:buChar char="•"/>
            </a:pPr>
            <a:r>
              <a:rPr lang="cs-CZ" sz="2000" b="0" dirty="0"/>
              <a:t>Veřejné služby </a:t>
            </a:r>
            <a:r>
              <a:rPr lang="cs-CZ" sz="2000" dirty="0"/>
              <a:t>do jisté míry fungují i díky velké finanční podpoře západu (EU, USA</a:t>
            </a:r>
            <a:r>
              <a:rPr lang="cs-CZ" sz="1900" dirty="0"/>
              <a:t>)</a:t>
            </a:r>
            <a:endParaRPr lang="cs-CZ" sz="1900" b="0" dirty="0"/>
          </a:p>
          <a:p>
            <a:endParaRPr lang="cs-CZ" sz="1900" dirty="0"/>
          </a:p>
        </p:txBody>
      </p:sp>
      <p:pic>
        <p:nvPicPr>
          <p:cNvPr id="4" name="Obrázek 3">
            <a:extLst>
              <a:ext uri="{FF2B5EF4-FFF2-40B4-BE49-F238E27FC236}">
                <a16:creationId xmlns:a16="http://schemas.microsoft.com/office/drawing/2014/main" id="{15219F5B-B9FA-4501-9D97-4B619082D64D}"/>
              </a:ext>
            </a:extLst>
          </p:cNvPr>
          <p:cNvPicPr>
            <a:picLocks noChangeAspect="1"/>
          </p:cNvPicPr>
          <p:nvPr/>
        </p:nvPicPr>
        <p:blipFill rotWithShape="1">
          <a:blip r:embed="rId3"/>
          <a:srcRect r="-2" b="9127"/>
          <a:stretch/>
        </p:blipFill>
        <p:spPr>
          <a:xfrm>
            <a:off x="6531789" y="10"/>
            <a:ext cx="5660211" cy="6857990"/>
          </a:xfrm>
          <a:prstGeom prst="rect">
            <a:avLst/>
          </a:prstGeom>
        </p:spPr>
      </p:pic>
      <p:sp>
        <p:nvSpPr>
          <p:cNvPr id="88" name="Freeform: Shape 87">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0" name="Group 89">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91" name="Freeform: Shape 90">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92" name="Freeform: Shape 91">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93" name="Freeform: Shape 92">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94"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95"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96"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5754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98"/>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021521ED-1CD0-4C0E-A0C1-2F263D49165D}"/>
              </a:ext>
            </a:extLst>
          </p:cNvPr>
          <p:cNvSpPr>
            <a:spLocks noGrp="1"/>
          </p:cNvSpPr>
          <p:nvPr>
            <p:ph type="title"/>
          </p:nvPr>
        </p:nvSpPr>
        <p:spPr>
          <a:xfrm>
            <a:off x="525717" y="696952"/>
            <a:ext cx="10077196" cy="821794"/>
          </a:xfrm>
        </p:spPr>
        <p:txBody>
          <a:bodyPr>
            <a:normAutofit/>
          </a:bodyPr>
          <a:lstStyle/>
          <a:p>
            <a:endParaRPr lang="cs-CZ"/>
          </a:p>
        </p:txBody>
      </p:sp>
      <p:grpSp>
        <p:nvGrpSpPr>
          <p:cNvPr id="11" name="Graphic 78">
            <a:extLst>
              <a:ext uri="{FF2B5EF4-FFF2-40B4-BE49-F238E27FC236}">
                <a16:creationId xmlns:a16="http://schemas.microsoft.com/office/drawing/2014/main" id="{BC3D4A83-1EFA-4B2C-B330-849E358950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1708814"/>
            <a:ext cx="972241" cy="45718"/>
            <a:chOff x="4886325" y="3371754"/>
            <a:chExt cx="2418492" cy="113728"/>
          </a:xfrm>
          <a:solidFill>
            <a:schemeClr val="accent1"/>
          </a:solidFill>
        </p:grpSpPr>
        <p:sp>
          <p:nvSpPr>
            <p:cNvPr id="12" name="Graphic 78">
              <a:extLst>
                <a:ext uri="{FF2B5EF4-FFF2-40B4-BE49-F238E27FC236}">
                  <a16:creationId xmlns:a16="http://schemas.microsoft.com/office/drawing/2014/main" id="{3508E11F-ACA4-405C-A9FA-2577500EA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3" name="Graphic 78">
              <a:extLst>
                <a:ext uri="{FF2B5EF4-FFF2-40B4-BE49-F238E27FC236}">
                  <a16:creationId xmlns:a16="http://schemas.microsoft.com/office/drawing/2014/main" id="{82B1CDA4-B2EA-4968-8276-0552D6D7446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4" name="Graphic 78">
                <a:extLst>
                  <a:ext uri="{FF2B5EF4-FFF2-40B4-BE49-F238E27FC236}">
                    <a16:creationId xmlns:a16="http://schemas.microsoft.com/office/drawing/2014/main" id="{F4337472-CDEB-4AFE-BBB9-5A11CA470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5" name="Graphic 78">
                <a:extLst>
                  <a:ext uri="{FF2B5EF4-FFF2-40B4-BE49-F238E27FC236}">
                    <a16:creationId xmlns:a16="http://schemas.microsoft.com/office/drawing/2014/main" id="{6CD67A6D-EAE7-4891-ACC9-4AC0CCF44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F1769489-D4BC-4B3B-9E23-87FCFDAB4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13E13021-8923-4A4D-84FA-DA886E292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19" name="Freeform: Shape 18">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84683" y="5165905"/>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Zástupný obsah 2">
            <a:extLst>
              <a:ext uri="{FF2B5EF4-FFF2-40B4-BE49-F238E27FC236}">
                <a16:creationId xmlns:a16="http://schemas.microsoft.com/office/drawing/2014/main" id="{B17274AE-0F46-E3F8-947F-AE73CF0FF120}"/>
              </a:ext>
            </a:extLst>
          </p:cNvPr>
          <p:cNvGraphicFramePr>
            <a:graphicFrameLocks noGrp="1"/>
          </p:cNvGraphicFramePr>
          <p:nvPr>
            <p:ph idx="1"/>
            <p:extLst>
              <p:ext uri="{D42A27DB-BD31-4B8C-83A1-F6EECF244321}">
                <p14:modId xmlns:p14="http://schemas.microsoft.com/office/powerpoint/2010/main" val="1800482626"/>
              </p:ext>
            </p:extLst>
          </p:nvPr>
        </p:nvGraphicFramePr>
        <p:xfrm>
          <a:off x="525462" y="1804163"/>
          <a:ext cx="11004385" cy="4407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5050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9" name="Rectangle 7">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98"/>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0" name="Freeform: Shape 9">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659DCAAA-195C-411E-9A23-F588661AE688}"/>
              </a:ext>
            </a:extLst>
          </p:cNvPr>
          <p:cNvSpPr>
            <a:spLocks noGrp="1"/>
          </p:cNvSpPr>
          <p:nvPr>
            <p:ph type="title"/>
          </p:nvPr>
        </p:nvSpPr>
        <p:spPr>
          <a:xfrm>
            <a:off x="525716" y="787068"/>
            <a:ext cx="11666283" cy="1455091"/>
          </a:xfrm>
        </p:spPr>
        <p:txBody>
          <a:bodyPr>
            <a:normAutofit/>
          </a:bodyPr>
          <a:lstStyle/>
          <a:p>
            <a:pPr>
              <a:lnSpc>
                <a:spcPct val="90000"/>
              </a:lnSpc>
            </a:pPr>
            <a:r>
              <a:rPr lang="cs-CZ" sz="2800" u="sng" dirty="0"/>
              <a:t>Úkoly pro studenty</a:t>
            </a:r>
            <a:r>
              <a:rPr lang="cs-CZ" sz="2800" dirty="0"/>
              <a:t>: </a:t>
            </a:r>
            <a:br>
              <a:rPr lang="cs-CZ" sz="2800" dirty="0"/>
            </a:br>
            <a:r>
              <a:rPr lang="cs-CZ" sz="2800" dirty="0"/>
              <a:t>Jak jiné státy naplňují definici? </a:t>
            </a:r>
            <a:r>
              <a:rPr lang="cs-CZ" sz="2800" u="sng" dirty="0"/>
              <a:t>nebo</a:t>
            </a:r>
            <a:br>
              <a:rPr lang="cs-CZ" sz="2800" dirty="0"/>
            </a:br>
            <a:r>
              <a:rPr lang="cs-CZ" sz="2800" dirty="0"/>
              <a:t>Jak by se situace dala podle vás změnit?</a:t>
            </a:r>
          </a:p>
        </p:txBody>
      </p:sp>
      <p:grpSp>
        <p:nvGrpSpPr>
          <p:cNvPr id="51"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3"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4"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5"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52" name="Zástupný obsah 2">
            <a:extLst>
              <a:ext uri="{FF2B5EF4-FFF2-40B4-BE49-F238E27FC236}">
                <a16:creationId xmlns:a16="http://schemas.microsoft.com/office/drawing/2014/main" id="{745C5685-CD90-40C6-BCA5-C491D6E5498E}"/>
              </a:ext>
            </a:extLst>
          </p:cNvPr>
          <p:cNvSpPr>
            <a:spLocks noGrp="1"/>
          </p:cNvSpPr>
          <p:nvPr>
            <p:ph idx="1"/>
          </p:nvPr>
        </p:nvSpPr>
        <p:spPr>
          <a:xfrm>
            <a:off x="0" y="2607894"/>
            <a:ext cx="11649627" cy="4360839"/>
          </a:xfrm>
        </p:spPr>
        <p:txBody>
          <a:bodyPr>
            <a:normAutofit fontScale="92500" lnSpcReduction="10000"/>
          </a:bodyPr>
          <a:lstStyle/>
          <a:p>
            <a:pPr>
              <a:lnSpc>
                <a:spcPct val="100000"/>
              </a:lnSpc>
            </a:pPr>
            <a:r>
              <a:rPr lang="cs-CZ" sz="2400" b="1" dirty="0"/>
              <a:t>Rozděleny do 4 kategorií: </a:t>
            </a:r>
            <a:r>
              <a:rPr lang="cs-CZ" sz="2400" i="1" dirty="0"/>
              <a:t>(kategorie podle FSI)</a:t>
            </a:r>
            <a:endParaRPr lang="cs-CZ" sz="2400" b="1" dirty="0"/>
          </a:p>
          <a:p>
            <a:pPr marL="342900" indent="-342900">
              <a:lnSpc>
                <a:spcPct val="100000"/>
              </a:lnSpc>
              <a:buFont typeface="Arial" panose="020B0604020202020204" pitchFamily="34" charset="0"/>
              <a:buChar char="•"/>
            </a:pPr>
            <a:r>
              <a:rPr lang="cs-CZ" sz="2400" dirty="0"/>
              <a:t>Soudržnost (Bezpečnostní aparát; Frakce elit; Skupinové stížnosti na situaci)</a:t>
            </a:r>
          </a:p>
          <a:p>
            <a:pPr marL="342900" indent="-342900">
              <a:lnSpc>
                <a:spcPct val="100000"/>
              </a:lnSpc>
              <a:buFont typeface="Arial" panose="020B0604020202020204" pitchFamily="34" charset="0"/>
              <a:buChar char="•"/>
            </a:pPr>
            <a:r>
              <a:rPr lang="cs-CZ" sz="2400" dirty="0"/>
              <a:t>Ekonomie (ekonomický pokles; nerovnoměrný ekonomický růst; Migrace ze země – zahrnuje i odchod intelektuálů)</a:t>
            </a:r>
          </a:p>
          <a:p>
            <a:pPr marL="342900" indent="-342900">
              <a:lnSpc>
                <a:spcPct val="100000"/>
              </a:lnSpc>
              <a:buFont typeface="Arial" panose="020B0604020202020204" pitchFamily="34" charset="0"/>
              <a:buChar char="•"/>
            </a:pPr>
            <a:r>
              <a:rPr lang="cs-CZ" sz="2400" dirty="0"/>
              <a:t>Politika (Legitimita státu; veřejné služby; Lidská práva a právní stát)</a:t>
            </a:r>
          </a:p>
          <a:p>
            <a:pPr marL="342900" indent="-342900">
              <a:lnSpc>
                <a:spcPct val="100000"/>
              </a:lnSpc>
              <a:buFont typeface="Arial" panose="020B0604020202020204" pitchFamily="34" charset="0"/>
              <a:buChar char="•"/>
            </a:pPr>
            <a:r>
              <a:rPr lang="cs-CZ" sz="2400" dirty="0"/>
              <a:t>Společnost (demografický tlak – např. stárnutí populace; počet uprchlíků; četnost vnějších zásahů)</a:t>
            </a:r>
          </a:p>
          <a:p>
            <a:pPr>
              <a:lnSpc>
                <a:spcPct val="100000"/>
              </a:lnSpc>
            </a:pPr>
            <a:r>
              <a:rPr lang="cs-CZ" sz="2400" u="sng" dirty="0"/>
              <a:t> 							</a:t>
            </a:r>
          </a:p>
          <a:p>
            <a:pPr>
              <a:lnSpc>
                <a:spcPct val="100000"/>
              </a:lnSpc>
            </a:pPr>
            <a:r>
              <a:rPr lang="cs-CZ" sz="2400" b="1" dirty="0"/>
              <a:t>Státy I: </a:t>
            </a:r>
            <a:r>
              <a:rPr lang="cs-CZ" sz="2400" dirty="0"/>
              <a:t>Afghánistán, Sýrie, Jemen</a:t>
            </a:r>
          </a:p>
          <a:p>
            <a:pPr>
              <a:lnSpc>
                <a:spcPct val="100000"/>
              </a:lnSpc>
            </a:pPr>
            <a:r>
              <a:rPr lang="cs-CZ" sz="2400" b="1" dirty="0"/>
              <a:t>Státy II</a:t>
            </a:r>
            <a:r>
              <a:rPr lang="cs-CZ" sz="2400" dirty="0"/>
              <a:t>:  Somálsko,  Jižní </a:t>
            </a:r>
            <a:r>
              <a:rPr lang="cs-CZ" sz="2400" dirty="0" err="1"/>
              <a:t>Sudán</a:t>
            </a:r>
            <a:r>
              <a:rPr lang="cs-CZ" sz="2400" dirty="0"/>
              <a:t>, , Kongo, Středoafrická republika , </a:t>
            </a:r>
            <a:r>
              <a:rPr lang="cs-CZ" sz="2400" dirty="0" err="1"/>
              <a:t>Chad</a:t>
            </a:r>
            <a:r>
              <a:rPr lang="cs-CZ" sz="2400" dirty="0"/>
              <a:t>, </a:t>
            </a:r>
            <a:r>
              <a:rPr lang="cs-CZ" sz="2400" dirty="0" err="1"/>
              <a:t>Sudán</a:t>
            </a:r>
            <a:r>
              <a:rPr lang="cs-CZ" sz="2400" dirty="0"/>
              <a:t>, Zimbabwe </a:t>
            </a:r>
          </a:p>
          <a:p>
            <a:pPr>
              <a:lnSpc>
                <a:spcPct val="100000"/>
              </a:lnSpc>
            </a:pPr>
            <a:endParaRPr lang="cs-CZ" sz="1300" dirty="0"/>
          </a:p>
          <a:p>
            <a:pPr>
              <a:lnSpc>
                <a:spcPct val="100000"/>
              </a:lnSpc>
            </a:pPr>
            <a:endParaRPr lang="cs-CZ" sz="1300" dirty="0"/>
          </a:p>
          <a:p>
            <a:pPr>
              <a:lnSpc>
                <a:spcPct val="100000"/>
              </a:lnSpc>
            </a:pPr>
            <a:endParaRPr lang="cs-CZ" sz="1300" dirty="0"/>
          </a:p>
          <a:p>
            <a:pPr>
              <a:lnSpc>
                <a:spcPct val="100000"/>
              </a:lnSpc>
            </a:pPr>
            <a:endParaRPr lang="cs-CZ" sz="1300" dirty="0"/>
          </a:p>
        </p:txBody>
      </p:sp>
      <p:sp>
        <p:nvSpPr>
          <p:cNvPr id="53" name="Freeform: Shape 19">
            <a:extLst>
              <a:ext uri="{FF2B5EF4-FFF2-40B4-BE49-F238E27FC236}">
                <a16:creationId xmlns:a16="http://schemas.microsoft.com/office/drawing/2014/main" id="{D5B4F0F5-BE58-4EC0-B650-A71A0743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2" name="Group 21">
            <a:extLst>
              <a:ext uri="{FF2B5EF4-FFF2-40B4-BE49-F238E27FC236}">
                <a16:creationId xmlns:a16="http://schemas.microsoft.com/office/drawing/2014/main" id="{E700C1F5-B637-45FE-96CC-270D263A59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3" name="Freeform: Shape 22">
              <a:extLst>
                <a:ext uri="{FF2B5EF4-FFF2-40B4-BE49-F238E27FC236}">
                  <a16:creationId xmlns:a16="http://schemas.microsoft.com/office/drawing/2014/main" id="{83DA22C9-3830-4323-9087-6D7C1E6AA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Freeform: Shape 23">
              <a:extLst>
                <a:ext uri="{FF2B5EF4-FFF2-40B4-BE49-F238E27FC236}">
                  <a16:creationId xmlns:a16="http://schemas.microsoft.com/office/drawing/2014/main" id="{A5AC4DA9-FD16-4055-8D2D-95D615C0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8BA7D58E-9AB5-4B54-A635-2E86BEC7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Graphic 12">
              <a:extLst>
                <a:ext uri="{FF2B5EF4-FFF2-40B4-BE49-F238E27FC236}">
                  <a16:creationId xmlns:a16="http://schemas.microsoft.com/office/drawing/2014/main" id="{B7D72779-BBD2-4D64-B6B1-E052E227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7" name="Graphic 15">
              <a:extLst>
                <a:ext uri="{FF2B5EF4-FFF2-40B4-BE49-F238E27FC236}">
                  <a16:creationId xmlns:a16="http://schemas.microsoft.com/office/drawing/2014/main" id="{569BD34C-BFEF-4FB1-A094-2D9E687CD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4" name="Graphic 15">
              <a:extLst>
                <a:ext uri="{FF2B5EF4-FFF2-40B4-BE49-F238E27FC236}">
                  <a16:creationId xmlns:a16="http://schemas.microsoft.com/office/drawing/2014/main" id="{DC258A66-ED52-4FA3-96CE-7932E91F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5" name="Freeform: Shape 28">
              <a:extLst>
                <a:ext uri="{FF2B5EF4-FFF2-40B4-BE49-F238E27FC236}">
                  <a16:creationId xmlns:a16="http://schemas.microsoft.com/office/drawing/2014/main" id="{BEC6A48C-21EF-4485-9836-044550003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90769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83B6A4-A73D-486C-A4EF-F3B0B9E9B2C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8BE6588-A9C7-4BCB-B607-5C64E9C22316}"/>
              </a:ext>
            </a:extLst>
          </p:cNvPr>
          <p:cNvSpPr>
            <a:spLocks noGrp="1"/>
          </p:cNvSpPr>
          <p:nvPr>
            <p:ph idx="1"/>
          </p:nvPr>
        </p:nvSpPr>
        <p:spPr/>
        <p:txBody>
          <a:bodyPr>
            <a:normAutofit/>
          </a:bodyPr>
          <a:lstStyle/>
          <a:p>
            <a:pPr algn="ctr"/>
            <a:r>
              <a:rPr lang="cs-CZ" sz="19900" b="1" dirty="0"/>
              <a:t>KONEC</a:t>
            </a:r>
          </a:p>
        </p:txBody>
      </p:sp>
    </p:spTree>
    <p:extLst>
      <p:ext uri="{BB962C8B-B14F-4D97-AF65-F5344CB8AC3E}">
        <p14:creationId xmlns:p14="http://schemas.microsoft.com/office/powerpoint/2010/main" val="2200326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5" name="Group 54">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56" name="Freeform: Shape 55">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7" name="Freeform: Shape 56">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8" name="Freeform: Shape 57">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9"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60"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1"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Freeform: Shape 63">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6"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67"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68"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69"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70"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71"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72"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74" name="Rectangle 73">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86F54E78-02D4-475C-A1A7-C387B2ADA8AF}"/>
              </a:ext>
            </a:extLst>
          </p:cNvPr>
          <p:cNvSpPr>
            <a:spLocks noGrp="1"/>
          </p:cNvSpPr>
          <p:nvPr>
            <p:ph type="title"/>
          </p:nvPr>
        </p:nvSpPr>
        <p:spPr>
          <a:xfrm>
            <a:off x="667570" y="336554"/>
            <a:ext cx="2080799" cy="1030967"/>
          </a:xfrm>
        </p:spPr>
        <p:txBody>
          <a:bodyPr vert="horz" lIns="91440" tIns="45720" rIns="91440" bIns="45720" rtlCol="0" anchor="t">
            <a:normAutofit/>
          </a:bodyPr>
          <a:lstStyle/>
          <a:p>
            <a:r>
              <a:rPr lang="en-US" sz="4000" dirty="0" err="1"/>
              <a:t>Zdroje</a:t>
            </a:r>
            <a:endParaRPr lang="en-US" sz="4000" dirty="0"/>
          </a:p>
        </p:txBody>
      </p:sp>
      <p:grpSp>
        <p:nvGrpSpPr>
          <p:cNvPr id="76" name="Graphic 78">
            <a:extLst>
              <a:ext uri="{FF2B5EF4-FFF2-40B4-BE49-F238E27FC236}">
                <a16:creationId xmlns:a16="http://schemas.microsoft.com/office/drawing/2014/main" id="{674FBD09-398F-4886-8D52-3CCAB16ED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7951" y="971370"/>
            <a:ext cx="972241" cy="45718"/>
            <a:chOff x="4886325" y="3371754"/>
            <a:chExt cx="2418492" cy="113728"/>
          </a:xfrm>
          <a:solidFill>
            <a:schemeClr val="accent1"/>
          </a:solidFill>
        </p:grpSpPr>
        <p:sp>
          <p:nvSpPr>
            <p:cNvPr id="77" name="Graphic 78">
              <a:extLst>
                <a:ext uri="{FF2B5EF4-FFF2-40B4-BE49-F238E27FC236}">
                  <a16:creationId xmlns:a16="http://schemas.microsoft.com/office/drawing/2014/main" id="{794E9BAB-B9ED-4E72-B558-1E4B87537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78" name="Graphic 78">
              <a:extLst>
                <a:ext uri="{FF2B5EF4-FFF2-40B4-BE49-F238E27FC236}">
                  <a16:creationId xmlns:a16="http://schemas.microsoft.com/office/drawing/2014/main" id="{809A1029-A1BA-4EF8-959B-2AF852A34D8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79" name="Graphic 78">
                <a:extLst>
                  <a:ext uri="{FF2B5EF4-FFF2-40B4-BE49-F238E27FC236}">
                    <a16:creationId xmlns:a16="http://schemas.microsoft.com/office/drawing/2014/main" id="{1618CAAA-B087-4302-8144-EFDD1D9FD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80" name="Graphic 78">
                <a:extLst>
                  <a:ext uri="{FF2B5EF4-FFF2-40B4-BE49-F238E27FC236}">
                    <a16:creationId xmlns:a16="http://schemas.microsoft.com/office/drawing/2014/main" id="{D71D93E1-AEA4-4F92-BA99-24786C8A1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81" name="Graphic 78">
                <a:extLst>
                  <a:ext uri="{FF2B5EF4-FFF2-40B4-BE49-F238E27FC236}">
                    <a16:creationId xmlns:a16="http://schemas.microsoft.com/office/drawing/2014/main" id="{CE7112A6-6EAE-4620-B089-30D687AA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82" name="Graphic 78">
                <a:extLst>
                  <a:ext uri="{FF2B5EF4-FFF2-40B4-BE49-F238E27FC236}">
                    <a16:creationId xmlns:a16="http://schemas.microsoft.com/office/drawing/2014/main" id="{6F45DEA9-D350-4D7C-B408-D0250EE30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84" name="Freeform: Shape 83">
            <a:extLst>
              <a:ext uri="{FF2B5EF4-FFF2-40B4-BE49-F238E27FC236}">
                <a16:creationId xmlns:a16="http://schemas.microsoft.com/office/drawing/2014/main" id="{A53C053B-010B-45B7-B301-B24F0B146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100515"/>
            <a:ext cx="5486401" cy="1757485"/>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3">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86" name="Group 85">
            <a:extLst>
              <a:ext uri="{FF2B5EF4-FFF2-40B4-BE49-F238E27FC236}">
                <a16:creationId xmlns:a16="http://schemas.microsoft.com/office/drawing/2014/main" id="{A74D158D-3F76-4E0D-B136-6D32F6A50F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5364" y="4799663"/>
            <a:ext cx="886141" cy="802496"/>
            <a:chOff x="10948005" y="3272152"/>
            <a:chExt cx="868640" cy="786648"/>
          </a:xfrm>
          <a:solidFill>
            <a:schemeClr val="accent3">
              <a:lumMod val="60000"/>
              <a:lumOff val="40000"/>
            </a:schemeClr>
          </a:solidFill>
        </p:grpSpPr>
        <p:sp>
          <p:nvSpPr>
            <p:cNvPr id="87" name="Freeform: Shape 86">
              <a:extLst>
                <a:ext uri="{FF2B5EF4-FFF2-40B4-BE49-F238E27FC236}">
                  <a16:creationId xmlns:a16="http://schemas.microsoft.com/office/drawing/2014/main" id="{C2078DAE-C9A1-4EAB-94BC-A39ACB6D0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8" name="Freeform: Shape 87">
              <a:extLst>
                <a:ext uri="{FF2B5EF4-FFF2-40B4-BE49-F238E27FC236}">
                  <a16:creationId xmlns:a16="http://schemas.microsoft.com/office/drawing/2014/main" id="{3A4E0246-9409-4D5C-8F26-8FCD5266A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9" name="Freeform: Shape 88">
              <a:extLst>
                <a:ext uri="{FF2B5EF4-FFF2-40B4-BE49-F238E27FC236}">
                  <a16:creationId xmlns:a16="http://schemas.microsoft.com/office/drawing/2014/main" id="{1EADF9D8-0E79-4820-967E-130B9504F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90" name="Graphic 12">
              <a:extLst>
                <a:ext uri="{FF2B5EF4-FFF2-40B4-BE49-F238E27FC236}">
                  <a16:creationId xmlns:a16="http://schemas.microsoft.com/office/drawing/2014/main" id="{3A8F6EE4-6636-4C3D-BE74-49B68C699A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91" name="Graphic 15">
              <a:extLst>
                <a:ext uri="{FF2B5EF4-FFF2-40B4-BE49-F238E27FC236}">
                  <a16:creationId xmlns:a16="http://schemas.microsoft.com/office/drawing/2014/main" id="{6EA5827C-50A1-4519-8EF8-3988DB4F0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92" name="Graphic 15">
              <a:extLst>
                <a:ext uri="{FF2B5EF4-FFF2-40B4-BE49-F238E27FC236}">
                  <a16:creationId xmlns:a16="http://schemas.microsoft.com/office/drawing/2014/main" id="{D0BEA36F-AACA-46C2-A4C0-6CA7E2E71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AE5986A-DD76-421B-BE75-A5E316A7D7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ovéPole 4">
            <a:extLst>
              <a:ext uri="{FF2B5EF4-FFF2-40B4-BE49-F238E27FC236}">
                <a16:creationId xmlns:a16="http://schemas.microsoft.com/office/drawing/2014/main" id="{B96DDF5D-2698-4E10-9F8B-0E20683540C9}"/>
              </a:ext>
            </a:extLst>
          </p:cNvPr>
          <p:cNvSpPr txBox="1"/>
          <p:nvPr/>
        </p:nvSpPr>
        <p:spPr>
          <a:xfrm>
            <a:off x="61454" y="1239852"/>
            <a:ext cx="12069091" cy="6045886"/>
          </a:xfrm>
          <a:prstGeom prst="rect">
            <a:avLst/>
          </a:prstGeom>
          <a:noFill/>
        </p:spPr>
        <p:txBody>
          <a:bodyPr wrap="square" rtlCol="0">
            <a:spAutoFit/>
          </a:bodyPr>
          <a:lstStyle/>
          <a:p>
            <a:pPr marL="342900" lvl="0" indent="-342900">
              <a:lnSpc>
                <a:spcPct val="107000"/>
              </a:lnSpc>
              <a:spcAft>
                <a:spcPts val="800"/>
              </a:spcAft>
              <a:buFont typeface="Arial" panose="020B0604020202020204" pitchFamily="34" charset="0"/>
              <a:buChar char="•"/>
              <a:tabLst>
                <a:tab pos="457200" algn="l"/>
              </a:tabLst>
            </a:pPr>
            <a:r>
              <a:rPr lang="cs-CZ"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https://cs.wikipedia.org/wiki/Michail_Sergejevi%C4%8D_Gorba%C4%8Dov</a:t>
            </a: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cs-CZ"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https://fragilestatesindex.org/</a:t>
            </a: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cs-CZ"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https://www.afdb.org/fileadmin/uploads/afdb/Documents/Policy-Documents/Addressing_Fragility_and_Building_Resilience_in_Africa-_The_AfDB_Group_Strategy_2014%E2%80%932019.pdf</a:t>
            </a: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cs-CZ"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https://www.britannica.com/event/Cold-War</a:t>
            </a: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cs-CZ"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https://www.britannica.com/event/Iron-Curtain</a:t>
            </a:r>
            <a:endPar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cs-CZ"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https://www.crisisgroup.org/global/fragile-states-and-conflict</a:t>
            </a:r>
            <a:endPar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cs-CZ"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https://www.ilo.org/wcmsp5/groups/public/---ed_emp/documents/terminology/wcms_504528.pdf</a:t>
            </a: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cs-CZ" sz="18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https://www.nato.int/cps/us/natohq/declassified_138294.htm</a:t>
            </a: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https://www.irozhlas.cz/zpravy-svet/afghanistan-taliban-kabul-usa-stahovani-vojaku-nato-dezerce-moralka-cesko_2108170010_eku</a:t>
            </a:r>
            <a:r>
              <a:rPr lang="cs-CZ"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https://data.worldbank.org/indicator/NY.GDP.MKTP.KD.ZG?locations=AF</a:t>
            </a: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https://www.businessinfo.cz/navody/afghanistan-souhrnna-teritorialni-informace/2/</a:t>
            </a:r>
            <a:r>
              <a:rPr lang="cs-CZ"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https://ageconsearch.umn.edu/bitstream/12824/1/pr050007.pdf</a:t>
            </a:r>
            <a:r>
              <a:rPr lang="cs-CZ"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endParaRPr lang="cs-CZ" dirty="0"/>
          </a:p>
        </p:txBody>
      </p:sp>
    </p:spTree>
    <p:extLst>
      <p:ext uri="{BB962C8B-B14F-4D97-AF65-F5344CB8AC3E}">
        <p14:creationId xmlns:p14="http://schemas.microsoft.com/office/powerpoint/2010/main" val="3270296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 name="Group 9">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1" name="Freeform: Shape 10">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2" name="Freeform: Shape 11">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5"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Shape 18">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2"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3"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4"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5"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7"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29" name="Rectangle 2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aphic 78">
            <a:extLst>
              <a:ext uri="{FF2B5EF4-FFF2-40B4-BE49-F238E27FC236}">
                <a16:creationId xmlns:a16="http://schemas.microsoft.com/office/drawing/2014/main" id="{674FBD09-398F-4886-8D52-3CCAB16ED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7951" y="971370"/>
            <a:ext cx="972241" cy="45718"/>
            <a:chOff x="4886325" y="3371754"/>
            <a:chExt cx="2418492" cy="113728"/>
          </a:xfrm>
          <a:solidFill>
            <a:schemeClr val="accent1"/>
          </a:solidFill>
        </p:grpSpPr>
        <p:sp>
          <p:nvSpPr>
            <p:cNvPr id="32" name="Graphic 78">
              <a:extLst>
                <a:ext uri="{FF2B5EF4-FFF2-40B4-BE49-F238E27FC236}">
                  <a16:creationId xmlns:a16="http://schemas.microsoft.com/office/drawing/2014/main" id="{794E9BAB-B9ED-4E72-B558-1E4B87537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3" name="Graphic 78">
              <a:extLst>
                <a:ext uri="{FF2B5EF4-FFF2-40B4-BE49-F238E27FC236}">
                  <a16:creationId xmlns:a16="http://schemas.microsoft.com/office/drawing/2014/main" id="{809A1029-A1BA-4EF8-959B-2AF852A34D8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4" name="Graphic 78">
                <a:extLst>
                  <a:ext uri="{FF2B5EF4-FFF2-40B4-BE49-F238E27FC236}">
                    <a16:creationId xmlns:a16="http://schemas.microsoft.com/office/drawing/2014/main" id="{1618CAAA-B087-4302-8144-EFDD1D9FD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5" name="Graphic 78">
                <a:extLst>
                  <a:ext uri="{FF2B5EF4-FFF2-40B4-BE49-F238E27FC236}">
                    <a16:creationId xmlns:a16="http://schemas.microsoft.com/office/drawing/2014/main" id="{D71D93E1-AEA4-4F92-BA99-24786C8A1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6" name="Graphic 78">
                <a:extLst>
                  <a:ext uri="{FF2B5EF4-FFF2-40B4-BE49-F238E27FC236}">
                    <a16:creationId xmlns:a16="http://schemas.microsoft.com/office/drawing/2014/main" id="{CE7112A6-6EAE-4620-B089-30D687AA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7" name="Graphic 78">
                <a:extLst>
                  <a:ext uri="{FF2B5EF4-FFF2-40B4-BE49-F238E27FC236}">
                    <a16:creationId xmlns:a16="http://schemas.microsoft.com/office/drawing/2014/main" id="{6F45DEA9-D350-4D7C-B408-D0250EE30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9" name="Freeform: Shape 38">
            <a:extLst>
              <a:ext uri="{FF2B5EF4-FFF2-40B4-BE49-F238E27FC236}">
                <a16:creationId xmlns:a16="http://schemas.microsoft.com/office/drawing/2014/main" id="{A53C053B-010B-45B7-B301-B24F0B146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100515"/>
            <a:ext cx="5486401" cy="1757485"/>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3">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1" name="Group 40">
            <a:extLst>
              <a:ext uri="{FF2B5EF4-FFF2-40B4-BE49-F238E27FC236}">
                <a16:creationId xmlns:a16="http://schemas.microsoft.com/office/drawing/2014/main" id="{A74D158D-3F76-4E0D-B136-6D32F6A50F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5364" y="4799663"/>
            <a:ext cx="886141" cy="802496"/>
            <a:chOff x="10948005" y="3272152"/>
            <a:chExt cx="868640" cy="786648"/>
          </a:xfrm>
          <a:solidFill>
            <a:schemeClr val="accent3">
              <a:lumMod val="60000"/>
              <a:lumOff val="40000"/>
            </a:schemeClr>
          </a:solidFill>
        </p:grpSpPr>
        <p:sp>
          <p:nvSpPr>
            <p:cNvPr id="42" name="Freeform: Shape 41">
              <a:extLst>
                <a:ext uri="{FF2B5EF4-FFF2-40B4-BE49-F238E27FC236}">
                  <a16:creationId xmlns:a16="http://schemas.microsoft.com/office/drawing/2014/main" id="{C2078DAE-C9A1-4EAB-94BC-A39ACB6D0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3" name="Freeform: Shape 42">
              <a:extLst>
                <a:ext uri="{FF2B5EF4-FFF2-40B4-BE49-F238E27FC236}">
                  <a16:creationId xmlns:a16="http://schemas.microsoft.com/office/drawing/2014/main" id="{3A4E0246-9409-4D5C-8F26-8FCD5266A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4" name="Freeform: Shape 43">
              <a:extLst>
                <a:ext uri="{FF2B5EF4-FFF2-40B4-BE49-F238E27FC236}">
                  <a16:creationId xmlns:a16="http://schemas.microsoft.com/office/drawing/2014/main" id="{1EADF9D8-0E79-4820-967E-130B9504F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5" name="Graphic 12">
              <a:extLst>
                <a:ext uri="{FF2B5EF4-FFF2-40B4-BE49-F238E27FC236}">
                  <a16:creationId xmlns:a16="http://schemas.microsoft.com/office/drawing/2014/main" id="{3A8F6EE4-6636-4C3D-BE74-49B68C699A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46" name="Graphic 15">
              <a:extLst>
                <a:ext uri="{FF2B5EF4-FFF2-40B4-BE49-F238E27FC236}">
                  <a16:creationId xmlns:a16="http://schemas.microsoft.com/office/drawing/2014/main" id="{6EA5827C-50A1-4519-8EF8-3988DB4F0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47" name="Graphic 15">
              <a:extLst>
                <a:ext uri="{FF2B5EF4-FFF2-40B4-BE49-F238E27FC236}">
                  <a16:creationId xmlns:a16="http://schemas.microsoft.com/office/drawing/2014/main" id="{D0BEA36F-AACA-46C2-A4C0-6CA7E2E71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AE5986A-DD76-421B-BE75-A5E316A7D7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ovéPole 4">
            <a:extLst>
              <a:ext uri="{FF2B5EF4-FFF2-40B4-BE49-F238E27FC236}">
                <a16:creationId xmlns:a16="http://schemas.microsoft.com/office/drawing/2014/main" id="{7A7743A0-55ED-45C4-A6F3-4CAC9D75428C}"/>
              </a:ext>
            </a:extLst>
          </p:cNvPr>
          <p:cNvSpPr txBox="1"/>
          <p:nvPr/>
        </p:nvSpPr>
        <p:spPr>
          <a:xfrm>
            <a:off x="68460" y="1390734"/>
            <a:ext cx="11963883" cy="6740307"/>
          </a:xfrm>
          <a:prstGeom prst="rect">
            <a:avLst/>
          </a:prstGeom>
          <a:noFill/>
        </p:spPr>
        <p:txBody>
          <a:bodyPr wrap="square" rtlCol="0">
            <a:spAutoFit/>
          </a:bodyPr>
          <a:lstStyle/>
          <a:p>
            <a:pPr marL="285750" indent="-285750">
              <a:buFont typeface="Arial" panose="020B0604020202020204" pitchFamily="34" charset="0"/>
              <a:buChar char="•"/>
            </a:pPr>
            <a:r>
              <a:rPr lang="cs-CZ" dirty="0">
                <a:hlinkClick r:id="rId3"/>
              </a:rPr>
              <a:t>https://www.airuniversity.af.edu/JIPA/Display/Article/2891270/legitimacy-and-international-development-in-a-taliban-dominated-afghanistan/</a:t>
            </a:r>
            <a:r>
              <a:rPr lang="cs-CZ" dirty="0"/>
              <a:t> </a:t>
            </a:r>
          </a:p>
          <a:p>
            <a:pPr marL="285750" indent="-285750">
              <a:buFont typeface="Arial" panose="020B0604020202020204" pitchFamily="34" charset="0"/>
              <a:buChar char="•"/>
            </a:pPr>
            <a:r>
              <a:rPr lang="cs-CZ" dirty="0">
                <a:hlinkClick r:id="rId4"/>
              </a:rPr>
              <a:t>https://www.worldbank.org/en/country/afghanistan/overview#1</a:t>
            </a:r>
            <a:r>
              <a:rPr lang="cs-CZ" dirty="0"/>
              <a:t> </a:t>
            </a:r>
          </a:p>
          <a:p>
            <a:pPr marL="285750" indent="-285750">
              <a:buFont typeface="Arial" panose="020B0604020202020204" pitchFamily="34" charset="0"/>
              <a:buChar char="•"/>
            </a:pPr>
            <a:r>
              <a:rPr lang="cs-CZ" dirty="0"/>
              <a:t> </a:t>
            </a:r>
            <a:r>
              <a:rPr lang="cs-CZ" dirty="0">
                <a:hlinkClick r:id="rId5"/>
              </a:rPr>
              <a:t>https://www.idnes.cz/zpravy/zahranicni/saria-taliban-afghanistan-statni-zrizeni-demokracie-joe-biden.A210819_095128_zahranicni_aha</a:t>
            </a:r>
            <a:endParaRPr lang="cs-CZ" dirty="0"/>
          </a:p>
          <a:p>
            <a:pPr marL="285750" indent="-285750">
              <a:buFont typeface="Arial" panose="020B0604020202020204" pitchFamily="34" charset="0"/>
              <a:buChar char="•"/>
            </a:pPr>
            <a:r>
              <a:rPr lang="cs-CZ" b="0" dirty="0">
                <a:hlinkClick r:id="rId6"/>
              </a:rPr>
              <a:t>https://worldpopulationreview.com/countries/afghanistan-population</a:t>
            </a:r>
            <a:endParaRPr lang="cs-CZ" dirty="0"/>
          </a:p>
          <a:p>
            <a:pPr marL="285750" indent="-285750">
              <a:buFont typeface="Arial" panose="020B0604020202020204" pitchFamily="34" charset="0"/>
              <a:buChar char="•"/>
            </a:pPr>
            <a:r>
              <a:rPr lang="cs-CZ" b="0" dirty="0">
                <a:hlinkClick r:id="rId7"/>
              </a:rPr>
              <a:t>https://www.hrw.org/legacy/backgrounder/asia/afghan-bck1023.pdf</a:t>
            </a:r>
            <a:r>
              <a:rPr lang="cs-CZ" b="0" dirty="0"/>
              <a:t> </a:t>
            </a:r>
          </a:p>
          <a:p>
            <a:pPr marL="285750" indent="-285750">
              <a:buFont typeface="Arial" panose="020B0604020202020204" pitchFamily="34" charset="0"/>
              <a:buChar char="•"/>
            </a:pPr>
            <a:r>
              <a:rPr lang="cs-CZ" b="0" dirty="0">
                <a:hlinkClick r:id="rId8"/>
              </a:rPr>
              <a:t>https://www.youtube.com/watch?v=HV9jdvTL6zE</a:t>
            </a:r>
            <a:r>
              <a:rPr lang="cs-CZ" b="0" dirty="0"/>
              <a:t> </a:t>
            </a:r>
          </a:p>
          <a:p>
            <a:pPr marL="285750" indent="-285750">
              <a:buFont typeface="Arial" panose="020B0604020202020204" pitchFamily="34" charset="0"/>
              <a:buChar char="•"/>
            </a:pPr>
            <a:r>
              <a:rPr lang="cs-CZ" b="0" dirty="0">
                <a:hlinkClick r:id="rId9"/>
              </a:rPr>
              <a:t>https://www.kurzy.cz/kurzy-men/</a:t>
            </a:r>
            <a:r>
              <a:rPr lang="cs-CZ" b="0" dirty="0"/>
              <a:t> </a:t>
            </a:r>
          </a:p>
          <a:p>
            <a:pPr marL="285750" indent="-285750">
              <a:buFont typeface="Arial" panose="020B0604020202020204" pitchFamily="34" charset="0"/>
              <a:buChar char="•"/>
            </a:pPr>
            <a:r>
              <a:rPr lang="cs-CZ" b="0" dirty="0">
                <a:hlinkClick r:id="rId10"/>
              </a:rPr>
              <a:t>https://www.arabnews.com/node/1996421/middle-east</a:t>
            </a:r>
            <a:r>
              <a:rPr lang="cs-CZ" b="0" dirty="0"/>
              <a:t> </a:t>
            </a:r>
          </a:p>
          <a:p>
            <a:pPr marL="285750" indent="-285750">
              <a:buFont typeface="Arial" panose="020B0604020202020204" pitchFamily="34" charset="0"/>
              <a:buChar char="•"/>
            </a:pPr>
            <a:r>
              <a:rPr lang="cs-CZ" b="0" dirty="0">
                <a:hlinkClick r:id="rId11"/>
              </a:rPr>
              <a:t>https://www.irozhlas.cz/zpravy-svet/valka-v-syrii-rezim-basara-asada_2202082045_ern</a:t>
            </a:r>
            <a:r>
              <a:rPr lang="cs-CZ" b="0" dirty="0"/>
              <a:t> </a:t>
            </a:r>
          </a:p>
          <a:p>
            <a:pPr marL="285750" indent="-285750">
              <a:buFont typeface="Arial" panose="020B0604020202020204" pitchFamily="34" charset="0"/>
              <a:buChar char="•"/>
            </a:pPr>
            <a:r>
              <a:rPr lang="cs-CZ" b="0" dirty="0">
                <a:hlinkClick r:id="rId12"/>
              </a:rPr>
              <a:t>https://cs.wikipedia.org/wiki/Ba%C5%A1%C3%A1r_al-Asad</a:t>
            </a:r>
            <a:r>
              <a:rPr lang="cs-CZ" b="0" dirty="0"/>
              <a:t> </a:t>
            </a:r>
          </a:p>
          <a:p>
            <a:pPr marL="285750" indent="-285750">
              <a:buFont typeface="Arial" panose="020B0604020202020204" pitchFamily="34" charset="0"/>
              <a:buChar char="•"/>
            </a:pPr>
            <a:r>
              <a:rPr lang="cs-CZ" b="0" dirty="0">
                <a:hlinkClick r:id="rId13"/>
              </a:rPr>
              <a:t>https://cs.wikipedia.org/wiki/Idlib</a:t>
            </a:r>
            <a:r>
              <a:rPr lang="cs-CZ" b="0" dirty="0"/>
              <a:t> </a:t>
            </a:r>
          </a:p>
          <a:p>
            <a:pPr marL="285750" indent="-285750">
              <a:buFont typeface="Arial" panose="020B0604020202020204" pitchFamily="34" charset="0"/>
              <a:buChar char="•"/>
            </a:pPr>
            <a:r>
              <a:rPr lang="cs-CZ" b="0" dirty="0">
                <a:hlinkClick r:id="rId14"/>
              </a:rPr>
              <a:t>https://www.ispionline.it/en/pubblicazione/iraq-and-syria-daesh-coming-back-33008</a:t>
            </a:r>
            <a:r>
              <a:rPr lang="cs-CZ" b="0" dirty="0"/>
              <a:t> </a:t>
            </a:r>
          </a:p>
          <a:p>
            <a:pPr marL="285750" indent="-285750">
              <a:buFont typeface="Arial" panose="020B0604020202020204" pitchFamily="34" charset="0"/>
              <a:buChar char="•"/>
            </a:pPr>
            <a:r>
              <a:rPr lang="cs-CZ" b="0" dirty="0">
                <a:hlinkClick r:id="rId15"/>
              </a:rPr>
              <a:t>https://www.novinky.cz/zahranicni/blizky-a-stredni-vychod/clanek/navrat-osmanske-rise-turecko-si-nepozorovane-privlastnuje-sever-syrie-40364755</a:t>
            </a:r>
            <a:r>
              <a:rPr lang="cs-CZ" b="0" dirty="0"/>
              <a:t> </a:t>
            </a:r>
          </a:p>
          <a:p>
            <a:pPr marL="285750" indent="-285750">
              <a:buFont typeface="Arial" panose="020B0604020202020204" pitchFamily="34" charset="0"/>
              <a:buChar char="•"/>
            </a:pPr>
            <a:r>
              <a:rPr lang="cs-CZ" b="0" dirty="0">
                <a:hlinkClick r:id="rId16"/>
              </a:rPr>
              <a:t>https://www.ceskenoviny.cz/zpravy/syrane-voli-pristiho-prezidenta-asada-kritika-zapadnich-zemi-nezajima/2042406</a:t>
            </a:r>
            <a:r>
              <a:rPr lang="cs-CZ" b="0" dirty="0"/>
              <a:t> </a:t>
            </a:r>
            <a:endParaRPr lang="cs-CZ" dirty="0"/>
          </a:p>
          <a:p>
            <a:pPr marL="285750" indent="-285750">
              <a:buFont typeface="Arial" panose="020B0604020202020204" pitchFamily="34" charset="0"/>
              <a:buChar char="•"/>
            </a:pPr>
            <a:r>
              <a:rPr lang="cs-CZ" b="0" dirty="0">
                <a:hlinkClick r:id="rId17"/>
              </a:rPr>
              <a:t>https://ct24.ceskatelevize.cz/svet/3401358-syrie-se-vraci-do-arabskeho-zahranicnepolitickeho-ringu-na-obnoveni-vztahu-pracuje-rada</a:t>
            </a:r>
            <a:r>
              <a:rPr lang="cs-CZ" b="0" dirty="0"/>
              <a:t> </a:t>
            </a:r>
          </a:p>
          <a:p>
            <a:pPr marL="285750" indent="-285750">
              <a:buFont typeface="Arial" panose="020B0604020202020204" pitchFamily="34" charset="0"/>
              <a:buChar char="•"/>
            </a:pPr>
            <a:endParaRPr lang="cs-CZ" b="0" dirty="0"/>
          </a:p>
          <a:p>
            <a:pPr marL="285750" indent="-285750">
              <a:buFont typeface="Arial" panose="020B0604020202020204" pitchFamily="34" charset="0"/>
              <a:buChar char="•"/>
            </a:pPr>
            <a:endParaRPr lang="cs-CZ" b="0"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sp>
        <p:nvSpPr>
          <p:cNvPr id="50" name="TextovéPole 49">
            <a:extLst>
              <a:ext uri="{FF2B5EF4-FFF2-40B4-BE49-F238E27FC236}">
                <a16:creationId xmlns:a16="http://schemas.microsoft.com/office/drawing/2014/main" id="{D5DC6AD6-B492-47A6-8ED7-774ED6C7B6A5}"/>
              </a:ext>
            </a:extLst>
          </p:cNvPr>
          <p:cNvSpPr txBox="1"/>
          <p:nvPr/>
        </p:nvSpPr>
        <p:spPr>
          <a:xfrm>
            <a:off x="530225" y="552816"/>
            <a:ext cx="6096000" cy="707886"/>
          </a:xfrm>
          <a:prstGeom prst="rect">
            <a:avLst/>
          </a:prstGeom>
          <a:noFill/>
        </p:spPr>
        <p:txBody>
          <a:bodyPr wrap="square">
            <a:spAutoFit/>
          </a:bodyPr>
          <a:lstStyle/>
          <a:p>
            <a:r>
              <a:rPr kumimoji="0" lang="en-US" sz="4000" b="0" i="1" u="none" strike="noStrike" kern="1200" cap="none" spc="0" normalizeH="0" baseline="0" noProof="0" dirty="0" err="1">
                <a:ln>
                  <a:noFill/>
                </a:ln>
                <a:solidFill>
                  <a:srgbClr val="000000"/>
                </a:solidFill>
                <a:effectLst/>
                <a:uLnTx/>
                <a:uFillTx/>
                <a:latin typeface="Georgia Pro Semibold"/>
                <a:ea typeface="+mj-ea"/>
                <a:cs typeface="+mj-cs"/>
              </a:rPr>
              <a:t>Zdroje</a:t>
            </a:r>
            <a:r>
              <a:rPr kumimoji="0" lang="cs-CZ" sz="4000" b="0" i="1" u="none" strike="noStrike" kern="1200" cap="none" spc="0" normalizeH="0" baseline="0" noProof="0" dirty="0">
                <a:ln>
                  <a:noFill/>
                </a:ln>
                <a:solidFill>
                  <a:srgbClr val="000000"/>
                </a:solidFill>
                <a:effectLst/>
                <a:uLnTx/>
                <a:uFillTx/>
                <a:latin typeface="Georgia Pro Semibold"/>
                <a:ea typeface="+mj-ea"/>
                <a:cs typeface="+mj-cs"/>
              </a:rPr>
              <a:t> II</a:t>
            </a:r>
            <a:endParaRPr lang="cs-CZ" dirty="0"/>
          </a:p>
        </p:txBody>
      </p:sp>
    </p:spTree>
    <p:extLst>
      <p:ext uri="{BB962C8B-B14F-4D97-AF65-F5344CB8AC3E}">
        <p14:creationId xmlns:p14="http://schemas.microsoft.com/office/powerpoint/2010/main" val="1668167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 name="Group 9">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1" name="Freeform: Shape 10">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2" name="Freeform: Shape 11">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5"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Shape 18">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2"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3"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4"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5"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7"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29" name="Rectangle 2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aphic 78">
            <a:extLst>
              <a:ext uri="{FF2B5EF4-FFF2-40B4-BE49-F238E27FC236}">
                <a16:creationId xmlns:a16="http://schemas.microsoft.com/office/drawing/2014/main" id="{674FBD09-398F-4886-8D52-3CCAB16ED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7951" y="971370"/>
            <a:ext cx="972241" cy="45718"/>
            <a:chOff x="4886325" y="3371754"/>
            <a:chExt cx="2418492" cy="113728"/>
          </a:xfrm>
          <a:solidFill>
            <a:schemeClr val="accent1"/>
          </a:solidFill>
        </p:grpSpPr>
        <p:sp>
          <p:nvSpPr>
            <p:cNvPr id="32" name="Graphic 78">
              <a:extLst>
                <a:ext uri="{FF2B5EF4-FFF2-40B4-BE49-F238E27FC236}">
                  <a16:creationId xmlns:a16="http://schemas.microsoft.com/office/drawing/2014/main" id="{794E9BAB-B9ED-4E72-B558-1E4B87537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3" name="Graphic 78">
              <a:extLst>
                <a:ext uri="{FF2B5EF4-FFF2-40B4-BE49-F238E27FC236}">
                  <a16:creationId xmlns:a16="http://schemas.microsoft.com/office/drawing/2014/main" id="{809A1029-A1BA-4EF8-959B-2AF852A34D8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4" name="Graphic 78">
                <a:extLst>
                  <a:ext uri="{FF2B5EF4-FFF2-40B4-BE49-F238E27FC236}">
                    <a16:creationId xmlns:a16="http://schemas.microsoft.com/office/drawing/2014/main" id="{1618CAAA-B087-4302-8144-EFDD1D9FD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5" name="Graphic 78">
                <a:extLst>
                  <a:ext uri="{FF2B5EF4-FFF2-40B4-BE49-F238E27FC236}">
                    <a16:creationId xmlns:a16="http://schemas.microsoft.com/office/drawing/2014/main" id="{D71D93E1-AEA4-4F92-BA99-24786C8A1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6" name="Graphic 78">
                <a:extLst>
                  <a:ext uri="{FF2B5EF4-FFF2-40B4-BE49-F238E27FC236}">
                    <a16:creationId xmlns:a16="http://schemas.microsoft.com/office/drawing/2014/main" id="{CE7112A6-6EAE-4620-B089-30D687AA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7" name="Graphic 78">
                <a:extLst>
                  <a:ext uri="{FF2B5EF4-FFF2-40B4-BE49-F238E27FC236}">
                    <a16:creationId xmlns:a16="http://schemas.microsoft.com/office/drawing/2014/main" id="{6F45DEA9-D350-4D7C-B408-D0250EE30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9" name="Freeform: Shape 38">
            <a:extLst>
              <a:ext uri="{FF2B5EF4-FFF2-40B4-BE49-F238E27FC236}">
                <a16:creationId xmlns:a16="http://schemas.microsoft.com/office/drawing/2014/main" id="{A53C053B-010B-45B7-B301-B24F0B146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100515"/>
            <a:ext cx="5486401" cy="1757485"/>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3">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1" name="Group 40">
            <a:extLst>
              <a:ext uri="{FF2B5EF4-FFF2-40B4-BE49-F238E27FC236}">
                <a16:creationId xmlns:a16="http://schemas.microsoft.com/office/drawing/2014/main" id="{A74D158D-3F76-4E0D-B136-6D32F6A50F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5364" y="4799663"/>
            <a:ext cx="886141" cy="802496"/>
            <a:chOff x="10948005" y="3272152"/>
            <a:chExt cx="868640" cy="786648"/>
          </a:xfrm>
          <a:solidFill>
            <a:schemeClr val="accent3">
              <a:lumMod val="60000"/>
              <a:lumOff val="40000"/>
            </a:schemeClr>
          </a:solidFill>
        </p:grpSpPr>
        <p:sp>
          <p:nvSpPr>
            <p:cNvPr id="42" name="Freeform: Shape 41">
              <a:extLst>
                <a:ext uri="{FF2B5EF4-FFF2-40B4-BE49-F238E27FC236}">
                  <a16:creationId xmlns:a16="http://schemas.microsoft.com/office/drawing/2014/main" id="{C2078DAE-C9A1-4EAB-94BC-A39ACB6D0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3" name="Freeform: Shape 42">
              <a:extLst>
                <a:ext uri="{FF2B5EF4-FFF2-40B4-BE49-F238E27FC236}">
                  <a16:creationId xmlns:a16="http://schemas.microsoft.com/office/drawing/2014/main" id="{3A4E0246-9409-4D5C-8F26-8FCD5266A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4" name="Freeform: Shape 43">
              <a:extLst>
                <a:ext uri="{FF2B5EF4-FFF2-40B4-BE49-F238E27FC236}">
                  <a16:creationId xmlns:a16="http://schemas.microsoft.com/office/drawing/2014/main" id="{1EADF9D8-0E79-4820-967E-130B9504F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5" name="Graphic 12">
              <a:extLst>
                <a:ext uri="{FF2B5EF4-FFF2-40B4-BE49-F238E27FC236}">
                  <a16:creationId xmlns:a16="http://schemas.microsoft.com/office/drawing/2014/main" id="{3A8F6EE4-6636-4C3D-BE74-49B68C699A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46" name="Graphic 15">
              <a:extLst>
                <a:ext uri="{FF2B5EF4-FFF2-40B4-BE49-F238E27FC236}">
                  <a16:creationId xmlns:a16="http://schemas.microsoft.com/office/drawing/2014/main" id="{6EA5827C-50A1-4519-8EF8-3988DB4F0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47" name="Graphic 15">
              <a:extLst>
                <a:ext uri="{FF2B5EF4-FFF2-40B4-BE49-F238E27FC236}">
                  <a16:creationId xmlns:a16="http://schemas.microsoft.com/office/drawing/2014/main" id="{D0BEA36F-AACA-46C2-A4C0-6CA7E2E71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AE5986A-DD76-421B-BE75-A5E316A7D7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ovéPole 4">
            <a:extLst>
              <a:ext uri="{FF2B5EF4-FFF2-40B4-BE49-F238E27FC236}">
                <a16:creationId xmlns:a16="http://schemas.microsoft.com/office/drawing/2014/main" id="{7A7743A0-55ED-45C4-A6F3-4CAC9D75428C}"/>
              </a:ext>
            </a:extLst>
          </p:cNvPr>
          <p:cNvSpPr txBox="1"/>
          <p:nvPr/>
        </p:nvSpPr>
        <p:spPr>
          <a:xfrm>
            <a:off x="68460" y="1390734"/>
            <a:ext cx="11963883" cy="4524315"/>
          </a:xfrm>
          <a:prstGeom prst="rect">
            <a:avLst/>
          </a:prstGeom>
          <a:noFill/>
        </p:spPr>
        <p:txBody>
          <a:bodyPr wrap="square" rtlCol="0">
            <a:spAutoFit/>
          </a:bodyPr>
          <a:lstStyle/>
          <a:p>
            <a:pPr marL="285750" indent="-285750">
              <a:buFont typeface="Arial" panose="020B0604020202020204" pitchFamily="34" charset="0"/>
              <a:buChar char="•"/>
            </a:pPr>
            <a:r>
              <a:rPr lang="cs-CZ" b="0" dirty="0">
                <a:hlinkClick r:id="rId3"/>
              </a:rPr>
              <a:t>https://www.ceskenoviny.cz/zpravy/syrane-voli-pristiho-prezidenta-asada-kritika-zapadnich-zemi-nezajima/2042406</a:t>
            </a:r>
            <a:r>
              <a:rPr lang="cs-CZ" b="0" dirty="0"/>
              <a:t> </a:t>
            </a:r>
          </a:p>
          <a:p>
            <a:pPr marL="285750" indent="-285750">
              <a:buFont typeface="Arial" panose="020B0604020202020204" pitchFamily="34" charset="0"/>
              <a:buChar char="•"/>
            </a:pPr>
            <a:r>
              <a:rPr lang="cs-CZ" b="0" dirty="0">
                <a:hlinkClick r:id="rId4"/>
              </a:rPr>
              <a:t>https://ct24.ceskatelevize.cz/svet/3401358-syrie-se-vraci-do-arabskeho-zahranicnepolitickeho-ringu-na-obnoveni-vztahu-pracuje-rada</a:t>
            </a:r>
            <a:r>
              <a:rPr lang="cs-CZ" b="0" dirty="0"/>
              <a:t> </a:t>
            </a:r>
          </a:p>
          <a:p>
            <a:pPr marL="285750" indent="-285750">
              <a:buFont typeface="Arial" panose="020B0604020202020204" pitchFamily="34" charset="0"/>
              <a:buChar char="•"/>
            </a:pPr>
            <a:r>
              <a:rPr lang="cs-CZ" b="0" dirty="0">
                <a:hlinkClick r:id="rId5"/>
              </a:rPr>
              <a:t>https://www.economist.com/graphic-detail/2022/02/09/a-new-low-for-global-democracy</a:t>
            </a:r>
            <a:r>
              <a:rPr lang="cs-CZ" dirty="0"/>
              <a:t> </a:t>
            </a:r>
          </a:p>
          <a:p>
            <a:pPr marL="285750" indent="-285750">
              <a:buFont typeface="Arial" panose="020B0604020202020204" pitchFamily="34" charset="0"/>
              <a:buChar char="•"/>
            </a:pPr>
            <a:r>
              <a:rPr lang="cs-CZ" b="0" dirty="0">
                <a:hlinkClick r:id="rId6"/>
              </a:rPr>
              <a:t>https://www.britannica.com/place/Syria/Local-government</a:t>
            </a:r>
            <a:r>
              <a:rPr lang="cs-CZ" b="0" dirty="0"/>
              <a:t> </a:t>
            </a:r>
          </a:p>
          <a:p>
            <a:pPr marL="285750" indent="-285750">
              <a:buFont typeface="Arial" panose="020B0604020202020204" pitchFamily="34" charset="0"/>
              <a:buChar char="•"/>
            </a:pPr>
            <a:r>
              <a:rPr lang="cs-CZ" b="0" dirty="0">
                <a:hlinkClick r:id="rId7"/>
              </a:rPr>
              <a:t>https://reliefweb.int/report/syrian-arab-republic/un-strategic-framework-syrian-arab-republic-2022-2024</a:t>
            </a:r>
            <a:endParaRPr lang="cs-CZ" b="0" dirty="0"/>
          </a:p>
          <a:p>
            <a:pPr marL="285750" indent="-285750">
              <a:buFont typeface="Arial" panose="020B0604020202020204" pitchFamily="34" charset="0"/>
              <a:buChar char="•"/>
            </a:pPr>
            <a:r>
              <a:rPr lang="cs-CZ" b="0" dirty="0">
                <a:hlinkClick r:id="rId8"/>
              </a:rPr>
              <a:t>https://www.hrw.org/world-report/2021/country-chapters/syria</a:t>
            </a:r>
            <a:r>
              <a:rPr lang="cs-CZ" b="0" dirty="0"/>
              <a:t> </a:t>
            </a:r>
          </a:p>
          <a:p>
            <a:pPr marL="285750" indent="-285750">
              <a:buFont typeface="Arial" panose="020B0604020202020204" pitchFamily="34" charset="0"/>
              <a:buChar char="•"/>
            </a:pPr>
            <a:r>
              <a:rPr lang="cs-CZ" dirty="0"/>
              <a:t> </a:t>
            </a:r>
            <a:r>
              <a:rPr lang="cs-CZ" sz="1800" b="0" dirty="0">
                <a:hlinkClick r:id="rId9"/>
              </a:rPr>
              <a:t>https://www.worldometers.info/world-population/syria-population/</a:t>
            </a:r>
            <a:r>
              <a:rPr lang="cs-CZ" sz="1800" dirty="0"/>
              <a:t> </a:t>
            </a:r>
          </a:p>
          <a:p>
            <a:pPr marL="285750" indent="-285750">
              <a:buFont typeface="Arial" panose="020B0604020202020204" pitchFamily="34" charset="0"/>
              <a:buChar char="•"/>
            </a:pPr>
            <a:r>
              <a:rPr lang="cs-CZ" sz="1800" b="0" dirty="0">
                <a:hlinkClick r:id="rId10"/>
              </a:rPr>
              <a:t>https://en.wikipedia.org/wiki/American-led_intervention_in_the_Syrian_civil_war</a:t>
            </a:r>
            <a:endParaRPr lang="cs-CZ" sz="1800" b="0" dirty="0"/>
          </a:p>
          <a:p>
            <a:pPr marL="285750" indent="-285750">
              <a:buFont typeface="Arial" panose="020B0604020202020204" pitchFamily="34" charset="0"/>
              <a:buChar char="•"/>
            </a:pPr>
            <a:r>
              <a:rPr lang="cs-CZ" b="0" dirty="0"/>
              <a:t> </a:t>
            </a:r>
            <a:r>
              <a:rPr lang="cs-CZ" b="0" dirty="0">
                <a:hlinkClick r:id="rId11"/>
              </a:rPr>
              <a:t>https://www.wilsoncenter.org/publication/safety-and-security-yemen-main-challenges-and-stakeholders</a:t>
            </a:r>
            <a:endParaRPr lang="cs-CZ" b="0" dirty="0"/>
          </a:p>
          <a:p>
            <a:pPr marL="285750" indent="-285750">
              <a:buFont typeface="Arial" panose="020B0604020202020204" pitchFamily="34" charset="0"/>
              <a:buChar char="•"/>
            </a:pPr>
            <a:r>
              <a:rPr lang="cs-CZ" b="0" dirty="0">
                <a:hlinkClick r:id="rId12"/>
              </a:rPr>
              <a:t>https://www.cfr.org/backgrounder/yemen-crisis</a:t>
            </a:r>
            <a:r>
              <a:rPr lang="cs-CZ" dirty="0"/>
              <a:t> </a:t>
            </a:r>
          </a:p>
          <a:p>
            <a:pPr marL="285750" indent="-285750">
              <a:buFont typeface="Arial" panose="020B0604020202020204" pitchFamily="34" charset="0"/>
              <a:buChar char="•"/>
            </a:pPr>
            <a:r>
              <a:rPr lang="cs-CZ" sz="1800" b="0" i="0" dirty="0">
                <a:hlinkClick r:id="rId13"/>
              </a:rPr>
              <a:t>https://www.arabnews.com/node/1883521/middle-east</a:t>
            </a:r>
            <a:r>
              <a:rPr lang="cs-CZ" sz="1800" b="0" i="0" dirty="0"/>
              <a:t> </a:t>
            </a:r>
            <a:endParaRPr lang="cs-CZ" sz="1800" b="1" i="0" dirty="0"/>
          </a:p>
          <a:p>
            <a:pPr marL="285750" indent="-285750">
              <a:buFont typeface="Arial" panose="020B0604020202020204" pitchFamily="34" charset="0"/>
              <a:buChar char="•"/>
            </a:pPr>
            <a:r>
              <a:rPr lang="cs-CZ" b="0" dirty="0"/>
              <a:t> </a:t>
            </a:r>
            <a:r>
              <a:rPr lang="cs-CZ" b="0" dirty="0">
                <a:hlinkClick r:id="rId14"/>
              </a:rPr>
              <a:t>https://www.lekari-bez-hranic.cz/clanek/jemen-statni-zdravotnici-zachranuji-zivoty-ale-nedostavaji-plat</a:t>
            </a:r>
            <a:endParaRPr lang="cs-CZ" b="0" dirty="0"/>
          </a:p>
          <a:p>
            <a:pPr marL="285750" indent="-285750">
              <a:buFont typeface="Arial" panose="020B0604020202020204" pitchFamily="34" charset="0"/>
              <a:buChar char="•"/>
            </a:pPr>
            <a:r>
              <a:rPr lang="cs-CZ" b="0" dirty="0">
                <a:hlinkClick r:id="rId15"/>
              </a:rPr>
              <a:t>http://world-psi.org/en/public-services-union-psu-yemen</a:t>
            </a:r>
            <a:r>
              <a:rPr lang="cs-CZ" dirty="0"/>
              <a:t> </a:t>
            </a:r>
            <a:r>
              <a:rPr lang="cs-CZ" b="0" dirty="0"/>
              <a:t> </a:t>
            </a:r>
          </a:p>
          <a:p>
            <a:pPr marL="285750" indent="-285750">
              <a:buFont typeface="Arial" panose="020B0604020202020204" pitchFamily="34" charset="0"/>
              <a:buChar char="•"/>
            </a:pPr>
            <a:r>
              <a:rPr lang="cs-CZ" sz="1800" b="0" dirty="0">
                <a:hlinkClick r:id="rId16"/>
              </a:rPr>
              <a:t>https://www.hrw.org/world-report/2021/country-chapters/yemen</a:t>
            </a:r>
            <a:r>
              <a:rPr lang="cs-CZ" sz="1800" dirty="0"/>
              <a:t> </a:t>
            </a:r>
            <a:endParaRPr lang="cs-CZ" sz="1800" b="0" dirty="0"/>
          </a:p>
        </p:txBody>
      </p:sp>
      <p:sp>
        <p:nvSpPr>
          <p:cNvPr id="50" name="TextovéPole 49">
            <a:extLst>
              <a:ext uri="{FF2B5EF4-FFF2-40B4-BE49-F238E27FC236}">
                <a16:creationId xmlns:a16="http://schemas.microsoft.com/office/drawing/2014/main" id="{D5DC6AD6-B492-47A6-8ED7-774ED6C7B6A5}"/>
              </a:ext>
            </a:extLst>
          </p:cNvPr>
          <p:cNvSpPr txBox="1"/>
          <p:nvPr/>
        </p:nvSpPr>
        <p:spPr>
          <a:xfrm>
            <a:off x="530225" y="552816"/>
            <a:ext cx="6096000" cy="707886"/>
          </a:xfrm>
          <a:prstGeom prst="rect">
            <a:avLst/>
          </a:prstGeom>
          <a:noFill/>
        </p:spPr>
        <p:txBody>
          <a:bodyPr wrap="square">
            <a:spAutoFit/>
          </a:bodyPr>
          <a:lstStyle/>
          <a:p>
            <a:r>
              <a:rPr kumimoji="0" lang="en-US" sz="4000" b="0" i="1" u="none" strike="noStrike" kern="1200" cap="none" spc="0" normalizeH="0" baseline="0" noProof="0" dirty="0" err="1">
                <a:ln>
                  <a:noFill/>
                </a:ln>
                <a:solidFill>
                  <a:srgbClr val="000000"/>
                </a:solidFill>
                <a:effectLst/>
                <a:uLnTx/>
                <a:uFillTx/>
                <a:latin typeface="Georgia Pro Semibold"/>
                <a:ea typeface="+mj-ea"/>
                <a:cs typeface="+mj-cs"/>
              </a:rPr>
              <a:t>Zdroje</a:t>
            </a:r>
            <a:r>
              <a:rPr kumimoji="0" lang="cs-CZ" sz="4000" b="0" i="1" u="none" strike="noStrike" kern="1200" cap="none" spc="0" normalizeH="0" baseline="0" noProof="0" dirty="0">
                <a:ln>
                  <a:noFill/>
                </a:ln>
                <a:solidFill>
                  <a:srgbClr val="000000"/>
                </a:solidFill>
                <a:effectLst/>
                <a:uLnTx/>
                <a:uFillTx/>
                <a:latin typeface="Georgia Pro Semibold"/>
                <a:ea typeface="+mj-ea"/>
                <a:cs typeface="+mj-cs"/>
              </a:rPr>
              <a:t> III</a:t>
            </a:r>
            <a:endParaRPr lang="cs-CZ" dirty="0"/>
          </a:p>
        </p:txBody>
      </p:sp>
    </p:spTree>
    <p:extLst>
      <p:ext uri="{BB962C8B-B14F-4D97-AF65-F5344CB8AC3E}">
        <p14:creationId xmlns:p14="http://schemas.microsoft.com/office/powerpoint/2010/main" val="87286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297C05-A1E6-464C-A3CB-A7BB41634BE7}"/>
              </a:ext>
            </a:extLst>
          </p:cNvPr>
          <p:cNvSpPr>
            <a:spLocks noGrp="1"/>
          </p:cNvSpPr>
          <p:nvPr>
            <p:ph type="title"/>
          </p:nvPr>
        </p:nvSpPr>
        <p:spPr/>
        <p:txBody>
          <a:bodyPr/>
          <a:lstStyle/>
          <a:p>
            <a:r>
              <a:rPr lang="cs-CZ" dirty="0"/>
              <a:t>Definice křehkého státu</a:t>
            </a:r>
          </a:p>
        </p:txBody>
      </p:sp>
      <p:sp>
        <p:nvSpPr>
          <p:cNvPr id="3" name="Zástupný obsah 2">
            <a:extLst>
              <a:ext uri="{FF2B5EF4-FFF2-40B4-BE49-F238E27FC236}">
                <a16:creationId xmlns:a16="http://schemas.microsoft.com/office/drawing/2014/main" id="{B9D71613-E904-4442-9A37-619C8B5416AD}"/>
              </a:ext>
            </a:extLst>
          </p:cNvPr>
          <p:cNvSpPr>
            <a:spLocks noGrp="1"/>
          </p:cNvSpPr>
          <p:nvPr>
            <p:ph idx="1"/>
          </p:nvPr>
        </p:nvSpPr>
        <p:spPr>
          <a:xfrm>
            <a:off x="300038" y="2414588"/>
            <a:ext cx="11672887" cy="4443411"/>
          </a:xfrm>
        </p:spPr>
        <p:txBody>
          <a:bodyPr>
            <a:normAutofit fontScale="92500" lnSpcReduction="10000"/>
          </a:bodyPr>
          <a:lstStyle/>
          <a:p>
            <a:pPr marL="342900" indent="-342900">
              <a:buFont typeface="Arial" panose="020B0604020202020204" pitchFamily="34" charset="0"/>
              <a:buChar char="•"/>
            </a:pPr>
            <a:r>
              <a:rPr lang="cs-CZ" sz="2200" b="1" dirty="0"/>
              <a:t>Africká rozvojová banka</a:t>
            </a:r>
            <a:endParaRPr lang="cs-CZ" sz="2200" dirty="0"/>
          </a:p>
          <a:p>
            <a:pPr marL="800100" lvl="2" indent="-342900">
              <a:buFont typeface="Arial" panose="020B0604020202020204" pitchFamily="34" charset="0"/>
              <a:buChar char="•"/>
            </a:pPr>
            <a:r>
              <a:rPr lang="cs-CZ" sz="2200" i="1" dirty="0"/>
              <a:t>„Zvýšené riziko institucionálního zhroucení, kolapsu společnosti nebo  vzniku násilného konfliktu.“</a:t>
            </a:r>
          </a:p>
          <a:p>
            <a:pPr lvl="2"/>
            <a:endParaRPr lang="cs-CZ" sz="2400" dirty="0"/>
          </a:p>
          <a:p>
            <a:pPr marL="342900" lvl="1" indent="-342900"/>
            <a:r>
              <a:rPr lang="cs-CZ" sz="2200" b="1" dirty="0"/>
              <a:t>Evropská unie</a:t>
            </a:r>
          </a:p>
          <a:p>
            <a:pPr marL="800100" lvl="2" indent="-342900">
              <a:buFont typeface="Arial" panose="020B0604020202020204" pitchFamily="34" charset="0"/>
              <a:buChar char="•"/>
            </a:pPr>
            <a:r>
              <a:rPr lang="cs-CZ" sz="2200" dirty="0"/>
              <a:t>Slabé či selhávající struktury </a:t>
            </a:r>
          </a:p>
          <a:p>
            <a:pPr marL="800100" lvl="2" indent="-342900">
              <a:buFont typeface="Arial" panose="020B0604020202020204" pitchFamily="34" charset="0"/>
              <a:buChar char="•"/>
            </a:pPr>
            <a:r>
              <a:rPr lang="cs-CZ" sz="2200" u="sng" dirty="0"/>
              <a:t>Neschopnost či neochota státu plnit jeho základní povinnosti: </a:t>
            </a:r>
          </a:p>
          <a:p>
            <a:pPr marL="1028700" lvl="3" indent="-342900"/>
            <a:r>
              <a:rPr lang="cs-CZ" sz="2200" dirty="0"/>
              <a:t>Poskytovat služby a řídit své zdroje, </a:t>
            </a:r>
          </a:p>
          <a:p>
            <a:pPr marL="1028700" lvl="3" indent="-342900"/>
            <a:r>
              <a:rPr lang="cs-CZ" sz="2200" dirty="0"/>
              <a:t>vymáhat spravedlivě právo, </a:t>
            </a:r>
          </a:p>
          <a:p>
            <a:pPr marL="1028700" lvl="3" indent="-342900"/>
            <a:r>
              <a:rPr lang="cs-CZ" sz="2200" dirty="0"/>
              <a:t>dodržovat rovný přístup k moci</a:t>
            </a:r>
          </a:p>
          <a:p>
            <a:pPr marL="1028700" lvl="3" indent="-342900"/>
            <a:r>
              <a:rPr lang="cs-CZ" sz="2200" dirty="0"/>
              <a:t>zajišťovat bezpečnost a ochranu obyvatelstva</a:t>
            </a:r>
          </a:p>
          <a:p>
            <a:pPr marL="1028700" lvl="3" indent="-342900"/>
            <a:r>
              <a:rPr lang="cs-CZ" sz="2200" dirty="0"/>
              <a:t>Prosazovat práva a svobody občanů</a:t>
            </a:r>
          </a:p>
          <a:p>
            <a:pPr marL="342900" lvl="1" indent="-342900"/>
            <a:endParaRPr lang="cs-CZ" sz="2000" dirty="0"/>
          </a:p>
          <a:p>
            <a:pPr marL="800100" lvl="2" indent="-342900"/>
            <a:endParaRPr lang="cs-CZ" sz="1800" b="1" dirty="0"/>
          </a:p>
          <a:p>
            <a:pPr marL="342900" lvl="1" indent="-342900"/>
            <a:endParaRPr lang="cs-CZ" sz="2200" b="1" dirty="0"/>
          </a:p>
        </p:txBody>
      </p:sp>
      <p:pic>
        <p:nvPicPr>
          <p:cNvPr id="4" name="Obrázek 3">
            <a:extLst>
              <a:ext uri="{FF2B5EF4-FFF2-40B4-BE49-F238E27FC236}">
                <a16:creationId xmlns:a16="http://schemas.microsoft.com/office/drawing/2014/main" id="{5CABC42B-CD9F-41D3-BEB1-F34303EE6391}"/>
              </a:ext>
            </a:extLst>
          </p:cNvPr>
          <p:cNvPicPr>
            <a:picLocks noChangeAspect="1"/>
          </p:cNvPicPr>
          <p:nvPr/>
        </p:nvPicPr>
        <p:blipFill>
          <a:blip r:embed="rId3"/>
          <a:stretch>
            <a:fillRect/>
          </a:stretch>
        </p:blipFill>
        <p:spPr>
          <a:xfrm>
            <a:off x="8660628" y="4561681"/>
            <a:ext cx="3619054" cy="2414588"/>
          </a:xfrm>
          <a:prstGeom prst="rect">
            <a:avLst/>
          </a:prstGeom>
          <a:ln>
            <a:noFill/>
          </a:ln>
          <a:effectLst>
            <a:softEdge rad="112500"/>
          </a:effectLst>
        </p:spPr>
      </p:pic>
      <p:pic>
        <p:nvPicPr>
          <p:cNvPr id="5" name="Obrázek 4">
            <a:extLst>
              <a:ext uri="{FF2B5EF4-FFF2-40B4-BE49-F238E27FC236}">
                <a16:creationId xmlns:a16="http://schemas.microsoft.com/office/drawing/2014/main" id="{4B576DD1-506B-4DDA-8E3C-8E1FED52D473}"/>
              </a:ext>
            </a:extLst>
          </p:cNvPr>
          <p:cNvPicPr>
            <a:picLocks noChangeAspect="1"/>
          </p:cNvPicPr>
          <p:nvPr/>
        </p:nvPicPr>
        <p:blipFill>
          <a:blip r:embed="rId4"/>
          <a:stretch>
            <a:fillRect/>
          </a:stretch>
        </p:blipFill>
        <p:spPr>
          <a:xfrm>
            <a:off x="6918569" y="1035752"/>
            <a:ext cx="5273431" cy="1325562"/>
          </a:xfrm>
          <a:prstGeom prst="rect">
            <a:avLst/>
          </a:prstGeom>
        </p:spPr>
      </p:pic>
    </p:spTree>
    <p:extLst>
      <p:ext uri="{BB962C8B-B14F-4D97-AF65-F5344CB8AC3E}">
        <p14:creationId xmlns:p14="http://schemas.microsoft.com/office/powerpoint/2010/main" val="421273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863506-AEEE-49F2-A503-726CB5309A28}"/>
              </a:ext>
            </a:extLst>
          </p:cNvPr>
          <p:cNvSpPr>
            <a:spLocks noGrp="1"/>
          </p:cNvSpPr>
          <p:nvPr>
            <p:ph type="title"/>
          </p:nvPr>
        </p:nvSpPr>
        <p:spPr/>
        <p:txBody>
          <a:bodyPr>
            <a:normAutofit/>
          </a:bodyPr>
          <a:lstStyle/>
          <a:p>
            <a:r>
              <a:rPr lang="cs-CZ" sz="4000" dirty="0"/>
              <a:t>Jak vzniká křehkost… (příčiny)</a:t>
            </a:r>
          </a:p>
        </p:txBody>
      </p:sp>
      <p:sp>
        <p:nvSpPr>
          <p:cNvPr id="3" name="Zástupný obsah 2">
            <a:extLst>
              <a:ext uri="{FF2B5EF4-FFF2-40B4-BE49-F238E27FC236}">
                <a16:creationId xmlns:a16="http://schemas.microsoft.com/office/drawing/2014/main" id="{0BC01963-1DFD-4FD0-97C7-C7BA77054CF0}"/>
              </a:ext>
            </a:extLst>
          </p:cNvPr>
          <p:cNvSpPr>
            <a:spLocks noGrp="1"/>
          </p:cNvSpPr>
          <p:nvPr>
            <p:ph idx="1"/>
          </p:nvPr>
        </p:nvSpPr>
        <p:spPr>
          <a:xfrm>
            <a:off x="246743" y="2376742"/>
            <a:ext cx="10464800" cy="4481258"/>
          </a:xfrm>
        </p:spPr>
        <p:txBody>
          <a:bodyPr>
            <a:normAutofit fontScale="55000" lnSpcReduction="20000"/>
          </a:bodyPr>
          <a:lstStyle/>
          <a:p>
            <a:pPr marL="457200" indent="-457200">
              <a:buFont typeface="+mj-lt"/>
              <a:buAutoNum type="alphaLcParenR"/>
            </a:pPr>
            <a:r>
              <a:rPr lang="cs-CZ" sz="5800" b="1" dirty="0"/>
              <a:t>Slabé postavení institucí – kombinace autokracie a demokracie</a:t>
            </a:r>
          </a:p>
          <a:p>
            <a:endParaRPr lang="cs-CZ" sz="5800" b="1" dirty="0"/>
          </a:p>
          <a:p>
            <a:r>
              <a:rPr lang="cs-CZ" sz="5800" b="1" dirty="0"/>
              <a:t>b) V literatuře existují 3 teorie, které se snaží ukázat příčiny vzniku křehkého státu</a:t>
            </a:r>
          </a:p>
          <a:p>
            <a:pPr marL="971550" lvl="2" indent="-514350">
              <a:buFont typeface="+mj-lt"/>
              <a:buAutoNum type="arabicPeriod"/>
            </a:pPr>
            <a:r>
              <a:rPr lang="cs-CZ" sz="5800" dirty="0"/>
              <a:t>Analýza nákladů a přínosů povstání</a:t>
            </a:r>
          </a:p>
          <a:p>
            <a:pPr marL="971550" lvl="2" indent="-514350">
              <a:buFont typeface="+mj-lt"/>
              <a:buAutoNum type="arabicPeriod"/>
            </a:pPr>
            <a:r>
              <a:rPr lang="cs-CZ" sz="5800" dirty="0"/>
              <a:t>Ekonomická výkonnost</a:t>
            </a:r>
          </a:p>
          <a:p>
            <a:pPr marL="971550" lvl="2" indent="-514350">
              <a:buFont typeface="+mj-lt"/>
              <a:buAutoNum type="arabicPeriod"/>
            </a:pPr>
            <a:r>
              <a:rPr lang="cs-CZ" sz="5800" dirty="0"/>
              <a:t>Tzv. teorie modernizace </a:t>
            </a:r>
          </a:p>
          <a:p>
            <a:endParaRPr lang="cs-CZ" dirty="0"/>
          </a:p>
        </p:txBody>
      </p:sp>
    </p:spTree>
    <p:extLst>
      <p:ext uri="{BB962C8B-B14F-4D97-AF65-F5344CB8AC3E}">
        <p14:creationId xmlns:p14="http://schemas.microsoft.com/office/powerpoint/2010/main" val="2029678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3D561492-998F-4826-A45D-963F7FDF8329}"/>
              </a:ext>
            </a:extLst>
          </p:cNvPr>
          <p:cNvSpPr>
            <a:spLocks noGrp="1"/>
          </p:cNvSpPr>
          <p:nvPr>
            <p:ph type="title"/>
          </p:nvPr>
        </p:nvSpPr>
        <p:spPr>
          <a:xfrm>
            <a:off x="525717" y="787068"/>
            <a:ext cx="4663649" cy="1455091"/>
          </a:xfrm>
        </p:spPr>
        <p:txBody>
          <a:bodyPr>
            <a:normAutofit/>
          </a:bodyPr>
          <a:lstStyle/>
          <a:p>
            <a:r>
              <a:rPr lang="cs-CZ" dirty="0"/>
              <a:t>Jak vzniká křehkost II</a:t>
            </a:r>
          </a:p>
        </p:txBody>
      </p:sp>
      <p:sp>
        <p:nvSpPr>
          <p:cNvPr id="12" name="Freeform: Shape 11">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6">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5"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6"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7"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Zástupný obsah 2">
            <a:extLst>
              <a:ext uri="{FF2B5EF4-FFF2-40B4-BE49-F238E27FC236}">
                <a16:creationId xmlns:a16="http://schemas.microsoft.com/office/drawing/2014/main" id="{C1542593-D317-4E69-A46A-B2EA4B5682D8}"/>
              </a:ext>
            </a:extLst>
          </p:cNvPr>
          <p:cNvSpPr>
            <a:spLocks noGrp="1"/>
          </p:cNvSpPr>
          <p:nvPr>
            <p:ph idx="1"/>
          </p:nvPr>
        </p:nvSpPr>
        <p:spPr>
          <a:xfrm>
            <a:off x="525717" y="2796427"/>
            <a:ext cx="6334849" cy="4196609"/>
          </a:xfrm>
        </p:spPr>
        <p:txBody>
          <a:bodyPr>
            <a:normAutofit/>
          </a:bodyPr>
          <a:lstStyle/>
          <a:p>
            <a:pPr>
              <a:lnSpc>
                <a:spcPct val="100000"/>
              </a:lnSpc>
            </a:pPr>
            <a:r>
              <a:rPr lang="cs-CZ" sz="2400" b="1" dirty="0"/>
              <a:t>c) Z teorií tedy vychází, že hlavní faktory pro vznik křehkosti státu jsou:</a:t>
            </a:r>
          </a:p>
          <a:p>
            <a:pPr marL="1371600" lvl="4" indent="-457200">
              <a:lnSpc>
                <a:spcPct val="100000"/>
              </a:lnSpc>
              <a:buFont typeface="+mj-lt"/>
              <a:buAutoNum type="romanLcPeriod"/>
            </a:pPr>
            <a:r>
              <a:rPr lang="cs-CZ" sz="2400" dirty="0"/>
              <a:t>Ekonomický rozvoj</a:t>
            </a:r>
          </a:p>
          <a:p>
            <a:pPr marL="1371600" lvl="4" indent="-457200">
              <a:lnSpc>
                <a:spcPct val="100000"/>
              </a:lnSpc>
              <a:buFont typeface="+mj-lt"/>
              <a:buAutoNum type="romanLcPeriod"/>
            </a:pPr>
            <a:r>
              <a:rPr lang="cs-CZ" sz="2400" dirty="0"/>
              <a:t>Přírodní zdroje</a:t>
            </a:r>
          </a:p>
          <a:p>
            <a:pPr marL="1371600" lvl="4" indent="-457200">
              <a:lnSpc>
                <a:spcPct val="100000"/>
              </a:lnSpc>
              <a:buFont typeface="+mj-lt"/>
              <a:buAutoNum type="romanLcPeriod"/>
            </a:pPr>
            <a:r>
              <a:rPr lang="cs-CZ" sz="2400" dirty="0"/>
              <a:t>Historie násilných konfliktů</a:t>
            </a:r>
          </a:p>
          <a:p>
            <a:pPr marL="1371600" lvl="4" indent="-457200">
              <a:lnSpc>
                <a:spcPct val="100000"/>
              </a:lnSpc>
              <a:buFont typeface="+mj-lt"/>
              <a:buAutoNum type="romanLcPeriod"/>
            </a:pPr>
            <a:r>
              <a:rPr lang="cs-CZ" sz="2400" dirty="0"/>
              <a:t>Transformace státu</a:t>
            </a:r>
          </a:p>
          <a:p>
            <a:pPr marL="1371600" lvl="4" indent="-457200">
              <a:lnSpc>
                <a:spcPct val="100000"/>
              </a:lnSpc>
              <a:buFont typeface="+mj-lt"/>
              <a:buAutoNum type="romanLcPeriod"/>
            </a:pPr>
            <a:r>
              <a:rPr lang="cs-CZ" sz="2400" dirty="0"/>
              <a:t>Vnější šoky</a:t>
            </a:r>
          </a:p>
          <a:p>
            <a:pPr marL="1371600" lvl="4" indent="-457200">
              <a:lnSpc>
                <a:spcPct val="100000"/>
              </a:lnSpc>
              <a:buFont typeface="+mj-lt"/>
              <a:buAutoNum type="romanLcPeriod"/>
            </a:pPr>
            <a:r>
              <a:rPr lang="cs-CZ" sz="2400" dirty="0"/>
              <a:t>Geografie, klima a výskyt nemocí</a:t>
            </a:r>
          </a:p>
          <a:p>
            <a:pPr marL="1371600" lvl="4" indent="-457200">
              <a:lnSpc>
                <a:spcPct val="100000"/>
              </a:lnSpc>
              <a:buFont typeface="+mj-lt"/>
              <a:buAutoNum type="romanLcPeriod"/>
            </a:pPr>
            <a:r>
              <a:rPr lang="cs-CZ" sz="2400" dirty="0"/>
              <a:t>Mezinárodní systém</a:t>
            </a:r>
          </a:p>
          <a:p>
            <a:pPr>
              <a:lnSpc>
                <a:spcPct val="100000"/>
              </a:lnSpc>
            </a:pPr>
            <a:endParaRPr lang="cs-CZ" sz="1600" dirty="0"/>
          </a:p>
        </p:txBody>
      </p:sp>
      <p:pic>
        <p:nvPicPr>
          <p:cNvPr id="7" name="Graphic 6" descr="Head with Gears">
            <a:extLst>
              <a:ext uri="{FF2B5EF4-FFF2-40B4-BE49-F238E27FC236}">
                <a16:creationId xmlns:a16="http://schemas.microsoft.com/office/drawing/2014/main" id="{876249C4-E1FE-30A9-66A4-2FA3DE474B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5502" y="286879"/>
            <a:ext cx="5660211" cy="5660211"/>
          </a:xfrm>
          <a:prstGeom prst="rect">
            <a:avLst/>
          </a:prstGeom>
        </p:spPr>
      </p:pic>
      <p:sp>
        <p:nvSpPr>
          <p:cNvPr id="22" name="Freeform: Shape 21">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4" name="Group 23">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5" name="Freeform: Shape 24">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Freeform: Shape 26">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8"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2543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782A78-4534-44BE-B68E-9682D20B0FA7}"/>
              </a:ext>
            </a:extLst>
          </p:cNvPr>
          <p:cNvSpPr>
            <a:spLocks noGrp="1"/>
          </p:cNvSpPr>
          <p:nvPr>
            <p:ph type="title"/>
          </p:nvPr>
        </p:nvSpPr>
        <p:spPr/>
        <p:txBody>
          <a:bodyPr/>
          <a:lstStyle/>
          <a:p>
            <a:pPr algn="ctr"/>
            <a:r>
              <a:rPr lang="cs-CZ" dirty="0"/>
              <a:t>Bezpečnostní hrozby plynoucí z křehkosti a nestability států (důsledky)</a:t>
            </a:r>
          </a:p>
        </p:txBody>
      </p:sp>
      <p:sp>
        <p:nvSpPr>
          <p:cNvPr id="3" name="Zástupný obsah 2">
            <a:extLst>
              <a:ext uri="{FF2B5EF4-FFF2-40B4-BE49-F238E27FC236}">
                <a16:creationId xmlns:a16="http://schemas.microsoft.com/office/drawing/2014/main" id="{1F6A6CEF-229F-403A-9572-013F2DDC8BD0}"/>
              </a:ext>
            </a:extLst>
          </p:cNvPr>
          <p:cNvSpPr>
            <a:spLocks noGrp="1"/>
          </p:cNvSpPr>
          <p:nvPr>
            <p:ph idx="1"/>
          </p:nvPr>
        </p:nvSpPr>
        <p:spPr>
          <a:xfrm>
            <a:off x="208089" y="2467022"/>
            <a:ext cx="11775821" cy="4390978"/>
          </a:xfrm>
        </p:spPr>
        <p:txBody>
          <a:bodyPr>
            <a:normAutofit/>
          </a:bodyPr>
          <a:lstStyle/>
          <a:p>
            <a:pPr marL="342900" indent="-342900">
              <a:buFontTx/>
              <a:buChar char="-"/>
            </a:pPr>
            <a:r>
              <a:rPr lang="cs-CZ" sz="2400" dirty="0"/>
              <a:t>Silný vztah mezi křehkostí státu a vznikem konfliktů </a:t>
            </a:r>
          </a:p>
          <a:p>
            <a:endParaRPr lang="cs-CZ" dirty="0"/>
          </a:p>
          <a:p>
            <a:pPr marL="457200" indent="-457200">
              <a:buFont typeface="+mj-lt"/>
              <a:buAutoNum type="arabicPeriod"/>
            </a:pPr>
            <a:r>
              <a:rPr lang="cs-CZ" sz="2400" b="1" dirty="0"/>
              <a:t>NESTABILINÍ SITUCE</a:t>
            </a:r>
          </a:p>
          <a:p>
            <a:pPr marL="914400" lvl="2" indent="-457200">
              <a:buFont typeface="Arial" panose="020B0604020202020204" pitchFamily="34" charset="0"/>
              <a:buChar char="•"/>
            </a:pPr>
            <a:r>
              <a:rPr lang="cs-CZ" sz="2000" dirty="0"/>
              <a:t>Hrozba pro udržitelný rozvoj a zachování míru </a:t>
            </a:r>
          </a:p>
          <a:p>
            <a:pPr marL="914400" lvl="2" indent="-457200">
              <a:buFont typeface="Arial" panose="020B0604020202020204" pitchFamily="34" charset="0"/>
              <a:buChar char="•"/>
            </a:pPr>
            <a:r>
              <a:rPr lang="cs-CZ" sz="2000" dirty="0"/>
              <a:t>Časté </a:t>
            </a:r>
            <a:r>
              <a:rPr lang="cs-CZ" sz="2000" u="sng" dirty="0"/>
              <a:t>násilné konflikty  </a:t>
            </a:r>
            <a:r>
              <a:rPr lang="cs-CZ" sz="2000" dirty="0"/>
              <a:t>- jedná se převážně o vnitřní konflikty či se zapojením okolních států</a:t>
            </a:r>
          </a:p>
          <a:p>
            <a:pPr marL="914400" lvl="2" indent="-457200">
              <a:buFont typeface="Arial" panose="020B0604020202020204" pitchFamily="34" charset="0"/>
              <a:buChar char="•"/>
            </a:pPr>
            <a:r>
              <a:rPr lang="cs-CZ" sz="2000" dirty="0"/>
              <a:t>Vznik teroristických uskupení</a:t>
            </a:r>
          </a:p>
          <a:p>
            <a:pPr marL="914400" lvl="2" indent="-457200">
              <a:buFont typeface="Arial" panose="020B0604020202020204" pitchFamily="34" charset="0"/>
              <a:buChar char="•"/>
            </a:pPr>
            <a:r>
              <a:rPr lang="cs-CZ" sz="2000" dirty="0"/>
              <a:t>Migrace ze země – vytváří vnitřní hrozby pro cílové země</a:t>
            </a:r>
          </a:p>
          <a:p>
            <a:pPr lvl="2"/>
            <a:endParaRPr lang="cs-CZ" dirty="0"/>
          </a:p>
          <a:p>
            <a:pPr marL="457200" indent="-457200">
              <a:buFont typeface="+mj-lt"/>
              <a:buAutoNum type="arabicPeriod"/>
            </a:pPr>
            <a:r>
              <a:rPr lang="cs-CZ" sz="2400" b="1" dirty="0"/>
              <a:t>NÍZKÝ PŘÍJEM A SLABÝ RŮST</a:t>
            </a:r>
          </a:p>
          <a:p>
            <a:pPr marL="914400" lvl="2" indent="-457200">
              <a:buFont typeface="Arial" panose="020B0604020202020204" pitchFamily="34" charset="0"/>
              <a:buChar char="•"/>
            </a:pPr>
            <a:r>
              <a:rPr lang="cs-CZ" sz="2000" dirty="0"/>
              <a:t>Nedostatek státních kapacit</a:t>
            </a:r>
          </a:p>
          <a:p>
            <a:pPr marL="457200" lvl="1" indent="-457200"/>
            <a:endParaRPr lang="cs-CZ" dirty="0"/>
          </a:p>
        </p:txBody>
      </p:sp>
    </p:spTree>
    <p:extLst>
      <p:ext uri="{BB962C8B-B14F-4D97-AF65-F5344CB8AC3E}">
        <p14:creationId xmlns:p14="http://schemas.microsoft.com/office/powerpoint/2010/main" val="1674100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7">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AE5BE52B-6B81-49E0-A667-377FA9855B92}"/>
              </a:ext>
            </a:extLst>
          </p:cNvPr>
          <p:cNvSpPr>
            <a:spLocks noGrp="1"/>
          </p:cNvSpPr>
          <p:nvPr>
            <p:ph type="title"/>
          </p:nvPr>
        </p:nvSpPr>
        <p:spPr>
          <a:xfrm>
            <a:off x="53564" y="748339"/>
            <a:ext cx="5512288" cy="1835608"/>
          </a:xfrm>
          <a:noFill/>
        </p:spPr>
        <p:txBody>
          <a:bodyPr anchor="t">
            <a:normAutofit/>
          </a:bodyPr>
          <a:lstStyle/>
          <a:p>
            <a:pPr algn="ctr"/>
            <a:r>
              <a:rPr lang="cs-CZ" dirty="0" err="1">
                <a:ln w="0"/>
                <a:solidFill>
                  <a:srgbClr val="412430"/>
                </a:solidFill>
                <a:effectLst>
                  <a:outerShdw blurRad="38100" dist="19050" dir="2700000" algn="tl" rotWithShape="0">
                    <a:schemeClr val="dk1">
                      <a:alpha val="40000"/>
                    </a:schemeClr>
                  </a:outerShdw>
                </a:effectLst>
              </a:rPr>
              <a:t>Fragile</a:t>
            </a:r>
            <a:r>
              <a:rPr lang="cs-CZ" dirty="0">
                <a:ln w="0"/>
                <a:solidFill>
                  <a:srgbClr val="412430"/>
                </a:solidFill>
                <a:effectLst>
                  <a:outerShdw blurRad="38100" dist="19050" dir="2700000" algn="tl" rotWithShape="0">
                    <a:schemeClr val="dk1">
                      <a:alpha val="40000"/>
                    </a:schemeClr>
                  </a:outerShdw>
                </a:effectLst>
              </a:rPr>
              <a:t> </a:t>
            </a:r>
            <a:r>
              <a:rPr lang="cs-CZ" dirty="0" err="1">
                <a:ln w="0"/>
                <a:solidFill>
                  <a:srgbClr val="412430"/>
                </a:solidFill>
                <a:effectLst>
                  <a:outerShdw blurRad="38100" dist="19050" dir="2700000" algn="tl" rotWithShape="0">
                    <a:schemeClr val="dk1">
                      <a:alpha val="40000"/>
                    </a:schemeClr>
                  </a:outerShdw>
                </a:effectLst>
              </a:rPr>
              <a:t>State</a:t>
            </a:r>
            <a:r>
              <a:rPr lang="cs-CZ" dirty="0">
                <a:ln w="0"/>
                <a:solidFill>
                  <a:srgbClr val="412430"/>
                </a:solidFill>
                <a:effectLst>
                  <a:outerShdw blurRad="38100" dist="19050" dir="2700000" algn="tl" rotWithShape="0">
                    <a:schemeClr val="dk1">
                      <a:alpha val="40000"/>
                    </a:schemeClr>
                  </a:outerShdw>
                </a:effectLst>
              </a:rPr>
              <a:t> Index </a:t>
            </a:r>
            <a:r>
              <a:rPr lang="cs-CZ" dirty="0">
                <a:solidFill>
                  <a:srgbClr val="412430"/>
                </a:solidFill>
              </a:rPr>
              <a:t>- indikátory</a:t>
            </a:r>
          </a:p>
        </p:txBody>
      </p:sp>
      <p:grpSp>
        <p:nvGrpSpPr>
          <p:cNvPr id="17" name="Graphic 78">
            <a:extLst>
              <a:ext uri="{FF2B5EF4-FFF2-40B4-BE49-F238E27FC236}">
                <a16:creationId xmlns:a16="http://schemas.microsoft.com/office/drawing/2014/main" id="{2EDC2578-BDB0-4118-975D-CFCE02823D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776109"/>
            <a:ext cx="972241" cy="45718"/>
            <a:chOff x="4886325" y="3371754"/>
            <a:chExt cx="2418492" cy="113728"/>
          </a:xfrm>
          <a:solidFill>
            <a:schemeClr val="accent1"/>
          </a:solidFill>
        </p:grpSpPr>
        <p:sp>
          <p:nvSpPr>
            <p:cNvPr id="21" name="Graphic 78">
              <a:extLst>
                <a:ext uri="{FF2B5EF4-FFF2-40B4-BE49-F238E27FC236}">
                  <a16:creationId xmlns:a16="http://schemas.microsoft.com/office/drawing/2014/main" id="{FB6536F0-4A9C-46C9-96E9-22CBB33E6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9" name="Graphic 78">
              <a:extLst>
                <a:ext uri="{FF2B5EF4-FFF2-40B4-BE49-F238E27FC236}">
                  <a16:creationId xmlns:a16="http://schemas.microsoft.com/office/drawing/2014/main" id="{DFD6A33A-F889-42D7-ADC2-DD9B88DF06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3" name="Graphic 78">
                <a:extLst>
                  <a:ext uri="{FF2B5EF4-FFF2-40B4-BE49-F238E27FC236}">
                    <a16:creationId xmlns:a16="http://schemas.microsoft.com/office/drawing/2014/main" id="{C375AFD7-9E86-4D19-B86E-C936D33B0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4" name="Graphic 78">
                <a:extLst>
                  <a:ext uri="{FF2B5EF4-FFF2-40B4-BE49-F238E27FC236}">
                    <a16:creationId xmlns:a16="http://schemas.microsoft.com/office/drawing/2014/main" id="{4102C78E-31A2-4DB3-8790-415EB0B4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5" name="Graphic 78">
                <a:extLst>
                  <a:ext uri="{FF2B5EF4-FFF2-40B4-BE49-F238E27FC236}">
                    <a16:creationId xmlns:a16="http://schemas.microsoft.com/office/drawing/2014/main" id="{4F3E144D-8167-438A-B67F-50F5D9C0C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4BE2135F-02C1-449F-B195-232E9AFD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5" name="Obrázek 4">
            <a:extLst>
              <a:ext uri="{FF2B5EF4-FFF2-40B4-BE49-F238E27FC236}">
                <a16:creationId xmlns:a16="http://schemas.microsoft.com/office/drawing/2014/main" id="{D976B23C-085F-46BE-A013-A35048D144BA}"/>
              </a:ext>
            </a:extLst>
          </p:cNvPr>
          <p:cNvPicPr>
            <a:picLocks noChangeAspect="1"/>
          </p:cNvPicPr>
          <p:nvPr/>
        </p:nvPicPr>
        <p:blipFill>
          <a:blip r:embed="rId3"/>
          <a:stretch>
            <a:fillRect/>
          </a:stretch>
        </p:blipFill>
        <p:spPr>
          <a:xfrm>
            <a:off x="200524" y="2731286"/>
            <a:ext cx="5598213" cy="2460571"/>
          </a:xfrm>
          <a:prstGeom prst="rect">
            <a:avLst/>
          </a:prstGeom>
          <a:ln>
            <a:solidFill>
              <a:srgbClr val="412430"/>
            </a:solidFill>
          </a:ln>
        </p:spPr>
      </p:pic>
      <p:sp>
        <p:nvSpPr>
          <p:cNvPr id="27" name="Freeform: Shape 27">
            <a:extLst>
              <a:ext uri="{FF2B5EF4-FFF2-40B4-BE49-F238E27FC236}">
                <a16:creationId xmlns:a16="http://schemas.microsoft.com/office/drawing/2014/main" id="{E1BEDD21-8CC9-4E04-B8CF-CE59786D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6006"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9" name="Group 29">
            <a:extLst>
              <a:ext uri="{FF2B5EF4-FFF2-40B4-BE49-F238E27FC236}">
                <a16:creationId xmlns:a16="http://schemas.microsoft.com/office/drawing/2014/main" id="{A6DA475A-533E-4A16-A83E-0171FFB6D8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10732601" y="5351135"/>
            <a:ext cx="886141" cy="802496"/>
            <a:chOff x="10948005" y="3272152"/>
            <a:chExt cx="868640" cy="786648"/>
          </a:xfrm>
          <a:solidFill>
            <a:schemeClr val="accent1"/>
          </a:solidFill>
        </p:grpSpPr>
        <p:sp>
          <p:nvSpPr>
            <p:cNvPr id="31" name="Freeform: Shape 30">
              <a:extLst>
                <a:ext uri="{FF2B5EF4-FFF2-40B4-BE49-F238E27FC236}">
                  <a16:creationId xmlns:a16="http://schemas.microsoft.com/office/drawing/2014/main" id="{9EB076CD-5E1A-4B4E-8434-EB36C96CD9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2" name="Freeform: Shape 31">
              <a:extLst>
                <a:ext uri="{FF2B5EF4-FFF2-40B4-BE49-F238E27FC236}">
                  <a16:creationId xmlns:a16="http://schemas.microsoft.com/office/drawing/2014/main" id="{F6EB8026-10C9-4869-9F11-AD4C064F9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3" name="Freeform: Shape 32">
              <a:extLst>
                <a:ext uri="{FF2B5EF4-FFF2-40B4-BE49-F238E27FC236}">
                  <a16:creationId xmlns:a16="http://schemas.microsoft.com/office/drawing/2014/main" id="{C49D45E4-020D-4F13-BA0F-A5307EA2A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4" name="Graphic 12">
              <a:extLst>
                <a:ext uri="{FF2B5EF4-FFF2-40B4-BE49-F238E27FC236}">
                  <a16:creationId xmlns:a16="http://schemas.microsoft.com/office/drawing/2014/main" id="{9C88C3FA-F709-4D00-9E6D-882DB1E28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35" name="Graphic 15">
              <a:extLst>
                <a:ext uri="{FF2B5EF4-FFF2-40B4-BE49-F238E27FC236}">
                  <a16:creationId xmlns:a16="http://schemas.microsoft.com/office/drawing/2014/main" id="{7EDA809C-8B77-4778-9050-82BA49976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6" name="Graphic 15">
              <a:extLst>
                <a:ext uri="{FF2B5EF4-FFF2-40B4-BE49-F238E27FC236}">
                  <a16:creationId xmlns:a16="http://schemas.microsoft.com/office/drawing/2014/main" id="{592CBFFA-9E14-4482-8D59-A989BAD45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801BD80-BE9E-4AFB-BEF4-435B40BD2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3" name="Zástupný obsah 2">
            <a:extLst>
              <a:ext uri="{FF2B5EF4-FFF2-40B4-BE49-F238E27FC236}">
                <a16:creationId xmlns:a16="http://schemas.microsoft.com/office/drawing/2014/main" id="{0976BB8B-16B8-4D4B-AAA8-EDD63863AAD4}"/>
              </a:ext>
            </a:extLst>
          </p:cNvPr>
          <p:cNvGraphicFramePr>
            <a:graphicFrameLocks noGrp="1"/>
          </p:cNvGraphicFramePr>
          <p:nvPr>
            <p:ph idx="1"/>
            <p:extLst>
              <p:ext uri="{D42A27DB-BD31-4B8C-83A1-F6EECF244321}">
                <p14:modId xmlns:p14="http://schemas.microsoft.com/office/powerpoint/2010/main" val="2051979233"/>
              </p:ext>
            </p:extLst>
          </p:nvPr>
        </p:nvGraphicFramePr>
        <p:xfrm>
          <a:off x="6096001" y="0"/>
          <a:ext cx="6108976" cy="6857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546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9" name="Rectangle 101">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Nadpis 1">
            <a:extLst>
              <a:ext uri="{FF2B5EF4-FFF2-40B4-BE49-F238E27FC236}">
                <a16:creationId xmlns:a16="http://schemas.microsoft.com/office/drawing/2014/main" id="{D68B7DD1-D2B3-4835-852C-8BC1BFA9F02B}"/>
              </a:ext>
            </a:extLst>
          </p:cNvPr>
          <p:cNvSpPr>
            <a:spLocks noGrp="1"/>
          </p:cNvSpPr>
          <p:nvPr>
            <p:ph type="title"/>
          </p:nvPr>
        </p:nvSpPr>
        <p:spPr>
          <a:xfrm>
            <a:off x="695325" y="246343"/>
            <a:ext cx="10801350" cy="1273011"/>
          </a:xfrm>
        </p:spPr>
        <p:txBody>
          <a:bodyPr anchor="t">
            <a:normAutofit/>
          </a:bodyPr>
          <a:lstStyle/>
          <a:p>
            <a:pPr algn="ctr"/>
            <a:r>
              <a:rPr lang="cs-CZ" dirty="0"/>
              <a:t>Výčet vybraných křehkých států</a:t>
            </a:r>
          </a:p>
        </p:txBody>
      </p:sp>
      <p:grpSp>
        <p:nvGrpSpPr>
          <p:cNvPr id="100" name="Graphic 78">
            <a:extLst>
              <a:ext uri="{FF2B5EF4-FFF2-40B4-BE49-F238E27FC236}">
                <a16:creationId xmlns:a16="http://schemas.microsoft.com/office/drawing/2014/main" id="{C5035748-E666-464D-B95F-ED81463468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32770" y="1617538"/>
            <a:ext cx="804137" cy="45718"/>
            <a:chOff x="4886325" y="3371754"/>
            <a:chExt cx="2418492" cy="113728"/>
          </a:xfrm>
          <a:solidFill>
            <a:schemeClr val="accent1"/>
          </a:solidFill>
        </p:grpSpPr>
        <p:sp>
          <p:nvSpPr>
            <p:cNvPr id="105" name="Graphic 78">
              <a:extLst>
                <a:ext uri="{FF2B5EF4-FFF2-40B4-BE49-F238E27FC236}">
                  <a16:creationId xmlns:a16="http://schemas.microsoft.com/office/drawing/2014/main" id="{4D85EFE8-5037-4E99-8D29-64B5CE9D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1" name="Graphic 78">
              <a:extLst>
                <a:ext uri="{FF2B5EF4-FFF2-40B4-BE49-F238E27FC236}">
                  <a16:creationId xmlns:a16="http://schemas.microsoft.com/office/drawing/2014/main" id="{9FD653C8-CB16-40C0-BA61-6FA0587D7A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07" name="Graphic 78">
                <a:extLst>
                  <a:ext uri="{FF2B5EF4-FFF2-40B4-BE49-F238E27FC236}">
                    <a16:creationId xmlns:a16="http://schemas.microsoft.com/office/drawing/2014/main" id="{ABA973BF-958C-4267-A9F2-CEA64D284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8" name="Graphic 78">
                <a:extLst>
                  <a:ext uri="{FF2B5EF4-FFF2-40B4-BE49-F238E27FC236}">
                    <a16:creationId xmlns:a16="http://schemas.microsoft.com/office/drawing/2014/main" id="{B0DAD6C4-EBF1-4DBF-928B-3F52E0244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09" name="Graphic 78">
                <a:extLst>
                  <a:ext uri="{FF2B5EF4-FFF2-40B4-BE49-F238E27FC236}">
                    <a16:creationId xmlns:a16="http://schemas.microsoft.com/office/drawing/2014/main" id="{B2BD6CA6-C90E-4CC3-B99B-93CE2622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10" name="Graphic 78">
                <a:extLst>
                  <a:ext uri="{FF2B5EF4-FFF2-40B4-BE49-F238E27FC236}">
                    <a16:creationId xmlns:a16="http://schemas.microsoft.com/office/drawing/2014/main" id="{8E83D65E-8C50-430E-8331-F293349E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71" name="Zástupný obsah 2">
            <a:extLst>
              <a:ext uri="{FF2B5EF4-FFF2-40B4-BE49-F238E27FC236}">
                <a16:creationId xmlns:a16="http://schemas.microsoft.com/office/drawing/2014/main" id="{D45C80EB-67E2-4E00-9697-1BB250259C9F}"/>
              </a:ext>
            </a:extLst>
          </p:cNvPr>
          <p:cNvSpPr>
            <a:spLocks noGrp="1"/>
          </p:cNvSpPr>
          <p:nvPr>
            <p:ph idx="1"/>
          </p:nvPr>
        </p:nvSpPr>
        <p:spPr>
          <a:xfrm>
            <a:off x="89708" y="1765696"/>
            <a:ext cx="2944774" cy="4649058"/>
          </a:xfrm>
        </p:spPr>
        <p:txBody>
          <a:bodyPr>
            <a:normAutofit lnSpcReduction="10000"/>
          </a:bodyPr>
          <a:lstStyle/>
          <a:p>
            <a:pPr marL="457200" indent="-457200">
              <a:lnSpc>
                <a:spcPct val="100000"/>
              </a:lnSpc>
              <a:buFont typeface="+mj-lt"/>
              <a:buAutoNum type="arabicPeriod"/>
            </a:pPr>
            <a:r>
              <a:rPr lang="cs-CZ" b="1" dirty="0">
                <a:highlight>
                  <a:srgbClr val="FFFF00"/>
                </a:highlight>
              </a:rPr>
              <a:t>Jemen</a:t>
            </a:r>
            <a:r>
              <a:rPr lang="cs-CZ" dirty="0"/>
              <a:t> -  111.7</a:t>
            </a:r>
          </a:p>
          <a:p>
            <a:pPr marL="457200" indent="-457200">
              <a:lnSpc>
                <a:spcPct val="100000"/>
              </a:lnSpc>
              <a:buFont typeface="+mj-lt"/>
              <a:buAutoNum type="arabicPeriod"/>
            </a:pPr>
            <a:r>
              <a:rPr lang="cs-CZ" b="1" dirty="0"/>
              <a:t>Somálsko</a:t>
            </a:r>
            <a:r>
              <a:rPr lang="cs-CZ" dirty="0"/>
              <a:t> – 110.9</a:t>
            </a:r>
          </a:p>
          <a:p>
            <a:pPr marL="457200" indent="-457200">
              <a:lnSpc>
                <a:spcPct val="100000"/>
              </a:lnSpc>
              <a:buFont typeface="+mj-lt"/>
              <a:buAutoNum type="arabicPeriod"/>
            </a:pPr>
            <a:r>
              <a:rPr lang="cs-CZ" b="1" dirty="0">
                <a:highlight>
                  <a:srgbClr val="FFFF00"/>
                </a:highlight>
              </a:rPr>
              <a:t>Sýrie</a:t>
            </a:r>
            <a:r>
              <a:rPr lang="cs-CZ" dirty="0">
                <a:highlight>
                  <a:srgbClr val="FFFF00"/>
                </a:highlight>
              </a:rPr>
              <a:t> </a:t>
            </a:r>
            <a:r>
              <a:rPr lang="cs-CZ" dirty="0"/>
              <a:t>- 110.7</a:t>
            </a:r>
          </a:p>
          <a:p>
            <a:pPr marL="457200" indent="-457200">
              <a:lnSpc>
                <a:spcPct val="100000"/>
              </a:lnSpc>
              <a:buFont typeface="+mj-lt"/>
              <a:buAutoNum type="arabicPeriod"/>
            </a:pPr>
            <a:r>
              <a:rPr lang="cs-CZ" b="1" dirty="0"/>
              <a:t>Jižní </a:t>
            </a:r>
            <a:r>
              <a:rPr lang="cs-CZ" b="1" dirty="0" err="1"/>
              <a:t>Sudán</a:t>
            </a:r>
            <a:r>
              <a:rPr lang="cs-CZ" b="1" dirty="0"/>
              <a:t> </a:t>
            </a:r>
            <a:r>
              <a:rPr lang="cs-CZ" dirty="0"/>
              <a:t>– 109.4</a:t>
            </a:r>
          </a:p>
          <a:p>
            <a:pPr marL="457200" indent="-457200">
              <a:lnSpc>
                <a:spcPct val="100000"/>
              </a:lnSpc>
              <a:buFont typeface="+mj-lt"/>
              <a:buAutoNum type="arabicPeriod"/>
            </a:pPr>
            <a:r>
              <a:rPr lang="cs-CZ" b="1" dirty="0"/>
              <a:t>Kongo</a:t>
            </a:r>
            <a:r>
              <a:rPr lang="cs-CZ" dirty="0"/>
              <a:t> - 108.4</a:t>
            </a:r>
          </a:p>
          <a:p>
            <a:pPr marL="457200" indent="-457200">
              <a:lnSpc>
                <a:spcPct val="100000"/>
              </a:lnSpc>
              <a:buFont typeface="+mj-lt"/>
              <a:buAutoNum type="arabicPeriod"/>
            </a:pPr>
            <a:r>
              <a:rPr lang="cs-CZ" b="1" dirty="0"/>
              <a:t>Středoafrická republika </a:t>
            </a:r>
            <a:r>
              <a:rPr lang="cs-CZ" dirty="0"/>
              <a:t>- 107</a:t>
            </a:r>
            <a:endParaRPr lang="cs-CZ" b="1" dirty="0"/>
          </a:p>
          <a:p>
            <a:pPr marL="457200" indent="-457200">
              <a:lnSpc>
                <a:spcPct val="100000"/>
              </a:lnSpc>
              <a:buFont typeface="+mj-lt"/>
              <a:buAutoNum type="arabicPeriod"/>
            </a:pPr>
            <a:r>
              <a:rPr lang="cs-CZ" b="1" dirty="0" err="1"/>
              <a:t>Chad</a:t>
            </a:r>
            <a:r>
              <a:rPr lang="cs-CZ" dirty="0"/>
              <a:t> – 105.8</a:t>
            </a:r>
          </a:p>
          <a:p>
            <a:pPr marL="457200" indent="-457200">
              <a:lnSpc>
                <a:spcPct val="100000"/>
              </a:lnSpc>
              <a:buFont typeface="+mj-lt"/>
              <a:buAutoNum type="arabicPeriod"/>
            </a:pPr>
            <a:r>
              <a:rPr lang="cs-CZ" b="1" dirty="0" err="1"/>
              <a:t>Sudán</a:t>
            </a:r>
            <a:r>
              <a:rPr lang="cs-CZ" dirty="0"/>
              <a:t> – 105.2</a:t>
            </a:r>
          </a:p>
          <a:p>
            <a:pPr marL="457200" indent="-457200">
              <a:lnSpc>
                <a:spcPct val="100000"/>
              </a:lnSpc>
              <a:buFont typeface="+mj-lt"/>
              <a:buAutoNum type="arabicPeriod"/>
            </a:pPr>
            <a:r>
              <a:rPr lang="cs-CZ" b="1" dirty="0">
                <a:highlight>
                  <a:srgbClr val="FFFF00"/>
                </a:highlight>
              </a:rPr>
              <a:t>Afghánistán</a:t>
            </a:r>
            <a:r>
              <a:rPr lang="cs-CZ" dirty="0"/>
              <a:t> – 102.1</a:t>
            </a:r>
          </a:p>
          <a:p>
            <a:pPr marL="457200" indent="-457200">
              <a:lnSpc>
                <a:spcPct val="100000"/>
              </a:lnSpc>
              <a:buFont typeface="+mj-lt"/>
              <a:buAutoNum type="arabicPeriod"/>
            </a:pPr>
            <a:r>
              <a:rPr lang="cs-CZ" b="1" dirty="0"/>
              <a:t>Zimbabwe</a:t>
            </a:r>
            <a:r>
              <a:rPr lang="cs-CZ" dirty="0"/>
              <a:t> – 99.1</a:t>
            </a:r>
            <a:endParaRPr lang="cs-CZ" b="1" dirty="0"/>
          </a:p>
          <a:p>
            <a:pPr marL="457200" indent="-457200">
              <a:lnSpc>
                <a:spcPct val="100000"/>
              </a:lnSpc>
              <a:buFont typeface="+mj-lt"/>
              <a:buAutoNum type="arabicPeriod"/>
            </a:pPr>
            <a:endParaRPr lang="cs-CZ" sz="1600" dirty="0"/>
          </a:p>
          <a:p>
            <a:pPr marL="457200" indent="-457200">
              <a:lnSpc>
                <a:spcPct val="100000"/>
              </a:lnSpc>
              <a:buFont typeface="+mj-lt"/>
              <a:buAutoNum type="arabicPeriod"/>
            </a:pPr>
            <a:endParaRPr lang="cs-CZ" sz="1600" dirty="0"/>
          </a:p>
        </p:txBody>
      </p:sp>
      <p:pic>
        <p:nvPicPr>
          <p:cNvPr id="4" name="Obrázek 3">
            <a:extLst>
              <a:ext uri="{FF2B5EF4-FFF2-40B4-BE49-F238E27FC236}">
                <a16:creationId xmlns:a16="http://schemas.microsoft.com/office/drawing/2014/main" id="{54E0EF34-85BB-40FF-8B55-4153CBF198A0}"/>
              </a:ext>
            </a:extLst>
          </p:cNvPr>
          <p:cNvPicPr>
            <a:picLocks noChangeAspect="1"/>
          </p:cNvPicPr>
          <p:nvPr/>
        </p:nvPicPr>
        <p:blipFill rotWithShape="1">
          <a:blip r:embed="rId3"/>
          <a:srcRect l="35129" t="29010" r="31946" b="34769"/>
          <a:stretch/>
        </p:blipFill>
        <p:spPr>
          <a:xfrm>
            <a:off x="3124190" y="1112414"/>
            <a:ext cx="9157517" cy="5745585"/>
          </a:xfrm>
          <a:prstGeom prst="rect">
            <a:avLst/>
          </a:prstGeom>
          <a:ln>
            <a:noFill/>
          </a:ln>
          <a:effectLst>
            <a:softEdge rad="112500"/>
          </a:effectLst>
        </p:spPr>
      </p:pic>
      <p:sp>
        <p:nvSpPr>
          <p:cNvPr id="6" name="TextovéPole 5">
            <a:extLst>
              <a:ext uri="{FF2B5EF4-FFF2-40B4-BE49-F238E27FC236}">
                <a16:creationId xmlns:a16="http://schemas.microsoft.com/office/drawing/2014/main" id="{A37B5650-C520-4001-AE14-DDE26F2DA90A}"/>
              </a:ext>
            </a:extLst>
          </p:cNvPr>
          <p:cNvSpPr txBox="1"/>
          <p:nvPr/>
        </p:nvSpPr>
        <p:spPr>
          <a:xfrm>
            <a:off x="5633430" y="5862796"/>
            <a:ext cx="992777" cy="369332"/>
          </a:xfrm>
          <a:prstGeom prst="rect">
            <a:avLst/>
          </a:prstGeom>
          <a:noFill/>
        </p:spPr>
        <p:txBody>
          <a:bodyPr wrap="square" rtlCol="0">
            <a:spAutoFit/>
          </a:bodyPr>
          <a:lstStyle/>
          <a:p>
            <a:r>
              <a:rPr lang="cs-CZ" dirty="0">
                <a:latin typeface="Sanskrit Text" panose="020B0502040204020203" pitchFamily="18" charset="0"/>
                <a:cs typeface="Sanskrit Text" panose="020B0502040204020203" pitchFamily="18" charset="0"/>
              </a:rPr>
              <a:t>Afrika</a:t>
            </a:r>
          </a:p>
        </p:txBody>
      </p:sp>
      <p:sp>
        <p:nvSpPr>
          <p:cNvPr id="7" name="TextovéPole 6">
            <a:extLst>
              <a:ext uri="{FF2B5EF4-FFF2-40B4-BE49-F238E27FC236}">
                <a16:creationId xmlns:a16="http://schemas.microsoft.com/office/drawing/2014/main" id="{722EB6BC-6E40-4BF8-9CFE-BB2AE9D4587C}"/>
              </a:ext>
            </a:extLst>
          </p:cNvPr>
          <p:cNvSpPr txBox="1"/>
          <p:nvPr/>
        </p:nvSpPr>
        <p:spPr>
          <a:xfrm>
            <a:off x="8682662" y="3409650"/>
            <a:ext cx="381229" cy="369332"/>
          </a:xfrm>
          <a:prstGeom prst="rect">
            <a:avLst/>
          </a:prstGeom>
          <a:noFill/>
        </p:spPr>
        <p:txBody>
          <a:bodyPr wrap="square" rtlCol="0">
            <a:spAutoFit/>
          </a:bodyPr>
          <a:lstStyle/>
          <a:p>
            <a:r>
              <a:rPr lang="cs-CZ" b="1" dirty="0"/>
              <a:t>1</a:t>
            </a:r>
          </a:p>
        </p:txBody>
      </p:sp>
      <p:cxnSp>
        <p:nvCxnSpPr>
          <p:cNvPr id="17" name="Přímá spojnice se šipkou 16">
            <a:extLst>
              <a:ext uri="{FF2B5EF4-FFF2-40B4-BE49-F238E27FC236}">
                <a16:creationId xmlns:a16="http://schemas.microsoft.com/office/drawing/2014/main" id="{5943EAB5-5B2B-49D9-A545-01E40AC9DA09}"/>
              </a:ext>
            </a:extLst>
          </p:cNvPr>
          <p:cNvCxnSpPr>
            <a:cxnSpLocks/>
          </p:cNvCxnSpPr>
          <p:nvPr/>
        </p:nvCxnSpPr>
        <p:spPr>
          <a:xfrm flipH="1" flipV="1">
            <a:off x="8046720" y="3102353"/>
            <a:ext cx="635942" cy="491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vál 27">
            <a:extLst>
              <a:ext uri="{FF2B5EF4-FFF2-40B4-BE49-F238E27FC236}">
                <a16:creationId xmlns:a16="http://schemas.microsoft.com/office/drawing/2014/main" id="{C1B58BFF-D1A7-4C80-8EDB-D37AC344A5A3}"/>
              </a:ext>
            </a:extLst>
          </p:cNvPr>
          <p:cNvSpPr/>
          <p:nvPr/>
        </p:nvSpPr>
        <p:spPr>
          <a:xfrm>
            <a:off x="8682662" y="3429000"/>
            <a:ext cx="381229" cy="369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1" name="Přímá spojnice se šipkou 30">
            <a:extLst>
              <a:ext uri="{FF2B5EF4-FFF2-40B4-BE49-F238E27FC236}">
                <a16:creationId xmlns:a16="http://schemas.microsoft.com/office/drawing/2014/main" id="{AC25A3C3-0E0C-492E-A663-3AC1A8B5EFF1}"/>
              </a:ext>
            </a:extLst>
          </p:cNvPr>
          <p:cNvCxnSpPr/>
          <p:nvPr/>
        </p:nvCxnSpPr>
        <p:spPr>
          <a:xfrm flipH="1" flipV="1">
            <a:off x="7876903" y="3594316"/>
            <a:ext cx="1332411" cy="6511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ovéPole 53">
            <a:extLst>
              <a:ext uri="{FF2B5EF4-FFF2-40B4-BE49-F238E27FC236}">
                <a16:creationId xmlns:a16="http://schemas.microsoft.com/office/drawing/2014/main" id="{25361AC5-5858-4C3F-8FDC-038C67DD47E3}"/>
              </a:ext>
            </a:extLst>
          </p:cNvPr>
          <p:cNvSpPr txBox="1"/>
          <p:nvPr/>
        </p:nvSpPr>
        <p:spPr>
          <a:xfrm>
            <a:off x="9336933" y="4153989"/>
            <a:ext cx="394896" cy="369332"/>
          </a:xfrm>
          <a:prstGeom prst="rect">
            <a:avLst/>
          </a:prstGeom>
          <a:noFill/>
        </p:spPr>
        <p:txBody>
          <a:bodyPr wrap="square" rtlCol="0">
            <a:spAutoFit/>
          </a:bodyPr>
          <a:lstStyle/>
          <a:p>
            <a:r>
              <a:rPr lang="cs-CZ" b="1" dirty="0"/>
              <a:t>2</a:t>
            </a:r>
          </a:p>
        </p:txBody>
      </p:sp>
      <p:sp>
        <p:nvSpPr>
          <p:cNvPr id="72" name="Ovál 71">
            <a:extLst>
              <a:ext uri="{FF2B5EF4-FFF2-40B4-BE49-F238E27FC236}">
                <a16:creationId xmlns:a16="http://schemas.microsoft.com/office/drawing/2014/main" id="{33A55C98-8E39-4B44-93BE-B2AD791E4E04}"/>
              </a:ext>
            </a:extLst>
          </p:cNvPr>
          <p:cNvSpPr/>
          <p:nvPr/>
        </p:nvSpPr>
        <p:spPr>
          <a:xfrm>
            <a:off x="9167115" y="4153988"/>
            <a:ext cx="653143" cy="3693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3" name="Přímá spojnice se šipkou 112">
            <a:extLst>
              <a:ext uri="{FF2B5EF4-FFF2-40B4-BE49-F238E27FC236}">
                <a16:creationId xmlns:a16="http://schemas.microsoft.com/office/drawing/2014/main" id="{9DBB2F0B-EAF1-40CF-82AA-E879D7EC6CE7}"/>
              </a:ext>
            </a:extLst>
          </p:cNvPr>
          <p:cNvCxnSpPr/>
          <p:nvPr/>
        </p:nvCxnSpPr>
        <p:spPr>
          <a:xfrm>
            <a:off x="5878286" y="2050869"/>
            <a:ext cx="13454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TextovéPole 114">
            <a:extLst>
              <a:ext uri="{FF2B5EF4-FFF2-40B4-BE49-F238E27FC236}">
                <a16:creationId xmlns:a16="http://schemas.microsoft.com/office/drawing/2014/main" id="{E5158A86-07D7-4C81-A3A4-B40B7EFD0786}"/>
              </a:ext>
            </a:extLst>
          </p:cNvPr>
          <p:cNvSpPr txBox="1"/>
          <p:nvPr/>
        </p:nvSpPr>
        <p:spPr>
          <a:xfrm>
            <a:off x="5574352" y="1866203"/>
            <a:ext cx="492034" cy="369332"/>
          </a:xfrm>
          <a:prstGeom prst="rect">
            <a:avLst/>
          </a:prstGeom>
          <a:noFill/>
        </p:spPr>
        <p:txBody>
          <a:bodyPr wrap="square" rtlCol="0">
            <a:spAutoFit/>
          </a:bodyPr>
          <a:lstStyle/>
          <a:p>
            <a:r>
              <a:rPr lang="cs-CZ" b="1" dirty="0"/>
              <a:t>3</a:t>
            </a:r>
          </a:p>
        </p:txBody>
      </p:sp>
      <p:sp>
        <p:nvSpPr>
          <p:cNvPr id="124" name="Ovál 123">
            <a:extLst>
              <a:ext uri="{FF2B5EF4-FFF2-40B4-BE49-F238E27FC236}">
                <a16:creationId xmlns:a16="http://schemas.microsoft.com/office/drawing/2014/main" id="{125938E9-670C-4BC0-BDB9-144810AC5323}"/>
              </a:ext>
            </a:extLst>
          </p:cNvPr>
          <p:cNvSpPr/>
          <p:nvPr/>
        </p:nvSpPr>
        <p:spPr>
          <a:xfrm>
            <a:off x="5463347" y="1854929"/>
            <a:ext cx="519442" cy="3396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6" name="Přímá spojnice se šipkou 125">
            <a:extLst>
              <a:ext uri="{FF2B5EF4-FFF2-40B4-BE49-F238E27FC236}">
                <a16:creationId xmlns:a16="http://schemas.microsoft.com/office/drawing/2014/main" id="{48EF66B2-555A-4514-9C2C-FFB4E3EA3913}"/>
              </a:ext>
            </a:extLst>
          </p:cNvPr>
          <p:cNvCxnSpPr>
            <a:cxnSpLocks/>
          </p:cNvCxnSpPr>
          <p:nvPr/>
        </p:nvCxnSpPr>
        <p:spPr>
          <a:xfrm flipH="1" flipV="1">
            <a:off x="6718922" y="3613666"/>
            <a:ext cx="1926544" cy="12156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xtovéPole 126">
            <a:extLst>
              <a:ext uri="{FF2B5EF4-FFF2-40B4-BE49-F238E27FC236}">
                <a16:creationId xmlns:a16="http://schemas.microsoft.com/office/drawing/2014/main" id="{FC323EDF-E6E1-47F4-8328-DB39646092E8}"/>
              </a:ext>
            </a:extLst>
          </p:cNvPr>
          <p:cNvSpPr txBox="1"/>
          <p:nvPr/>
        </p:nvSpPr>
        <p:spPr>
          <a:xfrm>
            <a:off x="8713058" y="4706729"/>
            <a:ext cx="336038" cy="369333"/>
          </a:xfrm>
          <a:prstGeom prst="rect">
            <a:avLst/>
          </a:prstGeom>
          <a:noFill/>
        </p:spPr>
        <p:txBody>
          <a:bodyPr wrap="square" rtlCol="0">
            <a:spAutoFit/>
          </a:bodyPr>
          <a:lstStyle/>
          <a:p>
            <a:r>
              <a:rPr lang="cs-CZ" b="1" dirty="0"/>
              <a:t>4</a:t>
            </a:r>
          </a:p>
        </p:txBody>
      </p:sp>
      <p:sp>
        <p:nvSpPr>
          <p:cNvPr id="128" name="Ovál 127">
            <a:extLst>
              <a:ext uri="{FF2B5EF4-FFF2-40B4-BE49-F238E27FC236}">
                <a16:creationId xmlns:a16="http://schemas.microsoft.com/office/drawing/2014/main" id="{81FF20F9-1564-4267-BCA6-7CBD3CBFDDA7}"/>
              </a:ext>
            </a:extLst>
          </p:cNvPr>
          <p:cNvSpPr/>
          <p:nvPr/>
        </p:nvSpPr>
        <p:spPr>
          <a:xfrm>
            <a:off x="8592954" y="4706729"/>
            <a:ext cx="653143" cy="4705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0" name="Přímá spojnice se šipkou 129">
            <a:extLst>
              <a:ext uri="{FF2B5EF4-FFF2-40B4-BE49-F238E27FC236}">
                <a16:creationId xmlns:a16="http://schemas.microsoft.com/office/drawing/2014/main" id="{124236C6-2F3F-45D0-B4F6-7A6A16EA4195}"/>
              </a:ext>
            </a:extLst>
          </p:cNvPr>
          <p:cNvCxnSpPr>
            <a:cxnSpLocks/>
            <a:stCxn id="131" idx="7"/>
          </p:cNvCxnSpPr>
          <p:nvPr/>
        </p:nvCxnSpPr>
        <p:spPr>
          <a:xfrm flipV="1">
            <a:off x="4990585" y="4049302"/>
            <a:ext cx="1124846" cy="13584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Ovál 130">
            <a:extLst>
              <a:ext uri="{FF2B5EF4-FFF2-40B4-BE49-F238E27FC236}">
                <a16:creationId xmlns:a16="http://schemas.microsoft.com/office/drawing/2014/main" id="{40DD02A1-4189-4454-9C21-EEF974AFC444}"/>
              </a:ext>
            </a:extLst>
          </p:cNvPr>
          <p:cNvSpPr/>
          <p:nvPr/>
        </p:nvSpPr>
        <p:spPr>
          <a:xfrm>
            <a:off x="4506686" y="5329646"/>
            <a:ext cx="566923" cy="533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2" name="TextovéPole 131">
            <a:extLst>
              <a:ext uri="{FF2B5EF4-FFF2-40B4-BE49-F238E27FC236}">
                <a16:creationId xmlns:a16="http://schemas.microsoft.com/office/drawing/2014/main" id="{1C2D07FD-173E-4A0D-960F-0C5C92A37573}"/>
              </a:ext>
            </a:extLst>
          </p:cNvPr>
          <p:cNvSpPr txBox="1"/>
          <p:nvPr/>
        </p:nvSpPr>
        <p:spPr>
          <a:xfrm>
            <a:off x="4586796" y="5411555"/>
            <a:ext cx="313509" cy="369332"/>
          </a:xfrm>
          <a:prstGeom prst="rect">
            <a:avLst/>
          </a:prstGeom>
          <a:noFill/>
        </p:spPr>
        <p:txBody>
          <a:bodyPr wrap="square" rtlCol="0">
            <a:spAutoFit/>
          </a:bodyPr>
          <a:lstStyle/>
          <a:p>
            <a:r>
              <a:rPr lang="cs-CZ" b="1" dirty="0"/>
              <a:t>5</a:t>
            </a:r>
          </a:p>
        </p:txBody>
      </p:sp>
      <p:cxnSp>
        <p:nvCxnSpPr>
          <p:cNvPr id="134" name="Přímá spojnice se šipkou 133">
            <a:extLst>
              <a:ext uri="{FF2B5EF4-FFF2-40B4-BE49-F238E27FC236}">
                <a16:creationId xmlns:a16="http://schemas.microsoft.com/office/drawing/2014/main" id="{2D8E509F-DD74-493A-B11F-883760987482}"/>
              </a:ext>
            </a:extLst>
          </p:cNvPr>
          <p:cNvCxnSpPr>
            <a:cxnSpLocks/>
            <a:stCxn id="135" idx="7"/>
          </p:cNvCxnSpPr>
          <p:nvPr/>
        </p:nvCxnSpPr>
        <p:spPr>
          <a:xfrm flipV="1">
            <a:off x="4301779" y="3548351"/>
            <a:ext cx="1681010" cy="13690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Ovál 134">
            <a:extLst>
              <a:ext uri="{FF2B5EF4-FFF2-40B4-BE49-F238E27FC236}">
                <a16:creationId xmlns:a16="http://schemas.microsoft.com/office/drawing/2014/main" id="{58A48355-F112-4A32-9133-B28B96392CA1}"/>
              </a:ext>
            </a:extLst>
          </p:cNvPr>
          <p:cNvSpPr/>
          <p:nvPr/>
        </p:nvSpPr>
        <p:spPr>
          <a:xfrm>
            <a:off x="3944983" y="4853201"/>
            <a:ext cx="418012" cy="438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6" name="TextovéPole 135">
            <a:extLst>
              <a:ext uri="{FF2B5EF4-FFF2-40B4-BE49-F238E27FC236}">
                <a16:creationId xmlns:a16="http://schemas.microsoft.com/office/drawing/2014/main" id="{FF62B7C4-0706-4F9B-9E3B-38B626AB7305}"/>
              </a:ext>
            </a:extLst>
          </p:cNvPr>
          <p:cNvSpPr txBox="1"/>
          <p:nvPr/>
        </p:nvSpPr>
        <p:spPr>
          <a:xfrm>
            <a:off x="3981871" y="4922119"/>
            <a:ext cx="299176" cy="369332"/>
          </a:xfrm>
          <a:prstGeom prst="rect">
            <a:avLst/>
          </a:prstGeom>
          <a:noFill/>
        </p:spPr>
        <p:txBody>
          <a:bodyPr wrap="square" rtlCol="0">
            <a:spAutoFit/>
          </a:bodyPr>
          <a:lstStyle/>
          <a:p>
            <a:r>
              <a:rPr lang="cs-CZ" b="1" dirty="0"/>
              <a:t>6</a:t>
            </a:r>
          </a:p>
        </p:txBody>
      </p:sp>
      <p:cxnSp>
        <p:nvCxnSpPr>
          <p:cNvPr id="138" name="Přímá spojnice se šipkou 137">
            <a:extLst>
              <a:ext uri="{FF2B5EF4-FFF2-40B4-BE49-F238E27FC236}">
                <a16:creationId xmlns:a16="http://schemas.microsoft.com/office/drawing/2014/main" id="{5C863291-5141-4018-B6C3-C320E498AA6B}"/>
              </a:ext>
            </a:extLst>
          </p:cNvPr>
          <p:cNvCxnSpPr>
            <a:cxnSpLocks/>
          </p:cNvCxnSpPr>
          <p:nvPr/>
        </p:nvCxnSpPr>
        <p:spPr>
          <a:xfrm flipV="1">
            <a:off x="3959619" y="3187024"/>
            <a:ext cx="1871492" cy="1331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Ovál 138">
            <a:extLst>
              <a:ext uri="{FF2B5EF4-FFF2-40B4-BE49-F238E27FC236}">
                <a16:creationId xmlns:a16="http://schemas.microsoft.com/office/drawing/2014/main" id="{B2A52220-D25B-4737-9E9E-FC6406D94552}"/>
              </a:ext>
            </a:extLst>
          </p:cNvPr>
          <p:cNvSpPr/>
          <p:nvPr/>
        </p:nvSpPr>
        <p:spPr>
          <a:xfrm>
            <a:off x="3618437" y="4461391"/>
            <a:ext cx="367584" cy="438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0" name="TextovéPole 139">
            <a:extLst>
              <a:ext uri="{FF2B5EF4-FFF2-40B4-BE49-F238E27FC236}">
                <a16:creationId xmlns:a16="http://schemas.microsoft.com/office/drawing/2014/main" id="{1DA2652A-6D7A-4A16-92B0-26169E0A4FFA}"/>
              </a:ext>
            </a:extLst>
          </p:cNvPr>
          <p:cNvSpPr txBox="1"/>
          <p:nvPr/>
        </p:nvSpPr>
        <p:spPr>
          <a:xfrm>
            <a:off x="3651160" y="4518328"/>
            <a:ext cx="351454" cy="369332"/>
          </a:xfrm>
          <a:prstGeom prst="rect">
            <a:avLst/>
          </a:prstGeom>
          <a:noFill/>
        </p:spPr>
        <p:txBody>
          <a:bodyPr wrap="square" rtlCol="0">
            <a:spAutoFit/>
          </a:bodyPr>
          <a:lstStyle/>
          <a:p>
            <a:r>
              <a:rPr lang="cs-CZ" b="1" dirty="0"/>
              <a:t>7</a:t>
            </a:r>
          </a:p>
        </p:txBody>
      </p:sp>
      <p:cxnSp>
        <p:nvCxnSpPr>
          <p:cNvPr id="142" name="Přímá spojnice se šipkou 141">
            <a:extLst>
              <a:ext uri="{FF2B5EF4-FFF2-40B4-BE49-F238E27FC236}">
                <a16:creationId xmlns:a16="http://schemas.microsoft.com/office/drawing/2014/main" id="{1B9A9751-FBA7-494C-9260-832823461DFE}"/>
              </a:ext>
            </a:extLst>
          </p:cNvPr>
          <p:cNvCxnSpPr>
            <a:cxnSpLocks/>
            <a:stCxn id="144" idx="1"/>
          </p:cNvCxnSpPr>
          <p:nvPr/>
        </p:nvCxnSpPr>
        <p:spPr>
          <a:xfrm flipH="1" flipV="1">
            <a:off x="8985837" y="2198485"/>
            <a:ext cx="1771857" cy="26997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Ovál 143">
            <a:extLst>
              <a:ext uri="{FF2B5EF4-FFF2-40B4-BE49-F238E27FC236}">
                <a16:creationId xmlns:a16="http://schemas.microsoft.com/office/drawing/2014/main" id="{5A3ABFC3-A98E-4C3F-8A56-7908868C03D9}"/>
              </a:ext>
            </a:extLst>
          </p:cNvPr>
          <p:cNvSpPr/>
          <p:nvPr/>
        </p:nvSpPr>
        <p:spPr>
          <a:xfrm>
            <a:off x="10681855" y="4850333"/>
            <a:ext cx="517860" cy="3269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5" name="TextovéPole 144">
            <a:extLst>
              <a:ext uri="{FF2B5EF4-FFF2-40B4-BE49-F238E27FC236}">
                <a16:creationId xmlns:a16="http://schemas.microsoft.com/office/drawing/2014/main" id="{A2FAC393-D747-4D1B-9906-90D7FD84F1A4}"/>
              </a:ext>
            </a:extLst>
          </p:cNvPr>
          <p:cNvSpPr txBox="1"/>
          <p:nvPr/>
        </p:nvSpPr>
        <p:spPr>
          <a:xfrm>
            <a:off x="10788090" y="4850333"/>
            <a:ext cx="411625" cy="369332"/>
          </a:xfrm>
          <a:prstGeom prst="rect">
            <a:avLst/>
          </a:prstGeom>
          <a:noFill/>
        </p:spPr>
        <p:txBody>
          <a:bodyPr wrap="square" rtlCol="0">
            <a:spAutoFit/>
          </a:bodyPr>
          <a:lstStyle/>
          <a:p>
            <a:r>
              <a:rPr lang="cs-CZ" b="1" dirty="0"/>
              <a:t>9</a:t>
            </a:r>
          </a:p>
        </p:txBody>
      </p:sp>
      <p:sp>
        <p:nvSpPr>
          <p:cNvPr id="146" name="TextovéPole 145">
            <a:extLst>
              <a:ext uri="{FF2B5EF4-FFF2-40B4-BE49-F238E27FC236}">
                <a16:creationId xmlns:a16="http://schemas.microsoft.com/office/drawing/2014/main" id="{6C712205-597B-460B-A970-6D266DAEB1F3}"/>
              </a:ext>
            </a:extLst>
          </p:cNvPr>
          <p:cNvSpPr txBox="1"/>
          <p:nvPr/>
        </p:nvSpPr>
        <p:spPr>
          <a:xfrm>
            <a:off x="10724435" y="1821299"/>
            <a:ext cx="1044776" cy="369332"/>
          </a:xfrm>
          <a:prstGeom prst="rect">
            <a:avLst/>
          </a:prstGeom>
          <a:noFill/>
        </p:spPr>
        <p:txBody>
          <a:bodyPr wrap="square" rtlCol="0">
            <a:spAutoFit/>
          </a:bodyPr>
          <a:lstStyle/>
          <a:p>
            <a:r>
              <a:rPr lang="cs-CZ" dirty="0"/>
              <a:t>Čína</a:t>
            </a:r>
          </a:p>
        </p:txBody>
      </p:sp>
      <p:cxnSp>
        <p:nvCxnSpPr>
          <p:cNvPr id="148" name="Přímá spojnice se šipkou 147">
            <a:extLst>
              <a:ext uri="{FF2B5EF4-FFF2-40B4-BE49-F238E27FC236}">
                <a16:creationId xmlns:a16="http://schemas.microsoft.com/office/drawing/2014/main" id="{C7BCCBD9-DA3B-4AF0-A43A-860F5E0B213E}"/>
              </a:ext>
            </a:extLst>
          </p:cNvPr>
          <p:cNvCxnSpPr>
            <a:cxnSpLocks/>
          </p:cNvCxnSpPr>
          <p:nvPr/>
        </p:nvCxnSpPr>
        <p:spPr>
          <a:xfrm flipH="1" flipV="1">
            <a:off x="6635325" y="3031353"/>
            <a:ext cx="1447445" cy="982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Ovál 148">
            <a:extLst>
              <a:ext uri="{FF2B5EF4-FFF2-40B4-BE49-F238E27FC236}">
                <a16:creationId xmlns:a16="http://schemas.microsoft.com/office/drawing/2014/main" id="{CB82E35B-59C4-4455-A1EE-7349F15FC200}"/>
              </a:ext>
            </a:extLst>
          </p:cNvPr>
          <p:cNvSpPr/>
          <p:nvPr/>
        </p:nvSpPr>
        <p:spPr>
          <a:xfrm>
            <a:off x="8024046" y="3944983"/>
            <a:ext cx="532125" cy="4657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0" name="TextovéPole 149">
            <a:extLst>
              <a:ext uri="{FF2B5EF4-FFF2-40B4-BE49-F238E27FC236}">
                <a16:creationId xmlns:a16="http://schemas.microsoft.com/office/drawing/2014/main" id="{7D6F77AA-42EB-4CAF-AED3-9A3B2C789F1D}"/>
              </a:ext>
            </a:extLst>
          </p:cNvPr>
          <p:cNvSpPr txBox="1"/>
          <p:nvPr/>
        </p:nvSpPr>
        <p:spPr>
          <a:xfrm>
            <a:off x="8113166" y="4013454"/>
            <a:ext cx="396407" cy="369332"/>
          </a:xfrm>
          <a:prstGeom prst="rect">
            <a:avLst/>
          </a:prstGeom>
          <a:noFill/>
        </p:spPr>
        <p:txBody>
          <a:bodyPr wrap="square" rtlCol="0">
            <a:spAutoFit/>
          </a:bodyPr>
          <a:lstStyle/>
          <a:p>
            <a:r>
              <a:rPr lang="cs-CZ" b="1" dirty="0"/>
              <a:t>8</a:t>
            </a:r>
          </a:p>
        </p:txBody>
      </p:sp>
      <p:cxnSp>
        <p:nvCxnSpPr>
          <p:cNvPr id="169" name="Přímá spojnice se šipkou 168">
            <a:extLst>
              <a:ext uri="{FF2B5EF4-FFF2-40B4-BE49-F238E27FC236}">
                <a16:creationId xmlns:a16="http://schemas.microsoft.com/office/drawing/2014/main" id="{AD40BFAD-5D27-4F26-8E3A-07BE6B149754}"/>
              </a:ext>
            </a:extLst>
          </p:cNvPr>
          <p:cNvCxnSpPr/>
          <p:nvPr/>
        </p:nvCxnSpPr>
        <p:spPr>
          <a:xfrm flipH="1" flipV="1">
            <a:off x="6551023" y="4887660"/>
            <a:ext cx="1473023" cy="1159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Ovál 169">
            <a:extLst>
              <a:ext uri="{FF2B5EF4-FFF2-40B4-BE49-F238E27FC236}">
                <a16:creationId xmlns:a16="http://schemas.microsoft.com/office/drawing/2014/main" id="{51115B39-7DAE-42D3-B771-0F8D9CA8ADBA}"/>
              </a:ext>
            </a:extLst>
          </p:cNvPr>
          <p:cNvSpPr/>
          <p:nvPr/>
        </p:nvSpPr>
        <p:spPr>
          <a:xfrm>
            <a:off x="7956454" y="5941699"/>
            <a:ext cx="503184" cy="4929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1" name="TextovéPole 170">
            <a:extLst>
              <a:ext uri="{FF2B5EF4-FFF2-40B4-BE49-F238E27FC236}">
                <a16:creationId xmlns:a16="http://schemas.microsoft.com/office/drawing/2014/main" id="{201FA7F3-88E1-478B-96F2-6BC5D15BB9AD}"/>
              </a:ext>
            </a:extLst>
          </p:cNvPr>
          <p:cNvSpPr txBox="1"/>
          <p:nvPr/>
        </p:nvSpPr>
        <p:spPr>
          <a:xfrm>
            <a:off x="7956454" y="6003529"/>
            <a:ext cx="546234" cy="369332"/>
          </a:xfrm>
          <a:prstGeom prst="rect">
            <a:avLst/>
          </a:prstGeom>
          <a:noFill/>
        </p:spPr>
        <p:txBody>
          <a:bodyPr wrap="square" rtlCol="0">
            <a:spAutoFit/>
          </a:bodyPr>
          <a:lstStyle/>
          <a:p>
            <a:r>
              <a:rPr lang="cs-CZ" b="1" dirty="0"/>
              <a:t>10</a:t>
            </a:r>
          </a:p>
        </p:txBody>
      </p:sp>
    </p:spTree>
    <p:extLst>
      <p:ext uri="{BB962C8B-B14F-4D97-AF65-F5344CB8AC3E}">
        <p14:creationId xmlns:p14="http://schemas.microsoft.com/office/powerpoint/2010/main" val="4292844477"/>
      </p:ext>
    </p:extLst>
  </p:cSld>
  <p:clrMapOvr>
    <a:masterClrMapping/>
  </p:clrMapOvr>
</p:sld>
</file>

<file path=ppt/theme/theme1.xml><?xml version="1.0" encoding="utf-8"?>
<a:theme xmlns:a="http://schemas.openxmlformats.org/drawingml/2006/main" name="RocaVTI">
  <a:themeElements>
    <a:clrScheme name="AnalogousFromLightSeedLeftStep">
      <a:dk1>
        <a:srgbClr val="000000"/>
      </a:dk1>
      <a:lt1>
        <a:srgbClr val="FFFFFF"/>
      </a:lt1>
      <a:dk2>
        <a:srgbClr val="412430"/>
      </a:dk2>
      <a:lt2>
        <a:srgbClr val="E2E5E8"/>
      </a:lt2>
      <a:accent1>
        <a:srgbClr val="C89A6B"/>
      </a:accent1>
      <a:accent2>
        <a:srgbClr val="CA776F"/>
      </a:accent2>
      <a:accent3>
        <a:srgbClr val="D389A2"/>
      </a:accent3>
      <a:accent4>
        <a:srgbClr val="CA6FB3"/>
      </a:accent4>
      <a:accent5>
        <a:srgbClr val="C789D3"/>
      </a:accent5>
      <a:accent6>
        <a:srgbClr val="956FCA"/>
      </a:accent6>
      <a:hlink>
        <a:srgbClr val="6084A9"/>
      </a:hlink>
      <a:folHlink>
        <a:srgbClr val="7F7F7F"/>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2.xml><?xml version="1.0" encoding="utf-8"?>
<a:theme xmlns:a="http://schemas.openxmlformats.org/drawingml/2006/main" name="Office Them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1916</TotalTime>
  <Words>7503</Words>
  <Application>Microsoft Office PowerPoint</Application>
  <PresentationFormat>Širokoúhlá obrazovka</PresentationFormat>
  <Paragraphs>660</Paragraphs>
  <Slides>39</Slides>
  <Notes>36</Notes>
  <HiddenSlides>0</HiddenSlides>
  <MMClips>2</MMClips>
  <ScaleCrop>false</ScaleCrop>
  <HeadingPairs>
    <vt:vector size="6" baseType="variant">
      <vt:variant>
        <vt:lpstr>Použitá písma</vt:lpstr>
      </vt:variant>
      <vt:variant>
        <vt:i4>11</vt:i4>
      </vt:variant>
      <vt:variant>
        <vt:lpstr>Motiv</vt:lpstr>
      </vt:variant>
      <vt:variant>
        <vt:i4>2</vt:i4>
      </vt:variant>
      <vt:variant>
        <vt:lpstr>Nadpisy snímků</vt:lpstr>
      </vt:variant>
      <vt:variant>
        <vt:i4>39</vt:i4>
      </vt:variant>
    </vt:vector>
  </HeadingPairs>
  <TitlesOfParts>
    <vt:vector size="52" baseType="lpstr">
      <vt:lpstr>Meiryo</vt:lpstr>
      <vt:lpstr>Arial</vt:lpstr>
      <vt:lpstr>Avenir Next LT Pro</vt:lpstr>
      <vt:lpstr>Avenir Next LT Pro Light</vt:lpstr>
      <vt:lpstr>Calibri</vt:lpstr>
      <vt:lpstr>Calibri Light</vt:lpstr>
      <vt:lpstr>Georgia Pro Semibold</vt:lpstr>
      <vt:lpstr>Lora</vt:lpstr>
      <vt:lpstr>Open Sans</vt:lpstr>
      <vt:lpstr>Sanskrit Text</vt:lpstr>
      <vt:lpstr>verdana</vt:lpstr>
      <vt:lpstr>RocaVTI</vt:lpstr>
      <vt:lpstr>Office Theme</vt:lpstr>
      <vt:lpstr>Fenomén křehkých států po konci Studené války </vt:lpstr>
      <vt:lpstr>Studená válka – shrnutí 1947 - 1991</vt:lpstr>
      <vt:lpstr>Studená válka II</vt:lpstr>
      <vt:lpstr>Definice křehkého státu</vt:lpstr>
      <vt:lpstr>Jak vzniká křehkost… (příčiny)</vt:lpstr>
      <vt:lpstr>Jak vzniká křehkost II</vt:lpstr>
      <vt:lpstr>Bezpečnostní hrozby plynoucí z křehkosti a nestability států (důsledky)</vt:lpstr>
      <vt:lpstr>Fragile State Index - indikátory</vt:lpstr>
      <vt:lpstr>Výčet vybraných křehkých států</vt:lpstr>
      <vt:lpstr>Prezentace aplikace PowerPoint</vt:lpstr>
      <vt:lpstr>Prezentace aplikace PowerPoint</vt:lpstr>
      <vt:lpstr>Prezentace aplikace PowerPoint</vt:lpstr>
      <vt:lpstr>Výčet vybraných křehkých států</vt:lpstr>
      <vt:lpstr>Afghánistán I – ukazatele soudržnosti</vt:lpstr>
      <vt:lpstr>Afghánistán II – ekonomické ukazatele</vt:lpstr>
      <vt:lpstr>HDP ČR</vt:lpstr>
      <vt:lpstr>Afghánistán III – Politické ukazatele</vt:lpstr>
      <vt:lpstr>Afghánistán III – Politické ukazatele II.</vt:lpstr>
      <vt:lpstr>Prezentace aplikace PowerPoint</vt:lpstr>
      <vt:lpstr>Afghánistán IV – Společenské ukazatele</vt:lpstr>
      <vt:lpstr>Prezentace aplikace PowerPoint</vt:lpstr>
      <vt:lpstr>Výčet vybraných křehkých států</vt:lpstr>
      <vt:lpstr>Sýrie I – Ukazatele soudržnosti</vt:lpstr>
      <vt:lpstr>Sýrie: FRAKCE ELIT</vt:lpstr>
      <vt:lpstr>Sýrie II – ekonomické ukazatele </vt:lpstr>
      <vt:lpstr>Prezentace aplikace PowerPoint</vt:lpstr>
      <vt:lpstr>Sýrie III – Politické ukazatele</vt:lpstr>
      <vt:lpstr>Sýrie III – Politické ukazatele II</vt:lpstr>
      <vt:lpstr>Sýrie IV – Společenské ukazatele</vt:lpstr>
      <vt:lpstr>Prezentace aplikace PowerPoint</vt:lpstr>
      <vt:lpstr>Výčet vybraných křehkých států</vt:lpstr>
      <vt:lpstr>Jemen I – ukazatele soudržnosti</vt:lpstr>
      <vt:lpstr>Jemen II – politické ukazatele</vt:lpstr>
      <vt:lpstr>Prezentace aplikace PowerPoint</vt:lpstr>
      <vt:lpstr>Úkoly pro studenty:  Jak jiné státy naplňují definici? nebo Jak by se situace dala podle vás změnit?</vt:lpstr>
      <vt:lpstr>Prezentace aplikace PowerPoint</vt:lpstr>
      <vt:lpstr>Zdroje</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Fenomén křehkých států po konci Studené války </dc:title>
  <dc:creator>Lucie Hrubá</dc:creator>
  <cp:lastModifiedBy>Lucie Hrubá</cp:lastModifiedBy>
  <cp:revision>1</cp:revision>
  <dcterms:created xsi:type="dcterms:W3CDTF">2022-02-23T16:51:35Z</dcterms:created>
  <dcterms:modified xsi:type="dcterms:W3CDTF">2022-04-20T10:29:23Z</dcterms:modified>
</cp:coreProperties>
</file>