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charts/chart5.xml" ContentType="application/vnd.openxmlformats-officedocument.drawingml.chart+xml"/>
  <Override PartName="/ppt/theme/themeOverride2.xml" ContentType="application/vnd.openxmlformats-officedocument.themeOverride+xml"/>
  <Override PartName="/ppt/charts/chart6.xml" ContentType="application/vnd.openxmlformats-officedocument.drawingml.chart+xml"/>
  <Override PartName="/ppt/theme/themeOverride3.xml" ContentType="application/vnd.openxmlformats-officedocument.themeOverride+xml"/>
  <Override PartName="/ppt/charts/chart7.xml" ContentType="application/vnd.openxmlformats-officedocument.drawingml.chart+xml"/>
  <Override PartName="/ppt/theme/themeOverride4.xml" ContentType="application/vnd.openxmlformats-officedocument.themeOverride+xml"/>
  <Override PartName="/ppt/charts/chart8.xml" ContentType="application/vnd.openxmlformats-officedocument.drawingml.chart+xml"/>
  <Override PartName="/ppt/theme/themeOverride5.xml" ContentType="application/vnd.openxmlformats-officedocument.themeOverride+xml"/>
  <Override PartName="/ppt/charts/chart9.xml" ContentType="application/vnd.openxmlformats-officedocument.drawingml.chart+xml"/>
  <Override PartName="/ppt/theme/themeOverride6.xml" ContentType="application/vnd.openxmlformats-officedocument.themeOverride+xml"/>
  <Override PartName="/ppt/charts/chart10.xml" ContentType="application/vnd.openxmlformats-officedocument.drawingml.chart+xml"/>
  <Override PartName="/ppt/theme/themeOverride7.xml" ContentType="application/vnd.openxmlformats-officedocument.themeOverr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89" r:id="rId2"/>
    <p:sldId id="307" r:id="rId3"/>
    <p:sldId id="331" r:id="rId4"/>
    <p:sldId id="397" r:id="rId5"/>
    <p:sldId id="282" r:id="rId6"/>
    <p:sldId id="283" r:id="rId7"/>
    <p:sldId id="413" r:id="rId8"/>
    <p:sldId id="330" r:id="rId9"/>
    <p:sldId id="380" r:id="rId10"/>
    <p:sldId id="345" r:id="rId11"/>
    <p:sldId id="324" r:id="rId12"/>
    <p:sldId id="325" r:id="rId13"/>
    <p:sldId id="376" r:id="rId14"/>
    <p:sldId id="326" r:id="rId15"/>
    <p:sldId id="332" r:id="rId16"/>
    <p:sldId id="374" r:id="rId17"/>
    <p:sldId id="329" r:id="rId18"/>
    <p:sldId id="367" r:id="rId19"/>
    <p:sldId id="378" r:id="rId20"/>
    <p:sldId id="314" r:id="rId21"/>
    <p:sldId id="414" r:id="rId22"/>
    <p:sldId id="415" r:id="rId23"/>
    <p:sldId id="416" r:id="rId24"/>
    <p:sldId id="306" r:id="rId25"/>
    <p:sldId id="305" r:id="rId26"/>
    <p:sldId id="312" r:id="rId27"/>
    <p:sldId id="364" r:id="rId28"/>
    <p:sldId id="392" r:id="rId29"/>
    <p:sldId id="334" r:id="rId30"/>
    <p:sldId id="316" r:id="rId3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Karel\PORT&#193;L%20(Politick&#225;%20sociologie)\hotov&#233;\KONEC\Po&#269;et%20trestn&#253;ch%20&#269;in&#367;%20v%20&#268;R%20po%20roce%201990.xls" TargetMode="External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oleObject" Target="file:///C:\Karel\Obr&#225;zky%20a%20grafy%20-%20politick&#233;\D&#367;v&#283;ra%20v%20parlament%20+%20vl&#225;du.xlsx" TargetMode="External"/><Relationship Id="rId1" Type="http://schemas.openxmlformats.org/officeDocument/2006/relationships/themeOverride" Target="../theme/themeOverride7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Karel\Obr&#225;zky%20a%20grafy%20-%20politick&#233;\OECD%20z&#225;jem%20o%20politiku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Karel\Obr&#225;zky%20a%20grafy%20-%20politick&#233;\Graf%20presti&#382;%20povol&#225;n&#237;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Karel\Obr&#225;zky%20a%20grafy%20-%20politick&#233;\D&#367;v&#283;ra\D&#367;v&#283;ra%20v%20parlament%20+%20vl&#225;du.xlsx" TargetMode="External"/><Relationship Id="rId1" Type="http://schemas.openxmlformats.org/officeDocument/2006/relationships/themeOverride" Target="../theme/themeOverride2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Karel\Obr&#225;zky%20a%20grafy%20-%20politick&#233;\D&#367;v&#283;ra%20v%20parlament%20+%20vl&#225;du.xlsx" TargetMode="External"/><Relationship Id="rId1" Type="http://schemas.openxmlformats.org/officeDocument/2006/relationships/themeOverride" Target="../theme/themeOverride3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Karel\Obr&#225;zky%20a%20grafy%20-%20politick&#233;\D&#367;v&#283;ra%20v%20parlament%20+%20vl&#225;du.xlsx" TargetMode="External"/><Relationship Id="rId1" Type="http://schemas.openxmlformats.org/officeDocument/2006/relationships/themeOverride" Target="../theme/themeOverride4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Karel\Obr&#225;zky%20a%20grafy%20-%20politick&#233;\D&#367;v&#283;ra%20v%20parlament%20+%20vl&#225;du.xlsx" TargetMode="External"/><Relationship Id="rId1" Type="http://schemas.openxmlformats.org/officeDocument/2006/relationships/themeOverride" Target="../theme/themeOverride5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file:///C:\Karel\Obr&#225;zky%20a%20grafy%20-%20politick&#233;\D&#367;v&#283;ra\D&#367;v&#283;ra%20v%20parlament%20+%20vl&#225;du.xlsx" TargetMode="External"/><Relationship Id="rId1" Type="http://schemas.openxmlformats.org/officeDocument/2006/relationships/themeOverride" Target="../theme/themeOverrid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Počet </a:t>
            </a:r>
            <a:r>
              <a:rPr lang="cs-CZ"/>
              <a:t>registrovaných </a:t>
            </a:r>
            <a:r>
              <a:rPr lang="en-US"/>
              <a:t>trestných činů v ČR (1990</a:t>
            </a:r>
            <a:r>
              <a:rPr lang="cs-CZ"/>
              <a:t> - </a:t>
            </a:r>
            <a:r>
              <a:rPr lang="en-US"/>
              <a:t>20</a:t>
            </a:r>
            <a:r>
              <a:rPr lang="cs-CZ"/>
              <a:t>17</a:t>
            </a:r>
            <a:r>
              <a:rPr lang="en-US"/>
              <a:t>)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5.7033028344384548E-2"/>
          <c:y val="8.3577385837176554E-2"/>
          <c:w val="0.92230124647274103"/>
          <c:h val="0.851839985457354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List1!$A$2</c:f>
              <c:strCache>
                <c:ptCount val="1"/>
                <c:pt idx="0">
                  <c:v>Počet trestných činů v ČR (1990-2006)</c:v>
                </c:pt>
              </c:strCache>
            </c:strRef>
          </c:tx>
          <c:invertIfNegative val="0"/>
          <c:cat>
            <c:numRef>
              <c:f>List1!$B$1:$AC$1</c:f>
              <c:numCache>
                <c:formatCode>General</c:formatCode>
                <c:ptCount val="28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</c:numCache>
            </c:numRef>
          </c:cat>
          <c:val>
            <c:numRef>
              <c:f>List1!$B$2:$AC$2</c:f>
              <c:numCache>
                <c:formatCode>General</c:formatCode>
                <c:ptCount val="28"/>
                <c:pt idx="0">
                  <c:v>216852</c:v>
                </c:pt>
                <c:pt idx="1">
                  <c:v>282998</c:v>
                </c:pt>
                <c:pt idx="2">
                  <c:v>345205</c:v>
                </c:pt>
                <c:pt idx="3">
                  <c:v>398505</c:v>
                </c:pt>
                <c:pt idx="4">
                  <c:v>372427</c:v>
                </c:pt>
                <c:pt idx="5">
                  <c:v>375630</c:v>
                </c:pt>
                <c:pt idx="6">
                  <c:v>397267</c:v>
                </c:pt>
                <c:pt idx="7">
                  <c:v>403654</c:v>
                </c:pt>
                <c:pt idx="8">
                  <c:v>425930</c:v>
                </c:pt>
                <c:pt idx="9">
                  <c:v>426626</c:v>
                </c:pt>
                <c:pt idx="10">
                  <c:v>391469</c:v>
                </c:pt>
                <c:pt idx="11">
                  <c:v>358577</c:v>
                </c:pt>
                <c:pt idx="12">
                  <c:v>372341</c:v>
                </c:pt>
                <c:pt idx="13">
                  <c:v>357740</c:v>
                </c:pt>
                <c:pt idx="14">
                  <c:v>351629</c:v>
                </c:pt>
                <c:pt idx="15">
                  <c:v>344060</c:v>
                </c:pt>
                <c:pt idx="16">
                  <c:v>336446</c:v>
                </c:pt>
                <c:pt idx="17">
                  <c:v>357391</c:v>
                </c:pt>
                <c:pt idx="18">
                  <c:v>343799</c:v>
                </c:pt>
                <c:pt idx="19">
                  <c:v>332829</c:v>
                </c:pt>
                <c:pt idx="20">
                  <c:v>313387</c:v>
                </c:pt>
                <c:pt idx="21">
                  <c:v>317177</c:v>
                </c:pt>
                <c:pt idx="22">
                  <c:v>304528</c:v>
                </c:pt>
                <c:pt idx="23">
                  <c:v>325366</c:v>
                </c:pt>
                <c:pt idx="24">
                  <c:v>288660</c:v>
                </c:pt>
                <c:pt idx="25">
                  <c:v>247628</c:v>
                </c:pt>
                <c:pt idx="26">
                  <c:v>218162</c:v>
                </c:pt>
                <c:pt idx="27">
                  <c:v>202303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3D-4594-A027-68BBBE010F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3706112"/>
        <c:axId val="113707648"/>
      </c:barChart>
      <c:catAx>
        <c:axId val="113706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13707648"/>
        <c:crosses val="autoZero"/>
        <c:auto val="1"/>
        <c:lblAlgn val="ctr"/>
        <c:lblOffset val="100"/>
        <c:noMultiLvlLbl val="0"/>
      </c:catAx>
      <c:valAx>
        <c:axId val="1137076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370611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cs-CZ" dirty="0" err="1"/>
              <a:t>Czech</a:t>
            </a:r>
            <a:r>
              <a:rPr lang="cs-CZ" dirty="0"/>
              <a:t> </a:t>
            </a:r>
            <a:r>
              <a:rPr lang="cs-CZ" dirty="0" err="1"/>
              <a:t>Republic</a:t>
            </a:r>
            <a:endParaRPr lang="cs-CZ" dirty="0"/>
          </a:p>
        </c:rich>
      </c:tx>
      <c:layout>
        <c:manualLayout>
          <c:xMode val="edge"/>
          <c:yMode val="edge"/>
          <c:x val="9.510411198600173E-2"/>
          <c:y val="0.6666668003799597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7907261592300968E-2"/>
          <c:y val="3.0630640026700084E-2"/>
          <c:w val="0.84653718285214041"/>
          <c:h val="0.7423486579464238"/>
        </c:manualLayout>
      </c:layout>
      <c:lineChart>
        <c:grouping val="standard"/>
        <c:varyColors val="0"/>
        <c:ser>
          <c:idx val="0"/>
          <c:order val="0"/>
          <c:tx>
            <c:strRef>
              <c:f>List1!$B$407</c:f>
              <c:strCache>
                <c:ptCount val="1"/>
                <c:pt idx="0">
                  <c:v>Tend to trust Parliament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strRef>
              <c:f>List1!$A$408:$A$428</c:f>
              <c:strCache>
                <c:ptCount val="21"/>
                <c:pt idx="0">
                  <c:v>10/2004</c:v>
                </c:pt>
                <c:pt idx="1">
                  <c:v>06/2005</c:v>
                </c:pt>
                <c:pt idx="2">
                  <c:v>10/2005</c:v>
                </c:pt>
                <c:pt idx="3">
                  <c:v>04/2006</c:v>
                </c:pt>
                <c:pt idx="4">
                  <c:v>09/2006</c:v>
                </c:pt>
                <c:pt idx="5">
                  <c:v>05/2007</c:v>
                </c:pt>
                <c:pt idx="6">
                  <c:v>10/2007</c:v>
                </c:pt>
                <c:pt idx="7">
                  <c:v>04/2008</c:v>
                </c:pt>
                <c:pt idx="8">
                  <c:v>10/2008</c:v>
                </c:pt>
                <c:pt idx="9">
                  <c:v>06/2009</c:v>
                </c:pt>
                <c:pt idx="10">
                  <c:v>11/2009</c:v>
                </c:pt>
                <c:pt idx="11">
                  <c:v>06/2010</c:v>
                </c:pt>
                <c:pt idx="12">
                  <c:v>05/2011</c:v>
                </c:pt>
                <c:pt idx="13">
                  <c:v>11/2011</c:v>
                </c:pt>
                <c:pt idx="14">
                  <c:v>05/2012</c:v>
                </c:pt>
                <c:pt idx="15">
                  <c:v>11/2012</c:v>
                </c:pt>
                <c:pt idx="16">
                  <c:v>05/2013</c:v>
                </c:pt>
                <c:pt idx="17">
                  <c:v>11/2013</c:v>
                </c:pt>
                <c:pt idx="18">
                  <c:v>06/2014</c:v>
                </c:pt>
                <c:pt idx="19">
                  <c:v>11/2014</c:v>
                </c:pt>
                <c:pt idx="20">
                  <c:v>05/2015</c:v>
                </c:pt>
              </c:strCache>
            </c:strRef>
          </c:cat>
          <c:val>
            <c:numRef>
              <c:f>List1!$B$408:$B$428</c:f>
              <c:numCache>
                <c:formatCode>0%</c:formatCode>
                <c:ptCount val="21"/>
                <c:pt idx="0">
                  <c:v>0.18000000000000024</c:v>
                </c:pt>
                <c:pt idx="1">
                  <c:v>0.17</c:v>
                </c:pt>
                <c:pt idx="2">
                  <c:v>0.16000000000000014</c:v>
                </c:pt>
                <c:pt idx="3">
                  <c:v>0.22000000000000014</c:v>
                </c:pt>
                <c:pt idx="4">
                  <c:v>0.19000000000000014</c:v>
                </c:pt>
                <c:pt idx="5">
                  <c:v>0.21000000000000021</c:v>
                </c:pt>
                <c:pt idx="6">
                  <c:v>0.16000000000000014</c:v>
                </c:pt>
                <c:pt idx="7">
                  <c:v>0.16000000000000014</c:v>
                </c:pt>
                <c:pt idx="8">
                  <c:v>0.16000000000000014</c:v>
                </c:pt>
                <c:pt idx="9">
                  <c:v>0.2</c:v>
                </c:pt>
                <c:pt idx="10">
                  <c:v>0.15000000000000024</c:v>
                </c:pt>
                <c:pt idx="11">
                  <c:v>0.12000000000000002</c:v>
                </c:pt>
                <c:pt idx="12">
                  <c:v>0.12000000000000002</c:v>
                </c:pt>
                <c:pt idx="13">
                  <c:v>0.11000000000000007</c:v>
                </c:pt>
                <c:pt idx="14">
                  <c:v>9.0000000000000066E-2</c:v>
                </c:pt>
                <c:pt idx="15">
                  <c:v>9.0000000000000066E-2</c:v>
                </c:pt>
                <c:pt idx="16">
                  <c:v>0.11000000000000007</c:v>
                </c:pt>
                <c:pt idx="17">
                  <c:v>0.12000000000000002</c:v>
                </c:pt>
                <c:pt idx="18">
                  <c:v>0.15000000000000024</c:v>
                </c:pt>
                <c:pt idx="19">
                  <c:v>0.17</c:v>
                </c:pt>
                <c:pt idx="20">
                  <c:v>0.13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996-4295-B80A-9F0A150CA5CA}"/>
            </c:ext>
          </c:extLst>
        </c:ser>
        <c:ser>
          <c:idx val="1"/>
          <c:order val="1"/>
          <c:tx>
            <c:strRef>
              <c:f>List1!$C$407</c:f>
              <c:strCache>
                <c:ptCount val="1"/>
                <c:pt idx="0">
                  <c:v>Tend to trust Government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strRef>
              <c:f>List1!$A$408:$A$428</c:f>
              <c:strCache>
                <c:ptCount val="21"/>
                <c:pt idx="0">
                  <c:v>10/2004</c:v>
                </c:pt>
                <c:pt idx="1">
                  <c:v>06/2005</c:v>
                </c:pt>
                <c:pt idx="2">
                  <c:v>10/2005</c:v>
                </c:pt>
                <c:pt idx="3">
                  <c:v>04/2006</c:v>
                </c:pt>
                <c:pt idx="4">
                  <c:v>09/2006</c:v>
                </c:pt>
                <c:pt idx="5">
                  <c:v>05/2007</c:v>
                </c:pt>
                <c:pt idx="6">
                  <c:v>10/2007</c:v>
                </c:pt>
                <c:pt idx="7">
                  <c:v>04/2008</c:v>
                </c:pt>
                <c:pt idx="8">
                  <c:v>10/2008</c:v>
                </c:pt>
                <c:pt idx="9">
                  <c:v>06/2009</c:v>
                </c:pt>
                <c:pt idx="10">
                  <c:v>11/2009</c:v>
                </c:pt>
                <c:pt idx="11">
                  <c:v>06/2010</c:v>
                </c:pt>
                <c:pt idx="12">
                  <c:v>05/2011</c:v>
                </c:pt>
                <c:pt idx="13">
                  <c:v>11/2011</c:v>
                </c:pt>
                <c:pt idx="14">
                  <c:v>05/2012</c:v>
                </c:pt>
                <c:pt idx="15">
                  <c:v>11/2012</c:v>
                </c:pt>
                <c:pt idx="16">
                  <c:v>05/2013</c:v>
                </c:pt>
                <c:pt idx="17">
                  <c:v>11/2013</c:v>
                </c:pt>
                <c:pt idx="18">
                  <c:v>06/2014</c:v>
                </c:pt>
                <c:pt idx="19">
                  <c:v>11/2014</c:v>
                </c:pt>
                <c:pt idx="20">
                  <c:v>05/2015</c:v>
                </c:pt>
              </c:strCache>
            </c:strRef>
          </c:cat>
          <c:val>
            <c:numRef>
              <c:f>List1!$C$408:$C$428</c:f>
              <c:numCache>
                <c:formatCode>0%</c:formatCode>
                <c:ptCount val="21"/>
                <c:pt idx="0">
                  <c:v>0.27</c:v>
                </c:pt>
                <c:pt idx="1">
                  <c:v>0.23</c:v>
                </c:pt>
                <c:pt idx="2">
                  <c:v>0.26</c:v>
                </c:pt>
                <c:pt idx="3">
                  <c:v>0.34000000000000041</c:v>
                </c:pt>
                <c:pt idx="4">
                  <c:v>0.27</c:v>
                </c:pt>
                <c:pt idx="5">
                  <c:v>0.27</c:v>
                </c:pt>
                <c:pt idx="6">
                  <c:v>0.21000000000000021</c:v>
                </c:pt>
                <c:pt idx="7">
                  <c:v>0.21000000000000021</c:v>
                </c:pt>
                <c:pt idx="8">
                  <c:v>0.2</c:v>
                </c:pt>
                <c:pt idx="9">
                  <c:v>0.28000000000000008</c:v>
                </c:pt>
                <c:pt idx="10">
                  <c:v>0.37000000000000038</c:v>
                </c:pt>
                <c:pt idx="11">
                  <c:v>0.32000000000000245</c:v>
                </c:pt>
                <c:pt idx="12">
                  <c:v>0.14000000000000001</c:v>
                </c:pt>
                <c:pt idx="13">
                  <c:v>0.15000000000000024</c:v>
                </c:pt>
                <c:pt idx="14">
                  <c:v>0.13</c:v>
                </c:pt>
                <c:pt idx="15">
                  <c:v>0.11000000000000007</c:v>
                </c:pt>
                <c:pt idx="16">
                  <c:v>0.13</c:v>
                </c:pt>
                <c:pt idx="17">
                  <c:v>0.16000000000000014</c:v>
                </c:pt>
                <c:pt idx="18">
                  <c:v>0.26</c:v>
                </c:pt>
                <c:pt idx="19">
                  <c:v>0.30000000000000032</c:v>
                </c:pt>
                <c:pt idx="20">
                  <c:v>0.28000000000000008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996-4295-B80A-9F0A150CA5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6068216"/>
        <c:axId val="136068608"/>
      </c:lineChart>
      <c:catAx>
        <c:axId val="1360682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36068608"/>
        <c:crosses val="autoZero"/>
        <c:auto val="1"/>
        <c:lblAlgn val="ctr"/>
        <c:lblOffset val="100"/>
        <c:noMultiLvlLbl val="0"/>
      </c:catAx>
      <c:valAx>
        <c:axId val="13606860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3606821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9456630913263137E-2"/>
          <c:y val="0.16456903281448562"/>
          <c:w val="0.66423715926090554"/>
          <c:h val="0.7316074248526012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List1!$A$2</c:f>
              <c:strCache>
                <c:ptCount val="1"/>
                <c:pt idx="0">
                  <c:v>Neví</c:v>
                </c:pt>
              </c:strCache>
            </c:strRef>
          </c:tx>
          <c:spPr>
            <a:solidFill>
              <a:srgbClr val="BABABA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List1!$B$2:$E$2</c:f>
              <c:numCache>
                <c:formatCode>0</c:formatCode>
                <c:ptCount val="4"/>
                <c:pt idx="0">
                  <c:v>7.8039927404718714</c:v>
                </c:pt>
                <c:pt idx="1">
                  <c:v>9.3750000000000266</c:v>
                </c:pt>
                <c:pt idx="2">
                  <c:v>8</c:v>
                </c:pt>
                <c:pt idx="3">
                  <c:v>6.1333333333333524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A3-4B70-9A23-B889D57CBB3E}"/>
            </c:ext>
          </c:extLst>
        </c:ser>
        <c:ser>
          <c:idx val="4"/>
          <c:order val="1"/>
          <c:tx>
            <c:strRef>
              <c:f>List1!$A$3</c:f>
              <c:strCache>
                <c:ptCount val="1"/>
                <c:pt idx="0">
                  <c:v>Rozhodně ne</c:v>
                </c:pt>
              </c:strCache>
            </c:strRef>
          </c:tx>
          <c:spPr>
            <a:solidFill>
              <a:srgbClr val="ED6737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List1!$B$3:$E$3</c:f>
              <c:numCache>
                <c:formatCode>0</c:formatCode>
                <c:ptCount val="4"/>
                <c:pt idx="0">
                  <c:v>13.793103448275803</c:v>
                </c:pt>
                <c:pt idx="1">
                  <c:v>11.931818181818098</c:v>
                </c:pt>
                <c:pt idx="2">
                  <c:v>11.2</c:v>
                </c:pt>
                <c:pt idx="3">
                  <c:v>18.133333333333205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2A3-4B70-9A23-B889D57CBB3E}"/>
            </c:ext>
          </c:extLst>
        </c:ser>
        <c:ser>
          <c:idx val="5"/>
          <c:order val="2"/>
          <c:tx>
            <c:strRef>
              <c:f>List1!$A$4</c:f>
              <c:strCache>
                <c:ptCount val="1"/>
                <c:pt idx="0">
                  <c:v>Spíše ne</c:v>
                </c:pt>
              </c:strCache>
            </c:strRef>
          </c:tx>
          <c:spPr>
            <a:solidFill>
              <a:srgbClr val="FBB040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List1!$B$4:$E$4</c:f>
              <c:numCache>
                <c:formatCode>0</c:formatCode>
                <c:ptCount val="4"/>
                <c:pt idx="0">
                  <c:v>22.232304900181489</c:v>
                </c:pt>
                <c:pt idx="1">
                  <c:v>17.045454545454547</c:v>
                </c:pt>
                <c:pt idx="2">
                  <c:v>25.333333333333176</c:v>
                </c:pt>
                <c:pt idx="3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2A3-4B70-9A23-B889D57CBB3E}"/>
            </c:ext>
          </c:extLst>
        </c:ser>
        <c:ser>
          <c:idx val="8"/>
          <c:order val="3"/>
          <c:tx>
            <c:strRef>
              <c:f>List1!$A$5</c:f>
              <c:strCache>
                <c:ptCount val="1"/>
                <c:pt idx="0">
                  <c:v>Spíše ano</c:v>
                </c:pt>
              </c:strCache>
            </c:strRef>
          </c:tx>
          <c:spPr>
            <a:solidFill>
              <a:srgbClr val="008BCA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List1!$B$5:$E$5</c:f>
              <c:numCache>
                <c:formatCode>0</c:formatCode>
                <c:ptCount val="4"/>
                <c:pt idx="0">
                  <c:v>28.584392014519029</c:v>
                </c:pt>
                <c:pt idx="1">
                  <c:v>41.477272727272727</c:v>
                </c:pt>
                <c:pt idx="2">
                  <c:v>23.73333333333315</c:v>
                </c:pt>
                <c:pt idx="3">
                  <c:v>21.333333333333176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2A3-4B70-9A23-B889D57CBB3E}"/>
            </c:ext>
          </c:extLst>
        </c:ser>
        <c:ser>
          <c:idx val="10"/>
          <c:order val="4"/>
          <c:tx>
            <c:strRef>
              <c:f>List1!$A$6</c:f>
              <c:strCache>
                <c:ptCount val="1"/>
                <c:pt idx="0">
                  <c:v>Rozhodně ano</c:v>
                </c:pt>
              </c:strCache>
            </c:strRef>
          </c:tx>
          <c:spPr>
            <a:solidFill>
              <a:srgbClr val="281051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List1!$B$6:$E$6</c:f>
              <c:numCache>
                <c:formatCode>0</c:formatCode>
                <c:ptCount val="4"/>
                <c:pt idx="0">
                  <c:v>27.586206896551598</c:v>
                </c:pt>
                <c:pt idx="1">
                  <c:v>20.170454545454646</c:v>
                </c:pt>
                <c:pt idx="2">
                  <c:v>31.73333333333315</c:v>
                </c:pt>
                <c:pt idx="3">
                  <c:v>30.4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2A3-4B70-9A23-B889D57CBB3E}"/>
            </c:ext>
          </c:extLst>
        </c:ser>
        <c:ser>
          <c:idx val="12"/>
          <c:order val="5"/>
          <c:tx>
            <c:strRef>
              <c:f>List1!$A$7</c:f>
              <c:strCache>
                <c:ptCount val="1"/>
                <c:pt idx="0">
                  <c:v>Top Boxes</c:v>
                </c:pt>
              </c:strCache>
            </c:strRef>
          </c:tx>
          <c:spPr>
            <a:noFill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57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62A3-4B70-9A23-B889D57CBB3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61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62A3-4B70-9A23-B889D57CBB3E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56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62A3-4B70-9A23-B889D57CBB3E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51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62A3-4B70-9A23-B889D57CBB3E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="1" i="1" baseline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List1!$B$7:$E$7</c:f>
              <c:numCache>
                <c:formatCode>0</c:formatCode>
                <c:ptCount val="4"/>
                <c:pt idx="0">
                  <c:v>56.170598911071068</c:v>
                </c:pt>
                <c:pt idx="1">
                  <c:v>61.647727272727245</c:v>
                </c:pt>
                <c:pt idx="2">
                  <c:v>55.466666666666249</c:v>
                </c:pt>
                <c:pt idx="3">
                  <c:v>51.733333333333363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2A3-4B70-9A23-B889D57CBB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overlap val="100"/>
        <c:axId val="151417600"/>
        <c:axId val="151419136"/>
      </c:barChart>
      <c:catAx>
        <c:axId val="1514176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3399"/>
            </a:solidFill>
          </a:ln>
        </c:spPr>
        <c:txPr>
          <a:bodyPr/>
          <a:lstStyle/>
          <a:p>
            <a:pPr>
              <a:defRPr sz="11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51419136"/>
        <c:crosses val="autoZero"/>
        <c:auto val="1"/>
        <c:lblAlgn val="ctr"/>
        <c:lblOffset val="100"/>
        <c:noMultiLvlLbl val="0"/>
      </c:catAx>
      <c:valAx>
        <c:axId val="151419136"/>
        <c:scaling>
          <c:orientation val="minMax"/>
          <c:max val="101"/>
          <c:min val="0"/>
        </c:scaling>
        <c:delete val="0"/>
        <c:axPos val="l"/>
        <c:numFmt formatCode="#,##0&quot;%&quot;;\-#,##0" sourceLinked="0"/>
        <c:majorTickMark val="out"/>
        <c:minorTickMark val="none"/>
        <c:tickLblPos val="nextTo"/>
        <c:spPr>
          <a:ln>
            <a:solidFill>
              <a:srgbClr val="003399"/>
            </a:solidFill>
          </a:ln>
        </c:spPr>
        <c:txPr>
          <a:bodyPr/>
          <a:lstStyle/>
          <a:p>
            <a:pPr>
              <a:defRPr sz="1100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51417600"/>
        <c:crosses val="autoZero"/>
        <c:crossBetween val="between"/>
        <c:majorUnit val="10"/>
      </c:valAx>
    </c:plotArea>
    <c:legend>
      <c:legendPos val="r"/>
      <c:legendEntry>
        <c:idx val="0"/>
        <c:txPr>
          <a:bodyPr/>
          <a:lstStyle/>
          <a:p>
            <a:pPr>
              <a:defRPr sz="1300" b="1" i="0" baseline="0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</c:legendEntry>
      <c:layout>
        <c:manualLayout>
          <c:xMode val="edge"/>
          <c:yMode val="edge"/>
          <c:x val="0.76445452412751014"/>
          <c:y val="7.9014826143877157E-2"/>
          <c:w val="0.23190044204059107"/>
          <c:h val="0.89454567311632893"/>
        </c:manualLayout>
      </c:layout>
      <c:overlay val="0"/>
      <c:txPr>
        <a:bodyPr/>
        <a:lstStyle/>
        <a:p>
          <a:pPr>
            <a:defRPr sz="1300" b="1" i="0" baseline="0">
              <a:solidFill>
                <a:srgbClr val="003399"/>
              </a:solidFill>
              <a:latin typeface="Arial" pitchFamily="34" charset="0"/>
              <a:cs typeface="Arial" pitchFamily="34" charset="0"/>
            </a:defRPr>
          </a:pPr>
          <a:endParaRPr lang="cs-CZ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399830520006718"/>
          <c:y val="0.16456907331185092"/>
          <c:w val="0.73014529507456616"/>
          <c:h val="0.7382334804122155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List1!$A$2</c:f>
              <c:strCache>
                <c:ptCount val="1"/>
                <c:pt idx="0">
                  <c:v>Neví</c:v>
                </c:pt>
              </c:strCache>
            </c:strRef>
          </c:tx>
          <c:spPr>
            <a:solidFill>
              <a:srgbClr val="BABABA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List1!$B$2:$E$2</c:f>
              <c:numCache>
                <c:formatCode>0</c:formatCode>
                <c:ptCount val="4"/>
                <c:pt idx="0">
                  <c:v>11.242067089755214</c:v>
                </c:pt>
                <c:pt idx="1">
                  <c:v>11.647727272727273</c:v>
                </c:pt>
                <c:pt idx="2">
                  <c:v>11.733333333333333</c:v>
                </c:pt>
                <c:pt idx="3">
                  <c:v>10.37234042553192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10-4447-A43C-899F152523A4}"/>
            </c:ext>
          </c:extLst>
        </c:ser>
        <c:ser>
          <c:idx val="4"/>
          <c:order val="1"/>
          <c:tx>
            <c:strRef>
              <c:f>List1!$A$3</c:f>
              <c:strCache>
                <c:ptCount val="1"/>
                <c:pt idx="0">
                  <c:v>Rozhodně ne</c:v>
                </c:pt>
              </c:strCache>
            </c:strRef>
          </c:tx>
          <c:spPr>
            <a:solidFill>
              <a:srgbClr val="ED6737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List1!$B$3:$E$3</c:f>
              <c:numCache>
                <c:formatCode>0</c:formatCode>
                <c:ptCount val="4"/>
                <c:pt idx="0">
                  <c:v>13.055303717135086</c:v>
                </c:pt>
                <c:pt idx="1">
                  <c:v>3.4090909090909087</c:v>
                </c:pt>
                <c:pt idx="2">
                  <c:v>16</c:v>
                </c:pt>
                <c:pt idx="3">
                  <c:v>19.148936170212767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F10-4447-A43C-899F152523A4}"/>
            </c:ext>
          </c:extLst>
        </c:ser>
        <c:ser>
          <c:idx val="5"/>
          <c:order val="2"/>
          <c:tx>
            <c:strRef>
              <c:f>List1!$A$4</c:f>
              <c:strCache>
                <c:ptCount val="1"/>
                <c:pt idx="0">
                  <c:v>Spíše ne</c:v>
                </c:pt>
              </c:strCache>
            </c:strRef>
          </c:tx>
          <c:spPr>
            <a:solidFill>
              <a:srgbClr val="FBB040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List1!$B$4:$E$4</c:f>
              <c:numCache>
                <c:formatCode>0</c:formatCode>
                <c:ptCount val="4"/>
                <c:pt idx="0">
                  <c:v>16.591115140525829</c:v>
                </c:pt>
                <c:pt idx="1">
                  <c:v>23.295454545454547</c:v>
                </c:pt>
                <c:pt idx="2">
                  <c:v>11.733333333333333</c:v>
                </c:pt>
                <c:pt idx="3">
                  <c:v>15.159574468085104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F10-4447-A43C-899F152523A4}"/>
            </c:ext>
          </c:extLst>
        </c:ser>
        <c:ser>
          <c:idx val="8"/>
          <c:order val="3"/>
          <c:tx>
            <c:strRef>
              <c:f>List1!$A$5</c:f>
              <c:strCache>
                <c:ptCount val="1"/>
                <c:pt idx="0">
                  <c:v>Spíše ano</c:v>
                </c:pt>
              </c:strCache>
            </c:strRef>
          </c:tx>
          <c:spPr>
            <a:solidFill>
              <a:srgbClr val="008BCA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List1!$B$5:$E$5</c:f>
              <c:numCache>
                <c:formatCode>0</c:formatCode>
                <c:ptCount val="4"/>
                <c:pt idx="0">
                  <c:v>33.454215775158644</c:v>
                </c:pt>
                <c:pt idx="1">
                  <c:v>35.511363636363413</c:v>
                </c:pt>
                <c:pt idx="2">
                  <c:v>34.133333333333333</c:v>
                </c:pt>
                <c:pt idx="3">
                  <c:v>30.851063829787233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F10-4447-A43C-899F152523A4}"/>
            </c:ext>
          </c:extLst>
        </c:ser>
        <c:ser>
          <c:idx val="10"/>
          <c:order val="4"/>
          <c:tx>
            <c:strRef>
              <c:f>List1!$A$6</c:f>
              <c:strCache>
                <c:ptCount val="1"/>
                <c:pt idx="0">
                  <c:v>Rozhodně ano</c:v>
                </c:pt>
              </c:strCache>
            </c:strRef>
          </c:tx>
          <c:spPr>
            <a:solidFill>
              <a:srgbClr val="281051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List1!$B$6:$E$6</c:f>
              <c:numCache>
                <c:formatCode>0</c:formatCode>
                <c:ptCount val="4"/>
                <c:pt idx="0">
                  <c:v>25.657298277425202</c:v>
                </c:pt>
                <c:pt idx="1">
                  <c:v>26.136363636363626</c:v>
                </c:pt>
                <c:pt idx="2">
                  <c:v>26.400000000000002</c:v>
                </c:pt>
                <c:pt idx="3">
                  <c:v>24.468085106382979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F10-4447-A43C-899F152523A4}"/>
            </c:ext>
          </c:extLst>
        </c:ser>
        <c:ser>
          <c:idx val="12"/>
          <c:order val="5"/>
          <c:tx>
            <c:strRef>
              <c:f>List1!$A$7</c:f>
              <c:strCache>
                <c:ptCount val="1"/>
                <c:pt idx="0">
                  <c:v>Top Boxes</c:v>
                </c:pt>
              </c:strCache>
            </c:strRef>
          </c:tx>
          <c:spPr>
            <a:noFill/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60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CF10-4447-A43C-899F152523A4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="1" i="1" baseline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List1!$B$7:$E$7</c:f>
              <c:numCache>
                <c:formatCode>0</c:formatCode>
                <c:ptCount val="4"/>
                <c:pt idx="0">
                  <c:v>59.111514052583864</c:v>
                </c:pt>
                <c:pt idx="1">
                  <c:v>61.647727272727245</c:v>
                </c:pt>
                <c:pt idx="2">
                  <c:v>60.533333333333331</c:v>
                </c:pt>
                <c:pt idx="3">
                  <c:v>55.319148936170393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F10-4447-A43C-899F152523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overlap val="100"/>
        <c:axId val="151495040"/>
        <c:axId val="151496576"/>
      </c:barChart>
      <c:catAx>
        <c:axId val="1514950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3399"/>
            </a:solidFill>
          </a:ln>
        </c:spPr>
        <c:txPr>
          <a:bodyPr/>
          <a:lstStyle/>
          <a:p>
            <a:pPr>
              <a:defRPr sz="11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51496576"/>
        <c:crosses val="autoZero"/>
        <c:auto val="1"/>
        <c:lblAlgn val="ctr"/>
        <c:lblOffset val="100"/>
        <c:noMultiLvlLbl val="0"/>
      </c:catAx>
      <c:valAx>
        <c:axId val="151496576"/>
        <c:scaling>
          <c:orientation val="minMax"/>
          <c:max val="101"/>
          <c:min val="0"/>
        </c:scaling>
        <c:delete val="0"/>
        <c:axPos val="l"/>
        <c:numFmt formatCode="#,##0&quot;%&quot;;\-#,##0" sourceLinked="0"/>
        <c:majorTickMark val="out"/>
        <c:minorTickMark val="none"/>
        <c:tickLblPos val="nextTo"/>
        <c:spPr>
          <a:ln>
            <a:solidFill>
              <a:srgbClr val="003399"/>
            </a:solidFill>
          </a:ln>
        </c:spPr>
        <c:txPr>
          <a:bodyPr/>
          <a:lstStyle/>
          <a:p>
            <a:pPr>
              <a:defRPr sz="1100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51495040"/>
        <c:crosses val="autoZero"/>
        <c:crossBetween val="between"/>
        <c:majorUnit val="1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9456630913263137E-2"/>
          <c:y val="0.16456903281448562"/>
          <c:w val="0.65717789098114865"/>
          <c:h val="0.7131322457525169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List1!$A$2</c:f>
              <c:strCache>
                <c:ptCount val="1"/>
                <c:pt idx="0">
                  <c:v>Neví</c:v>
                </c:pt>
              </c:strCache>
            </c:strRef>
          </c:tx>
          <c:spPr>
            <a:solidFill>
              <a:srgbClr val="BABABA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List1!$B$2:$E$2</c:f>
              <c:numCache>
                <c:formatCode>0</c:formatCode>
                <c:ptCount val="4"/>
                <c:pt idx="0">
                  <c:v>7.9162875341219294</c:v>
                </c:pt>
                <c:pt idx="1">
                  <c:v>10.857142857142938</c:v>
                </c:pt>
                <c:pt idx="2">
                  <c:v>6.9333333333333753</c:v>
                </c:pt>
                <c:pt idx="3">
                  <c:v>6.1497326203208553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9A-42C4-85E6-689FB605CDB6}"/>
            </c:ext>
          </c:extLst>
        </c:ser>
        <c:ser>
          <c:idx val="4"/>
          <c:order val="1"/>
          <c:tx>
            <c:strRef>
              <c:f>List1!$A$3</c:f>
              <c:strCache>
                <c:ptCount val="1"/>
                <c:pt idx="0">
                  <c:v>Rozhodně ne</c:v>
                </c:pt>
              </c:strCache>
            </c:strRef>
          </c:tx>
          <c:spPr>
            <a:solidFill>
              <a:srgbClr val="ED6737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List1!$B$3:$E$3</c:f>
              <c:numCache>
                <c:formatCode>0</c:formatCode>
                <c:ptCount val="4"/>
                <c:pt idx="0">
                  <c:v>15.286624203821656</c:v>
                </c:pt>
                <c:pt idx="1">
                  <c:v>8.2857142857142865</c:v>
                </c:pt>
                <c:pt idx="2">
                  <c:v>17.600000000000001</c:v>
                </c:pt>
                <c:pt idx="3">
                  <c:v>19.518716577539955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39A-42C4-85E6-689FB605CDB6}"/>
            </c:ext>
          </c:extLst>
        </c:ser>
        <c:ser>
          <c:idx val="5"/>
          <c:order val="2"/>
          <c:tx>
            <c:strRef>
              <c:f>List1!$A$4</c:f>
              <c:strCache>
                <c:ptCount val="1"/>
                <c:pt idx="0">
                  <c:v>Spíše ne</c:v>
                </c:pt>
              </c:strCache>
            </c:strRef>
          </c:tx>
          <c:spPr>
            <a:solidFill>
              <a:srgbClr val="FBB040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List1!$B$4:$E$4</c:f>
              <c:numCache>
                <c:formatCode>0</c:formatCode>
                <c:ptCount val="4"/>
                <c:pt idx="0">
                  <c:v>26.660600545950789</c:v>
                </c:pt>
                <c:pt idx="1">
                  <c:v>24.857142857142829</c:v>
                </c:pt>
                <c:pt idx="2">
                  <c:v>27.466666666666669</c:v>
                </c:pt>
                <c:pt idx="3">
                  <c:v>27.540106951871589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39A-42C4-85E6-689FB605CDB6}"/>
            </c:ext>
          </c:extLst>
        </c:ser>
        <c:ser>
          <c:idx val="8"/>
          <c:order val="3"/>
          <c:tx>
            <c:strRef>
              <c:f>List1!$A$5</c:f>
              <c:strCache>
                <c:ptCount val="1"/>
                <c:pt idx="0">
                  <c:v>Spíše ano</c:v>
                </c:pt>
              </c:strCache>
            </c:strRef>
          </c:tx>
          <c:spPr>
            <a:solidFill>
              <a:srgbClr val="008BCA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List1!$B$5:$E$5</c:f>
              <c:numCache>
                <c:formatCode>0</c:formatCode>
                <c:ptCount val="4"/>
                <c:pt idx="0">
                  <c:v>36.305732484076437</c:v>
                </c:pt>
                <c:pt idx="1">
                  <c:v>38.857142857142563</c:v>
                </c:pt>
                <c:pt idx="2">
                  <c:v>36.533333333333331</c:v>
                </c:pt>
                <c:pt idx="3">
                  <c:v>33.689839572192277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39A-42C4-85E6-689FB605CDB6}"/>
            </c:ext>
          </c:extLst>
        </c:ser>
        <c:ser>
          <c:idx val="10"/>
          <c:order val="4"/>
          <c:tx>
            <c:strRef>
              <c:f>List1!$A$6</c:f>
              <c:strCache>
                <c:ptCount val="1"/>
                <c:pt idx="0">
                  <c:v>Rozhodně ano</c:v>
                </c:pt>
              </c:strCache>
            </c:strRef>
          </c:tx>
          <c:spPr>
            <a:solidFill>
              <a:srgbClr val="281051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List1!$B$6:$E$6</c:f>
              <c:numCache>
                <c:formatCode>0</c:formatCode>
                <c:ptCount val="4"/>
                <c:pt idx="0">
                  <c:v>13.830755232029126</c:v>
                </c:pt>
                <c:pt idx="1">
                  <c:v>17.142857142857231</c:v>
                </c:pt>
                <c:pt idx="2">
                  <c:v>11.466666666666731</c:v>
                </c:pt>
                <c:pt idx="3">
                  <c:v>13.101604278074866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39A-42C4-85E6-689FB605CDB6}"/>
            </c:ext>
          </c:extLst>
        </c:ser>
        <c:ser>
          <c:idx val="12"/>
          <c:order val="5"/>
          <c:tx>
            <c:strRef>
              <c:f>List1!$A$7</c:f>
              <c:strCache>
                <c:ptCount val="1"/>
                <c:pt idx="0">
                  <c:v>Top Boxes</c:v>
                </c:pt>
              </c:strCache>
            </c:strRef>
          </c:tx>
          <c:spPr>
            <a:noFill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="1" i="1" baseline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List1!$B$7:$E$7</c:f>
              <c:numCache>
                <c:formatCode>0</c:formatCode>
                <c:ptCount val="4"/>
                <c:pt idx="0">
                  <c:v>50.136487716105556</c:v>
                </c:pt>
                <c:pt idx="1">
                  <c:v>56</c:v>
                </c:pt>
                <c:pt idx="2">
                  <c:v>48</c:v>
                </c:pt>
                <c:pt idx="3">
                  <c:v>46.791443850267193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39A-42C4-85E6-689FB605CD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overlap val="100"/>
        <c:axId val="151600512"/>
        <c:axId val="151606400"/>
      </c:barChart>
      <c:catAx>
        <c:axId val="1516005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3399"/>
            </a:solidFill>
          </a:ln>
        </c:spPr>
        <c:txPr>
          <a:bodyPr/>
          <a:lstStyle/>
          <a:p>
            <a:pPr>
              <a:defRPr sz="12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51606400"/>
        <c:crosses val="autoZero"/>
        <c:auto val="1"/>
        <c:lblAlgn val="ctr"/>
        <c:lblOffset val="100"/>
        <c:noMultiLvlLbl val="0"/>
      </c:catAx>
      <c:valAx>
        <c:axId val="151606400"/>
        <c:scaling>
          <c:orientation val="minMax"/>
          <c:max val="101"/>
          <c:min val="0"/>
        </c:scaling>
        <c:delete val="0"/>
        <c:axPos val="l"/>
        <c:numFmt formatCode="#,##0&quot;%&quot;;\-#,##0" sourceLinked="0"/>
        <c:majorTickMark val="out"/>
        <c:minorTickMark val="none"/>
        <c:tickLblPos val="nextTo"/>
        <c:spPr>
          <a:ln>
            <a:solidFill>
              <a:srgbClr val="003399"/>
            </a:solidFill>
          </a:ln>
        </c:spPr>
        <c:txPr>
          <a:bodyPr/>
          <a:lstStyle/>
          <a:p>
            <a:pPr>
              <a:defRPr sz="1100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51600512"/>
        <c:crosses val="autoZero"/>
        <c:crossBetween val="between"/>
        <c:majorUnit val="10"/>
      </c:valAx>
    </c:plotArea>
    <c:legend>
      <c:legendPos val="r"/>
      <c:legendEntry>
        <c:idx val="0"/>
        <c:txPr>
          <a:bodyPr/>
          <a:lstStyle/>
          <a:p>
            <a:pPr>
              <a:defRPr sz="1200" b="1" i="0" baseline="0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</c:legendEntry>
      <c:layout>
        <c:manualLayout>
          <c:xMode val="edge"/>
          <c:yMode val="edge"/>
          <c:x val="0.7680758604235246"/>
          <c:y val="9.1196837389545968E-2"/>
          <c:w val="0.22199241067932368"/>
          <c:h val="0.86670051568085515"/>
        </c:manualLayout>
      </c:layout>
      <c:overlay val="0"/>
      <c:txPr>
        <a:bodyPr/>
        <a:lstStyle/>
        <a:p>
          <a:pPr>
            <a:defRPr sz="1200" b="1" i="0" baseline="0">
              <a:solidFill>
                <a:srgbClr val="003399"/>
              </a:solidFill>
              <a:latin typeface="Arial" pitchFamily="34" charset="0"/>
              <a:cs typeface="Arial" pitchFamily="34" charset="0"/>
            </a:defRPr>
          </a:pPr>
          <a:endParaRPr lang="cs-CZ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9456630913263137E-2"/>
          <c:y val="0.16456903281448562"/>
          <c:w val="0.84012172869593182"/>
          <c:h val="0.7121764426082336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List1!$A$2</c:f>
              <c:strCache>
                <c:ptCount val="1"/>
                <c:pt idx="0">
                  <c:v>Neví</c:v>
                </c:pt>
              </c:strCache>
            </c:strRef>
          </c:tx>
          <c:spPr>
            <a:solidFill>
              <a:srgbClr val="BABABA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List1!$B$2:$E$2</c:f>
              <c:numCache>
                <c:formatCode>0</c:formatCode>
                <c:ptCount val="4"/>
                <c:pt idx="0">
                  <c:v>7.8039927404718714</c:v>
                </c:pt>
                <c:pt idx="1">
                  <c:v>12</c:v>
                </c:pt>
                <c:pt idx="2">
                  <c:v>5.8355437665782475</c:v>
                </c:pt>
                <c:pt idx="3">
                  <c:v>5.8666666666666663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67-4D72-882B-662FFD29C0B4}"/>
            </c:ext>
          </c:extLst>
        </c:ser>
        <c:ser>
          <c:idx val="4"/>
          <c:order val="1"/>
          <c:tx>
            <c:strRef>
              <c:f>List1!$A$3</c:f>
              <c:strCache>
                <c:ptCount val="1"/>
                <c:pt idx="0">
                  <c:v>Rozhodně ne</c:v>
                </c:pt>
              </c:strCache>
            </c:strRef>
          </c:tx>
          <c:spPr>
            <a:solidFill>
              <a:srgbClr val="ED6737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List1!$B$3:$E$3</c:f>
              <c:numCache>
                <c:formatCode>0</c:formatCode>
                <c:ptCount val="4"/>
                <c:pt idx="0">
                  <c:v>19.69147005444659</c:v>
                </c:pt>
                <c:pt idx="1">
                  <c:v>20.285714285714104</c:v>
                </c:pt>
                <c:pt idx="2">
                  <c:v>17.506631299734689</c:v>
                </c:pt>
                <c:pt idx="3">
                  <c:v>21.333333333333176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A67-4D72-882B-662FFD29C0B4}"/>
            </c:ext>
          </c:extLst>
        </c:ser>
        <c:ser>
          <c:idx val="5"/>
          <c:order val="2"/>
          <c:tx>
            <c:strRef>
              <c:f>List1!$A$4</c:f>
              <c:strCache>
                <c:ptCount val="1"/>
                <c:pt idx="0">
                  <c:v>Spíše ne</c:v>
                </c:pt>
              </c:strCache>
            </c:strRef>
          </c:tx>
          <c:spPr>
            <a:solidFill>
              <a:srgbClr val="FBB040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List1!$B$4:$E$4</c:f>
              <c:numCache>
                <c:formatCode>0</c:formatCode>
                <c:ptCount val="4"/>
                <c:pt idx="0">
                  <c:v>21.506352087114326</c:v>
                </c:pt>
                <c:pt idx="1">
                  <c:v>26.857142857142829</c:v>
                </c:pt>
                <c:pt idx="2">
                  <c:v>19.098143236074122</c:v>
                </c:pt>
                <c:pt idx="3">
                  <c:v>18.933333333333135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A67-4D72-882B-662FFD29C0B4}"/>
            </c:ext>
          </c:extLst>
        </c:ser>
        <c:ser>
          <c:idx val="8"/>
          <c:order val="3"/>
          <c:tx>
            <c:strRef>
              <c:f>List1!$A$5</c:f>
              <c:strCache>
                <c:ptCount val="1"/>
                <c:pt idx="0">
                  <c:v>Spíše ano</c:v>
                </c:pt>
              </c:strCache>
            </c:strRef>
          </c:tx>
          <c:spPr>
            <a:solidFill>
              <a:srgbClr val="008BCA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List1!$B$5:$E$5</c:f>
              <c:numCache>
                <c:formatCode>0</c:formatCode>
                <c:ptCount val="4"/>
                <c:pt idx="0">
                  <c:v>27.767695099818535</c:v>
                </c:pt>
                <c:pt idx="1">
                  <c:v>33.142857142857153</c:v>
                </c:pt>
                <c:pt idx="2">
                  <c:v>27.320954907161806</c:v>
                </c:pt>
                <c:pt idx="3">
                  <c:v>23.2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A67-4D72-882B-662FFD29C0B4}"/>
            </c:ext>
          </c:extLst>
        </c:ser>
        <c:ser>
          <c:idx val="10"/>
          <c:order val="4"/>
          <c:tx>
            <c:strRef>
              <c:f>List1!$A$6</c:f>
              <c:strCache>
                <c:ptCount val="1"/>
                <c:pt idx="0">
                  <c:v>Rozhodně ano</c:v>
                </c:pt>
              </c:strCache>
            </c:strRef>
          </c:tx>
          <c:spPr>
            <a:solidFill>
              <a:srgbClr val="281051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List1!$B$6:$E$6</c:f>
              <c:numCache>
                <c:formatCode>0</c:formatCode>
                <c:ptCount val="4"/>
                <c:pt idx="0">
                  <c:v>23.230490018148821</c:v>
                </c:pt>
                <c:pt idx="1">
                  <c:v>7.7142857142857055</c:v>
                </c:pt>
                <c:pt idx="2">
                  <c:v>30.238726790450929</c:v>
                </c:pt>
                <c:pt idx="3">
                  <c:v>30.666666666666671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A67-4D72-882B-662FFD29C0B4}"/>
            </c:ext>
          </c:extLst>
        </c:ser>
        <c:ser>
          <c:idx val="12"/>
          <c:order val="5"/>
          <c:tx>
            <c:strRef>
              <c:f>List1!$A$7</c:f>
              <c:strCache>
                <c:ptCount val="1"/>
                <c:pt idx="0">
                  <c:v>Top Boxes</c:v>
                </c:pt>
              </c:strCache>
            </c:strRef>
          </c:tx>
          <c:spPr>
            <a:noFill/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57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6A67-4D72-882B-662FFD29C0B4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="1" i="1" baseline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List1!$B$7:$E$7</c:f>
              <c:numCache>
                <c:formatCode>0</c:formatCode>
                <c:ptCount val="4"/>
                <c:pt idx="0">
                  <c:v>50.998185117967331</c:v>
                </c:pt>
                <c:pt idx="1">
                  <c:v>40.857142857142563</c:v>
                </c:pt>
                <c:pt idx="2">
                  <c:v>57.559681697612135</c:v>
                </c:pt>
                <c:pt idx="3">
                  <c:v>53.866666666666227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A67-4D72-882B-662FFD29C0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overlap val="100"/>
        <c:axId val="151682048"/>
        <c:axId val="151704320"/>
      </c:barChart>
      <c:catAx>
        <c:axId val="1516820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3399"/>
            </a:solidFill>
          </a:ln>
        </c:spPr>
        <c:txPr>
          <a:bodyPr/>
          <a:lstStyle/>
          <a:p>
            <a:pPr>
              <a:defRPr sz="12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51704320"/>
        <c:crosses val="autoZero"/>
        <c:auto val="1"/>
        <c:lblAlgn val="ctr"/>
        <c:lblOffset val="100"/>
        <c:noMultiLvlLbl val="0"/>
      </c:catAx>
      <c:valAx>
        <c:axId val="151704320"/>
        <c:scaling>
          <c:orientation val="minMax"/>
          <c:max val="101"/>
          <c:min val="0"/>
        </c:scaling>
        <c:delete val="0"/>
        <c:axPos val="l"/>
        <c:numFmt formatCode="#,##0&quot;%&quot;;\-#,##0" sourceLinked="0"/>
        <c:majorTickMark val="out"/>
        <c:minorTickMark val="none"/>
        <c:tickLblPos val="nextTo"/>
        <c:spPr>
          <a:ln>
            <a:solidFill>
              <a:srgbClr val="003399"/>
            </a:solidFill>
          </a:ln>
        </c:spPr>
        <c:txPr>
          <a:bodyPr/>
          <a:lstStyle/>
          <a:p>
            <a:pPr>
              <a:defRPr sz="1100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51682048"/>
        <c:crosses val="autoZero"/>
        <c:crossBetween val="between"/>
        <c:majorUnit val="1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15-29 years old</c:v>
                </c:pt>
              </c:strCache>
            </c:strRef>
          </c:tx>
          <c:invertIfNegative val="0"/>
          <c:dLbls>
            <c:spPr>
              <a:ln>
                <a:solidFill>
                  <a:srgbClr val="0070C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List1!$A$2:$A$8</c:f>
              <c:strCache>
                <c:ptCount val="7"/>
                <c:pt idx="0">
                  <c:v>Lithuania</c:v>
                </c:pt>
                <c:pt idx="1">
                  <c:v>Czechia</c:v>
                </c:pt>
                <c:pt idx="2">
                  <c:v>Hungary</c:v>
                </c:pt>
                <c:pt idx="3">
                  <c:v>OECD</c:v>
                </c:pt>
                <c:pt idx="4">
                  <c:v>Finland</c:v>
                </c:pt>
                <c:pt idx="5">
                  <c:v>Germany</c:v>
                </c:pt>
                <c:pt idx="6">
                  <c:v>Denmark</c:v>
                </c:pt>
              </c:strCache>
            </c:strRef>
          </c:cat>
          <c:val>
            <c:numRef>
              <c:f>List1!$B$2:$B$8</c:f>
              <c:numCache>
                <c:formatCode>General</c:formatCode>
                <c:ptCount val="7"/>
                <c:pt idx="0">
                  <c:v>59</c:v>
                </c:pt>
                <c:pt idx="1">
                  <c:v>57</c:v>
                </c:pt>
                <c:pt idx="2">
                  <c:v>49</c:v>
                </c:pt>
                <c:pt idx="3">
                  <c:v>26</c:v>
                </c:pt>
                <c:pt idx="4">
                  <c:v>13</c:v>
                </c:pt>
                <c:pt idx="5">
                  <c:v>8</c:v>
                </c:pt>
                <c:pt idx="6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A7-4BBA-884A-C2D61EE0171D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Average</c:v>
                </c:pt>
              </c:strCache>
            </c:strRef>
          </c:tx>
          <c:invertIfNegative val="0"/>
          <c:dLbls>
            <c:numFmt formatCode="General" sourceLinked="0"/>
            <c:spPr>
              <a:effectLst>
                <a:innerShdw blurRad="1117600" dist="2349500" dir="21540000">
                  <a:prstClr val="black">
                    <a:alpha val="32000"/>
                  </a:prstClr>
                </a:innerShdw>
              </a:effectLst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List1!$A$2:$A$8</c:f>
              <c:strCache>
                <c:ptCount val="7"/>
                <c:pt idx="0">
                  <c:v>Lithuania</c:v>
                </c:pt>
                <c:pt idx="1">
                  <c:v>Czechia</c:v>
                </c:pt>
                <c:pt idx="2">
                  <c:v>Hungary</c:v>
                </c:pt>
                <c:pt idx="3">
                  <c:v>OECD</c:v>
                </c:pt>
                <c:pt idx="4">
                  <c:v>Finland</c:v>
                </c:pt>
                <c:pt idx="5">
                  <c:v>Germany</c:v>
                </c:pt>
                <c:pt idx="6">
                  <c:v>Denmark</c:v>
                </c:pt>
              </c:strCache>
            </c:strRef>
          </c:cat>
          <c:val>
            <c:numRef>
              <c:f>List1!$C$2:$C$8</c:f>
              <c:numCache>
                <c:formatCode>General</c:formatCode>
                <c:ptCount val="7"/>
                <c:pt idx="0">
                  <c:v>32</c:v>
                </c:pt>
                <c:pt idx="1">
                  <c:v>30</c:v>
                </c:pt>
                <c:pt idx="2">
                  <c:v>36</c:v>
                </c:pt>
                <c:pt idx="3">
                  <c:v>19</c:v>
                </c:pt>
                <c:pt idx="4">
                  <c:v>8</c:v>
                </c:pt>
                <c:pt idx="5">
                  <c:v>5</c:v>
                </c:pt>
                <c:pt idx="6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AA7-4BBA-884A-C2D61EE017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5629464"/>
        <c:axId val="205629856"/>
      </c:barChart>
      <c:catAx>
        <c:axId val="2056294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prstClr val="black">
                <a:alpha val="0"/>
              </a:prstClr>
            </a:solidFill>
          </a:ln>
        </c:spPr>
        <c:crossAx val="205629856"/>
        <c:crosses val="autoZero"/>
        <c:auto val="1"/>
        <c:lblAlgn val="ctr"/>
        <c:lblOffset val="100"/>
        <c:noMultiLvlLbl val="0"/>
      </c:catAx>
      <c:valAx>
        <c:axId val="2056298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spPr>
          <a:ln>
            <a:solidFill>
              <a:srgbClr val="4F81BD">
                <a:alpha val="0"/>
              </a:srgbClr>
            </a:solidFill>
          </a:ln>
        </c:spPr>
        <c:crossAx val="2056294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1511653057256657"/>
          <c:y val="0.18068149203759551"/>
          <c:w val="0.29815507436570432"/>
          <c:h val="9.821295188876801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 b="1" i="0" baseline="0"/>
      </a:pPr>
      <a:endParaRPr lang="cs-CZ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BA4-41E6-95D9-EB7CEBE1E391}"/>
              </c:ext>
            </c:extLst>
          </c:dPt>
          <c:dPt>
            <c:idx val="1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BA4-41E6-95D9-EB7CEBE1E391}"/>
              </c:ext>
            </c:extLst>
          </c:dPt>
          <c:dPt>
            <c:idx val="2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BA4-41E6-95D9-EB7CEBE1E391}"/>
              </c:ext>
            </c:extLst>
          </c:dPt>
          <c:cat>
            <c:strRef>
              <c:f>List1!$B$3:$B$28</c:f>
              <c:strCache>
                <c:ptCount val="26"/>
                <c:pt idx="0">
                  <c:v>Lékař</c:v>
                </c:pt>
                <c:pt idx="1">
                  <c:v>Vědec</c:v>
                </c:pt>
                <c:pt idx="2">
                  <c:v>Zdravotní sestra</c:v>
                </c:pt>
                <c:pt idx="3">
                  <c:v>Učitel na vysoké škole</c:v>
                </c:pt>
                <c:pt idx="4">
                  <c:v>Učitel na základní škole</c:v>
                </c:pt>
                <c:pt idx="5">
                  <c:v>Soudce</c:v>
                </c:pt>
                <c:pt idx="6">
                  <c:v>Projektant</c:v>
                </c:pt>
                <c:pt idx="7">
                  <c:v>Programátor</c:v>
                </c:pt>
                <c:pt idx="8">
                  <c:v>Soukromý zemědělec</c:v>
                </c:pt>
                <c:pt idx="9">
                  <c:v>Policista</c:v>
                </c:pt>
                <c:pt idx="10">
                  <c:v>Starosta</c:v>
                </c:pt>
                <c:pt idx="11">
                  <c:v>Voják z povolání</c:v>
                </c:pt>
                <c:pt idx="12">
                  <c:v>Truhlář</c:v>
                </c:pt>
                <c:pt idx="13">
                  <c:v>Účetní</c:v>
                </c:pt>
                <c:pt idx="14">
                  <c:v>Majitel malého obchodu</c:v>
                </c:pt>
                <c:pt idx="15">
                  <c:v>Profesionální sportovec</c:v>
                </c:pt>
                <c:pt idx="16">
                  <c:v>Manažer</c:v>
                </c:pt>
                <c:pt idx="17">
                  <c:v>Ministr</c:v>
                </c:pt>
                <c:pt idx="18">
                  <c:v>Stavební dělník</c:v>
                </c:pt>
                <c:pt idx="19">
                  <c:v>Bankovní úředník</c:v>
                </c:pt>
                <c:pt idx="20">
                  <c:v>Novinář</c:v>
                </c:pt>
                <c:pt idx="21">
                  <c:v>Kněz</c:v>
                </c:pt>
                <c:pt idx="22">
                  <c:v>Prodavač</c:v>
                </c:pt>
                <c:pt idx="23">
                  <c:v>Sekretářka</c:v>
                </c:pt>
                <c:pt idx="24">
                  <c:v>Poslanec</c:v>
                </c:pt>
                <c:pt idx="25">
                  <c:v>Uklízečka</c:v>
                </c:pt>
              </c:strCache>
            </c:strRef>
          </c:cat>
          <c:val>
            <c:numRef>
              <c:f>List1!$C$3:$C$28</c:f>
              <c:numCache>
                <c:formatCode>General</c:formatCode>
                <c:ptCount val="26"/>
                <c:pt idx="0">
                  <c:v>90.2</c:v>
                </c:pt>
                <c:pt idx="1">
                  <c:v>77.2</c:v>
                </c:pt>
                <c:pt idx="2">
                  <c:v>72.900000000000006</c:v>
                </c:pt>
                <c:pt idx="3">
                  <c:v>72.900000000000006</c:v>
                </c:pt>
                <c:pt idx="4">
                  <c:v>70.8</c:v>
                </c:pt>
                <c:pt idx="5">
                  <c:v>64</c:v>
                </c:pt>
                <c:pt idx="6">
                  <c:v>61.2</c:v>
                </c:pt>
                <c:pt idx="7">
                  <c:v>59.7</c:v>
                </c:pt>
                <c:pt idx="8">
                  <c:v>58.2</c:v>
                </c:pt>
                <c:pt idx="9">
                  <c:v>56.3</c:v>
                </c:pt>
                <c:pt idx="10">
                  <c:v>54.1</c:v>
                </c:pt>
                <c:pt idx="11">
                  <c:v>53.6</c:v>
                </c:pt>
                <c:pt idx="12">
                  <c:v>52</c:v>
                </c:pt>
                <c:pt idx="13">
                  <c:v>50.4</c:v>
                </c:pt>
                <c:pt idx="14">
                  <c:v>50.1</c:v>
                </c:pt>
                <c:pt idx="15">
                  <c:v>49.3</c:v>
                </c:pt>
                <c:pt idx="16">
                  <c:v>48.8</c:v>
                </c:pt>
                <c:pt idx="17">
                  <c:v>46.5</c:v>
                </c:pt>
                <c:pt idx="18">
                  <c:v>44</c:v>
                </c:pt>
                <c:pt idx="19">
                  <c:v>42.4</c:v>
                </c:pt>
                <c:pt idx="20">
                  <c:v>41.2</c:v>
                </c:pt>
                <c:pt idx="21">
                  <c:v>41.2</c:v>
                </c:pt>
                <c:pt idx="22">
                  <c:v>40.300000000000004</c:v>
                </c:pt>
                <c:pt idx="23">
                  <c:v>37.300000000000004</c:v>
                </c:pt>
                <c:pt idx="24">
                  <c:v>31.2</c:v>
                </c:pt>
                <c:pt idx="25">
                  <c:v>28.9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1F-4BBD-BC50-967FC5D7A2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6069392"/>
        <c:axId val="136069784"/>
      </c:barChart>
      <c:catAx>
        <c:axId val="136069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36069784"/>
        <c:crosses val="autoZero"/>
        <c:auto val="1"/>
        <c:lblAlgn val="ctr"/>
        <c:lblOffset val="100"/>
        <c:noMultiLvlLbl val="0"/>
      </c:catAx>
      <c:valAx>
        <c:axId val="136069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36069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chemeClr val="tx1"/>
            </a:solidFill>
          </c:spPr>
          <c:dPt>
            <c:idx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372-4FC8-89EF-194E74FF10E4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372-4FC8-89EF-194E74FF10E4}"/>
              </c:ext>
            </c:extLst>
          </c:dPt>
          <c:dPt>
            <c:idx val="2"/>
            <c:bubble3D val="0"/>
            <c:spPr>
              <a:solidFill>
                <a:schemeClr val="accent3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372-4FC8-89EF-194E74FF10E4}"/>
              </c:ext>
            </c:extLst>
          </c:dPt>
          <c:dPt>
            <c:idx val="3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C372-4FC8-89EF-194E74FF10E4}"/>
              </c:ext>
            </c:extLst>
          </c:dPt>
          <c:dPt>
            <c:idx val="4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C372-4FC8-89EF-194E74FF10E4}"/>
              </c:ext>
            </c:extLst>
          </c:dPt>
          <c:dPt>
            <c:idx val="5"/>
            <c:bubble3D val="0"/>
            <c:spPr>
              <a:solidFill>
                <a:schemeClr val="tx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C372-4FC8-89EF-194E74FF10E4}"/>
              </c:ext>
            </c:extLst>
          </c:dPt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C372-4FC8-89EF-194E74FF10E4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C372-4FC8-89EF-194E74FF10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List1!$A$1:$A$6</c:f>
              <c:strCache>
                <c:ptCount val="6"/>
                <c:pt idx="0">
                  <c:v>Abundant UMC</c:v>
                </c:pt>
                <c:pt idx="1">
                  <c:v>Cosmopolitan UMC</c:v>
                </c:pt>
                <c:pt idx="2">
                  <c:v>Working LMC</c:v>
                </c:pt>
                <c:pt idx="3">
                  <c:v>Local Networks LMC</c:v>
                </c:pt>
                <c:pt idx="4">
                  <c:v>Endangered LMC</c:v>
                </c:pt>
                <c:pt idx="5">
                  <c:v>Impoverish LC</c:v>
                </c:pt>
              </c:strCache>
            </c:strRef>
          </c:cat>
          <c:val>
            <c:numRef>
              <c:f>List1!$B$1:$B$6</c:f>
              <c:numCache>
                <c:formatCode>General</c:formatCode>
                <c:ptCount val="6"/>
                <c:pt idx="0">
                  <c:v>22</c:v>
                </c:pt>
                <c:pt idx="1">
                  <c:v>12</c:v>
                </c:pt>
                <c:pt idx="2">
                  <c:v>14</c:v>
                </c:pt>
                <c:pt idx="3">
                  <c:v>12</c:v>
                </c:pt>
                <c:pt idx="4">
                  <c:v>22</c:v>
                </c:pt>
                <c:pt idx="5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372-4FC8-89EF-194E74FF10E4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6907140079712249E-2"/>
          <c:y val="1.7542279197068727E-2"/>
          <c:w val="0.9630928599202877"/>
          <c:h val="0.86098679677646872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FFFF0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effectLst>
                <a:outerShdw blurRad="50800" dist="50800" dir="5400000" algn="ctr" rotWithShape="0">
                  <a:srgbClr val="92D05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AEED-4BB5-A17F-2507746983AA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1-AEED-4BB5-A17F-2507746983AA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AEED-4BB5-A17F-2507746983AA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2-AEED-4BB5-A17F-2507746983AA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AEED-4BB5-A17F-2507746983AA}"/>
              </c:ext>
            </c:extLst>
          </c:dPt>
          <c:dPt>
            <c:idx val="5"/>
            <c:invertIfNegative val="0"/>
            <c:bubble3D val="0"/>
            <c:spPr>
              <a:solidFill>
                <a:schemeClr val="tx1"/>
              </a:solidFill>
            </c:spPr>
            <c:extLst>
              <c:ext xmlns:c16="http://schemas.microsoft.com/office/drawing/2014/chart" uri="{C3380CC4-5D6E-409C-BE32-E72D297353CC}">
                <c16:uniqueId val="{00000004-AEED-4BB5-A17F-2507746983AA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290" b="1" u="sng" baseline="0">
                      <a:solidFill>
                        <a:schemeClr val="tx1"/>
                      </a:solidFill>
                    </a:defRPr>
                  </a:pPr>
                  <a:endParaRPr lang="cs-CZ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EED-4BB5-A17F-2507746983AA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290" b="1" u="sng" baseline="0">
                      <a:solidFill>
                        <a:schemeClr val="tx1"/>
                      </a:solidFill>
                    </a:defRPr>
                  </a:pPr>
                  <a:endParaRPr lang="cs-CZ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EED-4BB5-A17F-2507746983AA}"/>
                </c:ext>
              </c:extLst>
            </c:dLbl>
            <c:dLbl>
              <c:idx val="2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EED-4BB5-A17F-2507746983AA}"/>
                </c:ext>
              </c:extLst>
            </c:dLbl>
            <c:dLbl>
              <c:idx val="3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EED-4BB5-A17F-2507746983AA}"/>
                </c:ext>
              </c:extLst>
            </c:dLbl>
            <c:dLbl>
              <c:idx val="4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EED-4BB5-A17F-2507746983AA}"/>
                </c:ext>
              </c:extLst>
            </c:dLbl>
            <c:dLbl>
              <c:idx val="5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EED-4BB5-A17F-2507746983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90" b="1" u="sng" baseline="0">
                    <a:solidFill>
                      <a:schemeClr val="bg1"/>
                    </a:solidFill>
                  </a:defRPr>
                </a:pPr>
                <a:endParaRPr lang="cs-CZ"/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List1!$A$1:$A$6</c:f>
              <c:strCache>
                <c:ptCount val="6"/>
                <c:pt idx="0">
                  <c:v>Abundant UMC </c:v>
                </c:pt>
                <c:pt idx="1">
                  <c:v>Cosmopolitan UMC</c:v>
                </c:pt>
                <c:pt idx="2">
                  <c:v>Working LMC</c:v>
                </c:pt>
                <c:pt idx="3">
                  <c:v>Local networks LMC</c:v>
                </c:pt>
                <c:pt idx="4">
                  <c:v>Endangered  LMC</c:v>
                </c:pt>
                <c:pt idx="5">
                  <c:v>Impoverish LC</c:v>
                </c:pt>
              </c:strCache>
            </c:strRef>
          </c:cat>
          <c:val>
            <c:numRef>
              <c:f>List1!$B$1:$B$6</c:f>
              <c:numCache>
                <c:formatCode>General</c:formatCode>
                <c:ptCount val="6"/>
                <c:pt idx="0">
                  <c:v>65</c:v>
                </c:pt>
                <c:pt idx="1">
                  <c:v>67</c:v>
                </c:pt>
                <c:pt idx="2">
                  <c:v>48</c:v>
                </c:pt>
                <c:pt idx="3">
                  <c:v>54</c:v>
                </c:pt>
                <c:pt idx="4">
                  <c:v>45</c:v>
                </c:pt>
                <c:pt idx="5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EED-4BB5-A17F-2507746983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5879632"/>
        <c:axId val="135350896"/>
      </c:barChart>
      <c:catAx>
        <c:axId val="1358796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 i="0" baseline="0"/>
            </a:pPr>
            <a:endParaRPr lang="cs-CZ"/>
          </a:p>
        </c:txPr>
        <c:crossAx val="135350896"/>
        <c:crosses val="autoZero"/>
        <c:auto val="1"/>
        <c:lblAlgn val="ctr"/>
        <c:lblOffset val="100"/>
        <c:noMultiLvlLbl val="0"/>
      </c:catAx>
      <c:valAx>
        <c:axId val="1353508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58796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4000" dirty="0"/>
              <a:t>Důvěra v instituce</a:t>
            </a:r>
          </a:p>
        </c:rich>
      </c:tx>
      <c:layout>
        <c:manualLayout>
          <c:xMode val="edge"/>
          <c:yMode val="edge"/>
          <c:x val="0.33499300087489059"/>
          <c:y val="1.70548264800233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'[Graf v aplikaci Microsoft PowerPoint]List1'!$A$2</c:f>
              <c:strCache>
                <c:ptCount val="1"/>
                <c:pt idx="0">
                  <c:v>President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'[Graf v aplikaci Microsoft PowerPoint]List1'!$B$1:$GR$1</c:f>
              <c:strCache>
                <c:ptCount val="199"/>
                <c:pt idx="0">
                  <c:v>1996/8</c:v>
                </c:pt>
                <c:pt idx="1">
                  <c:v>1996/9</c:v>
                </c:pt>
                <c:pt idx="2">
                  <c:v>1996/10</c:v>
                </c:pt>
                <c:pt idx="3">
                  <c:v>1996/11</c:v>
                </c:pt>
                <c:pt idx="4">
                  <c:v>1996/12</c:v>
                </c:pt>
                <c:pt idx="5">
                  <c:v>1997/1</c:v>
                </c:pt>
                <c:pt idx="6">
                  <c:v>1997/2</c:v>
                </c:pt>
                <c:pt idx="7">
                  <c:v>1997/3</c:v>
                </c:pt>
                <c:pt idx="8">
                  <c:v>1997/4</c:v>
                </c:pt>
                <c:pt idx="9">
                  <c:v>1997/5</c:v>
                </c:pt>
                <c:pt idx="10">
                  <c:v>1997/6</c:v>
                </c:pt>
                <c:pt idx="11">
                  <c:v>1997/7</c:v>
                </c:pt>
                <c:pt idx="12">
                  <c:v>1997/9</c:v>
                </c:pt>
                <c:pt idx="13">
                  <c:v>1997/10</c:v>
                </c:pt>
                <c:pt idx="14">
                  <c:v>1997/11</c:v>
                </c:pt>
                <c:pt idx="15">
                  <c:v>1997/12</c:v>
                </c:pt>
                <c:pt idx="16">
                  <c:v>1998/1</c:v>
                </c:pt>
                <c:pt idx="17">
                  <c:v>1998/2</c:v>
                </c:pt>
                <c:pt idx="18">
                  <c:v>1998/3</c:v>
                </c:pt>
                <c:pt idx="19">
                  <c:v>1998/4</c:v>
                </c:pt>
                <c:pt idx="20">
                  <c:v>1998/5</c:v>
                </c:pt>
                <c:pt idx="21">
                  <c:v>1998/6</c:v>
                </c:pt>
                <c:pt idx="22">
                  <c:v>1998/7</c:v>
                </c:pt>
                <c:pt idx="23">
                  <c:v>1998/9</c:v>
                </c:pt>
                <c:pt idx="24">
                  <c:v>1998/10</c:v>
                </c:pt>
                <c:pt idx="25">
                  <c:v>1998/11</c:v>
                </c:pt>
                <c:pt idx="26">
                  <c:v>1998/12</c:v>
                </c:pt>
                <c:pt idx="27">
                  <c:v>1999/1</c:v>
                </c:pt>
                <c:pt idx="28">
                  <c:v>1999/3</c:v>
                </c:pt>
                <c:pt idx="29">
                  <c:v>1999/5</c:v>
                </c:pt>
                <c:pt idx="30">
                  <c:v>1999/7</c:v>
                </c:pt>
                <c:pt idx="31">
                  <c:v>1999/9</c:v>
                </c:pt>
                <c:pt idx="32">
                  <c:v>1999/11</c:v>
                </c:pt>
                <c:pt idx="33">
                  <c:v>2000/1</c:v>
                </c:pt>
                <c:pt idx="34">
                  <c:v>2000/3</c:v>
                </c:pt>
                <c:pt idx="35">
                  <c:v>2000/5</c:v>
                </c:pt>
                <c:pt idx="36">
                  <c:v>2000/7</c:v>
                </c:pt>
                <c:pt idx="37">
                  <c:v>2000/9</c:v>
                </c:pt>
                <c:pt idx="38">
                  <c:v>2000/11</c:v>
                </c:pt>
                <c:pt idx="39">
                  <c:v>2001/1</c:v>
                </c:pt>
                <c:pt idx="40">
                  <c:v>2001/3</c:v>
                </c:pt>
                <c:pt idx="41">
                  <c:v>2001/5</c:v>
                </c:pt>
                <c:pt idx="42">
                  <c:v>2001/7</c:v>
                </c:pt>
                <c:pt idx="43">
                  <c:v>2001/9</c:v>
                </c:pt>
                <c:pt idx="44">
                  <c:v>2001/11</c:v>
                </c:pt>
                <c:pt idx="45">
                  <c:v>2002/1</c:v>
                </c:pt>
                <c:pt idx="46">
                  <c:v>2002/3</c:v>
                </c:pt>
                <c:pt idx="47">
                  <c:v>2002/5</c:v>
                </c:pt>
                <c:pt idx="48">
                  <c:v>2002/7</c:v>
                </c:pt>
                <c:pt idx="49">
                  <c:v>2002/9</c:v>
                </c:pt>
                <c:pt idx="50">
                  <c:v>2002/10</c:v>
                </c:pt>
                <c:pt idx="51">
                  <c:v>2002/11</c:v>
                </c:pt>
                <c:pt idx="52">
                  <c:v>2002/12</c:v>
                </c:pt>
                <c:pt idx="53">
                  <c:v>2003/1</c:v>
                </c:pt>
                <c:pt idx="54">
                  <c:v>2003/2</c:v>
                </c:pt>
                <c:pt idx="55">
                  <c:v>2003/3</c:v>
                </c:pt>
                <c:pt idx="56">
                  <c:v>2003/4</c:v>
                </c:pt>
                <c:pt idx="57">
                  <c:v>2003/5</c:v>
                </c:pt>
                <c:pt idx="58">
                  <c:v>2003/6</c:v>
                </c:pt>
                <c:pt idx="59">
                  <c:v>2003/9</c:v>
                </c:pt>
                <c:pt idx="60">
                  <c:v>2003/10</c:v>
                </c:pt>
                <c:pt idx="61">
                  <c:v>2003/11</c:v>
                </c:pt>
                <c:pt idx="62">
                  <c:v>2003/12</c:v>
                </c:pt>
                <c:pt idx="63">
                  <c:v>2004/1</c:v>
                </c:pt>
                <c:pt idx="64">
                  <c:v>2004/2</c:v>
                </c:pt>
                <c:pt idx="65">
                  <c:v>2004/3</c:v>
                </c:pt>
                <c:pt idx="66">
                  <c:v>2004/4</c:v>
                </c:pt>
                <c:pt idx="67">
                  <c:v>2004/5</c:v>
                </c:pt>
                <c:pt idx="68">
                  <c:v>2004/6</c:v>
                </c:pt>
                <c:pt idx="69">
                  <c:v>2004/9</c:v>
                </c:pt>
                <c:pt idx="70">
                  <c:v>2004/10</c:v>
                </c:pt>
                <c:pt idx="71">
                  <c:v>2004/11</c:v>
                </c:pt>
                <c:pt idx="72">
                  <c:v>2004/12</c:v>
                </c:pt>
                <c:pt idx="73">
                  <c:v>2005/1</c:v>
                </c:pt>
                <c:pt idx="74">
                  <c:v>2005/2</c:v>
                </c:pt>
                <c:pt idx="75">
                  <c:v>2005/3</c:v>
                </c:pt>
                <c:pt idx="76">
                  <c:v>2005/4</c:v>
                </c:pt>
                <c:pt idx="77">
                  <c:v>2005/5</c:v>
                </c:pt>
                <c:pt idx="78">
                  <c:v>2005/6</c:v>
                </c:pt>
                <c:pt idx="79">
                  <c:v>2005/9</c:v>
                </c:pt>
                <c:pt idx="80">
                  <c:v>2005/10</c:v>
                </c:pt>
                <c:pt idx="81">
                  <c:v>2005/11</c:v>
                </c:pt>
                <c:pt idx="82">
                  <c:v>2005/12</c:v>
                </c:pt>
                <c:pt idx="83">
                  <c:v>2006/1</c:v>
                </c:pt>
                <c:pt idx="84">
                  <c:v>2006/2</c:v>
                </c:pt>
                <c:pt idx="85">
                  <c:v>2006/3</c:v>
                </c:pt>
                <c:pt idx="86">
                  <c:v>2006/4</c:v>
                </c:pt>
                <c:pt idx="87">
                  <c:v>2006/5</c:v>
                </c:pt>
                <c:pt idx="88">
                  <c:v>2006/9</c:v>
                </c:pt>
                <c:pt idx="89">
                  <c:v>2006/10</c:v>
                </c:pt>
                <c:pt idx="90">
                  <c:v>2006/11</c:v>
                </c:pt>
                <c:pt idx="91">
                  <c:v>2006/12</c:v>
                </c:pt>
                <c:pt idx="92">
                  <c:v>2007/1</c:v>
                </c:pt>
                <c:pt idx="93">
                  <c:v>2007/2</c:v>
                </c:pt>
                <c:pt idx="94">
                  <c:v>2007/3</c:v>
                </c:pt>
                <c:pt idx="95">
                  <c:v>2007/4</c:v>
                </c:pt>
                <c:pt idx="96">
                  <c:v>2007/5</c:v>
                </c:pt>
                <c:pt idx="97">
                  <c:v>2007/6</c:v>
                </c:pt>
                <c:pt idx="98">
                  <c:v>2007/10</c:v>
                </c:pt>
                <c:pt idx="99">
                  <c:v>2007/11</c:v>
                </c:pt>
                <c:pt idx="100">
                  <c:v>2007/12</c:v>
                </c:pt>
                <c:pt idx="101">
                  <c:v>2008/1</c:v>
                </c:pt>
                <c:pt idx="102">
                  <c:v>2008/4</c:v>
                </c:pt>
                <c:pt idx="103">
                  <c:v>2008/5</c:v>
                </c:pt>
                <c:pt idx="104">
                  <c:v>2008/6</c:v>
                </c:pt>
                <c:pt idx="105">
                  <c:v>2008/9</c:v>
                </c:pt>
                <c:pt idx="106">
                  <c:v>2008/10</c:v>
                </c:pt>
                <c:pt idx="107">
                  <c:v>2008/11</c:v>
                </c:pt>
                <c:pt idx="108">
                  <c:v>2008/12</c:v>
                </c:pt>
                <c:pt idx="109">
                  <c:v>2009/1</c:v>
                </c:pt>
                <c:pt idx="110">
                  <c:v>2009/2</c:v>
                </c:pt>
                <c:pt idx="111">
                  <c:v>2009/3</c:v>
                </c:pt>
                <c:pt idx="112">
                  <c:v>2009/4</c:v>
                </c:pt>
                <c:pt idx="113">
                  <c:v>2009/5</c:v>
                </c:pt>
                <c:pt idx="114">
                  <c:v>2009/6</c:v>
                </c:pt>
                <c:pt idx="115">
                  <c:v>2009/8</c:v>
                </c:pt>
                <c:pt idx="116">
                  <c:v>2009/9</c:v>
                </c:pt>
                <c:pt idx="117">
                  <c:v>2009/11</c:v>
                </c:pt>
                <c:pt idx="118">
                  <c:v>2010/1</c:v>
                </c:pt>
                <c:pt idx="119">
                  <c:v>2010/2</c:v>
                </c:pt>
                <c:pt idx="120">
                  <c:v>2010/3</c:v>
                </c:pt>
                <c:pt idx="121">
                  <c:v>2010/4</c:v>
                </c:pt>
                <c:pt idx="122">
                  <c:v>2010/5</c:v>
                </c:pt>
                <c:pt idx="123">
                  <c:v>2010/9</c:v>
                </c:pt>
                <c:pt idx="124">
                  <c:v>2010/10</c:v>
                </c:pt>
                <c:pt idx="125">
                  <c:v>2010/11</c:v>
                </c:pt>
                <c:pt idx="126">
                  <c:v>2010/12</c:v>
                </c:pt>
                <c:pt idx="127">
                  <c:v>2011/1</c:v>
                </c:pt>
                <c:pt idx="128">
                  <c:v>2011/2</c:v>
                </c:pt>
                <c:pt idx="129">
                  <c:v>2011/3</c:v>
                </c:pt>
                <c:pt idx="130">
                  <c:v>2011/4</c:v>
                </c:pt>
                <c:pt idx="131">
                  <c:v>2011/5</c:v>
                </c:pt>
                <c:pt idx="132">
                  <c:v>2011/6</c:v>
                </c:pt>
                <c:pt idx="133">
                  <c:v>2011/9</c:v>
                </c:pt>
                <c:pt idx="134">
                  <c:v>2011/10</c:v>
                </c:pt>
                <c:pt idx="135">
                  <c:v>2011/11</c:v>
                </c:pt>
                <c:pt idx="136">
                  <c:v>2011/12</c:v>
                </c:pt>
                <c:pt idx="137">
                  <c:v>2012/1</c:v>
                </c:pt>
                <c:pt idx="138">
                  <c:v>2012/2</c:v>
                </c:pt>
                <c:pt idx="139">
                  <c:v>2012/3</c:v>
                </c:pt>
                <c:pt idx="140">
                  <c:v>2012/4</c:v>
                </c:pt>
                <c:pt idx="141">
                  <c:v>2012/5</c:v>
                </c:pt>
                <c:pt idx="142">
                  <c:v>2012/6</c:v>
                </c:pt>
                <c:pt idx="143">
                  <c:v>2012/9</c:v>
                </c:pt>
                <c:pt idx="144">
                  <c:v>2012/10</c:v>
                </c:pt>
                <c:pt idx="145">
                  <c:v>2012/11</c:v>
                </c:pt>
                <c:pt idx="146">
                  <c:v>2012/12</c:v>
                </c:pt>
                <c:pt idx="147">
                  <c:v>2013/1</c:v>
                </c:pt>
                <c:pt idx="148">
                  <c:v>2013/2</c:v>
                </c:pt>
                <c:pt idx="149">
                  <c:v>2013/3</c:v>
                </c:pt>
                <c:pt idx="150">
                  <c:v>2013/4</c:v>
                </c:pt>
                <c:pt idx="151">
                  <c:v>2013/5</c:v>
                </c:pt>
                <c:pt idx="152">
                  <c:v>2013/6</c:v>
                </c:pt>
                <c:pt idx="153">
                  <c:v>2013/9</c:v>
                </c:pt>
                <c:pt idx="154">
                  <c:v>2013/10</c:v>
                </c:pt>
                <c:pt idx="155">
                  <c:v>2013/11</c:v>
                </c:pt>
                <c:pt idx="156">
                  <c:v>2013/12</c:v>
                </c:pt>
                <c:pt idx="157">
                  <c:v>2014/1</c:v>
                </c:pt>
                <c:pt idx="158">
                  <c:v>2014/2</c:v>
                </c:pt>
                <c:pt idx="159">
                  <c:v>2014/3</c:v>
                </c:pt>
                <c:pt idx="160">
                  <c:v>2014/4</c:v>
                </c:pt>
                <c:pt idx="161">
                  <c:v>2014/5</c:v>
                </c:pt>
                <c:pt idx="162">
                  <c:v>2014/6</c:v>
                </c:pt>
                <c:pt idx="163">
                  <c:v>2014/9</c:v>
                </c:pt>
                <c:pt idx="164">
                  <c:v>2014/10</c:v>
                </c:pt>
                <c:pt idx="165">
                  <c:v>2014/11</c:v>
                </c:pt>
                <c:pt idx="166">
                  <c:v>2014/12</c:v>
                </c:pt>
                <c:pt idx="167">
                  <c:v>2015/1</c:v>
                </c:pt>
                <c:pt idx="168">
                  <c:v>2015/2</c:v>
                </c:pt>
                <c:pt idx="169">
                  <c:v>2015/3</c:v>
                </c:pt>
                <c:pt idx="170">
                  <c:v>2015/4</c:v>
                </c:pt>
                <c:pt idx="171">
                  <c:v>2015/5</c:v>
                </c:pt>
                <c:pt idx="172">
                  <c:v>2015/6</c:v>
                </c:pt>
                <c:pt idx="173">
                  <c:v>2015/7</c:v>
                </c:pt>
                <c:pt idx="174">
                  <c:v>2015/8</c:v>
                </c:pt>
                <c:pt idx="175">
                  <c:v>2015/9</c:v>
                </c:pt>
                <c:pt idx="176">
                  <c:v>2015/10</c:v>
                </c:pt>
                <c:pt idx="177">
                  <c:v>2015/11</c:v>
                </c:pt>
                <c:pt idx="178">
                  <c:v>2016/3</c:v>
                </c:pt>
                <c:pt idx="179">
                  <c:v>2016/9</c:v>
                </c:pt>
                <c:pt idx="180">
                  <c:v>2016/12</c:v>
                </c:pt>
                <c:pt idx="181">
                  <c:v>2017/2</c:v>
                </c:pt>
                <c:pt idx="182">
                  <c:v>2017/3</c:v>
                </c:pt>
                <c:pt idx="183">
                  <c:v>2017/4</c:v>
                </c:pt>
                <c:pt idx="184">
                  <c:v>2017/5</c:v>
                </c:pt>
                <c:pt idx="185">
                  <c:v>2017/6</c:v>
                </c:pt>
                <c:pt idx="186">
                  <c:v>2017/9</c:v>
                </c:pt>
                <c:pt idx="187">
                  <c:v>2017/10</c:v>
                </c:pt>
                <c:pt idx="188">
                  <c:v>2017/12</c:v>
                </c:pt>
                <c:pt idx="189">
                  <c:v>2018/1</c:v>
                </c:pt>
                <c:pt idx="190">
                  <c:v>2018/2</c:v>
                </c:pt>
                <c:pt idx="191">
                  <c:v>2018/3</c:v>
                </c:pt>
                <c:pt idx="192">
                  <c:v>2018/4</c:v>
                </c:pt>
                <c:pt idx="193">
                  <c:v>2018/5</c:v>
                </c:pt>
                <c:pt idx="194">
                  <c:v>2018/6</c:v>
                </c:pt>
                <c:pt idx="195">
                  <c:v>2018/9</c:v>
                </c:pt>
                <c:pt idx="196">
                  <c:v>2018/10</c:v>
                </c:pt>
                <c:pt idx="197">
                  <c:v>2018/11</c:v>
                </c:pt>
                <c:pt idx="198">
                  <c:v>2018/12</c:v>
                </c:pt>
              </c:strCache>
            </c:strRef>
          </c:cat>
          <c:val>
            <c:numRef>
              <c:f>'[Graf v aplikaci Microsoft PowerPoint]List1'!$B$2:$GR$2</c:f>
              <c:numCache>
                <c:formatCode>General</c:formatCode>
                <c:ptCount val="199"/>
                <c:pt idx="0">
                  <c:v>78</c:v>
                </c:pt>
                <c:pt idx="1">
                  <c:v>82</c:v>
                </c:pt>
                <c:pt idx="2">
                  <c:v>78</c:v>
                </c:pt>
                <c:pt idx="3">
                  <c:v>78</c:v>
                </c:pt>
                <c:pt idx="4">
                  <c:v>84</c:v>
                </c:pt>
                <c:pt idx="5">
                  <c:v>87</c:v>
                </c:pt>
                <c:pt idx="6">
                  <c:v>75</c:v>
                </c:pt>
                <c:pt idx="7">
                  <c:v>68</c:v>
                </c:pt>
                <c:pt idx="8">
                  <c:v>66</c:v>
                </c:pt>
                <c:pt idx="9">
                  <c:v>65</c:v>
                </c:pt>
                <c:pt idx="10">
                  <c:v>68</c:v>
                </c:pt>
                <c:pt idx="11">
                  <c:v>65</c:v>
                </c:pt>
                <c:pt idx="12">
                  <c:v>64</c:v>
                </c:pt>
                <c:pt idx="13">
                  <c:v>62</c:v>
                </c:pt>
                <c:pt idx="14">
                  <c:v>66</c:v>
                </c:pt>
                <c:pt idx="15">
                  <c:v>64</c:v>
                </c:pt>
                <c:pt idx="16">
                  <c:v>65</c:v>
                </c:pt>
                <c:pt idx="17">
                  <c:v>61</c:v>
                </c:pt>
                <c:pt idx="18">
                  <c:v>62</c:v>
                </c:pt>
                <c:pt idx="19">
                  <c:v>60</c:v>
                </c:pt>
                <c:pt idx="20">
                  <c:v>71</c:v>
                </c:pt>
                <c:pt idx="21">
                  <c:v>61</c:v>
                </c:pt>
                <c:pt idx="22">
                  <c:v>60</c:v>
                </c:pt>
                <c:pt idx="23">
                  <c:v>63</c:v>
                </c:pt>
                <c:pt idx="24">
                  <c:v>58</c:v>
                </c:pt>
                <c:pt idx="25">
                  <c:v>51</c:v>
                </c:pt>
                <c:pt idx="26">
                  <c:v>54</c:v>
                </c:pt>
                <c:pt idx="27">
                  <c:v>46</c:v>
                </c:pt>
                <c:pt idx="28">
                  <c:v>49</c:v>
                </c:pt>
                <c:pt idx="29">
                  <c:v>51</c:v>
                </c:pt>
                <c:pt idx="30">
                  <c:v>49</c:v>
                </c:pt>
                <c:pt idx="31">
                  <c:v>55</c:v>
                </c:pt>
                <c:pt idx="32">
                  <c:v>51</c:v>
                </c:pt>
                <c:pt idx="33">
                  <c:v>51</c:v>
                </c:pt>
                <c:pt idx="34">
                  <c:v>56</c:v>
                </c:pt>
                <c:pt idx="35">
                  <c:v>53</c:v>
                </c:pt>
                <c:pt idx="36">
                  <c:v>55</c:v>
                </c:pt>
                <c:pt idx="37">
                  <c:v>55</c:v>
                </c:pt>
                <c:pt idx="38">
                  <c:v>54</c:v>
                </c:pt>
                <c:pt idx="39">
                  <c:v>51</c:v>
                </c:pt>
                <c:pt idx="40">
                  <c:v>55</c:v>
                </c:pt>
                <c:pt idx="41">
                  <c:v>55</c:v>
                </c:pt>
                <c:pt idx="42">
                  <c:v>60</c:v>
                </c:pt>
                <c:pt idx="43">
                  <c:v>54</c:v>
                </c:pt>
                <c:pt idx="44">
                  <c:v>54</c:v>
                </c:pt>
                <c:pt idx="45">
                  <c:v>54</c:v>
                </c:pt>
                <c:pt idx="46">
                  <c:v>50</c:v>
                </c:pt>
                <c:pt idx="47">
                  <c:v>51</c:v>
                </c:pt>
                <c:pt idx="48">
                  <c:v>54</c:v>
                </c:pt>
                <c:pt idx="49">
                  <c:v>45</c:v>
                </c:pt>
                <c:pt idx="50">
                  <c:v>55</c:v>
                </c:pt>
                <c:pt idx="51">
                  <c:v>58</c:v>
                </c:pt>
                <c:pt idx="52">
                  <c:v>58</c:v>
                </c:pt>
                <c:pt idx="53">
                  <c:v>58</c:v>
                </c:pt>
                <c:pt idx="54">
                  <c:v>58</c:v>
                </c:pt>
                <c:pt idx="55">
                  <c:v>58</c:v>
                </c:pt>
                <c:pt idx="56">
                  <c:v>64</c:v>
                </c:pt>
                <c:pt idx="57">
                  <c:v>63</c:v>
                </c:pt>
                <c:pt idx="58">
                  <c:v>63</c:v>
                </c:pt>
                <c:pt idx="59">
                  <c:v>61</c:v>
                </c:pt>
                <c:pt idx="60">
                  <c:v>64</c:v>
                </c:pt>
                <c:pt idx="61">
                  <c:v>66</c:v>
                </c:pt>
                <c:pt idx="62">
                  <c:v>66</c:v>
                </c:pt>
                <c:pt idx="63">
                  <c:v>72</c:v>
                </c:pt>
                <c:pt idx="64">
                  <c:v>71</c:v>
                </c:pt>
                <c:pt idx="65">
                  <c:v>77</c:v>
                </c:pt>
                <c:pt idx="66">
                  <c:v>72</c:v>
                </c:pt>
                <c:pt idx="67">
                  <c:v>77</c:v>
                </c:pt>
                <c:pt idx="68">
                  <c:v>74</c:v>
                </c:pt>
                <c:pt idx="69">
                  <c:v>75</c:v>
                </c:pt>
                <c:pt idx="70">
                  <c:v>73</c:v>
                </c:pt>
                <c:pt idx="71">
                  <c:v>73</c:v>
                </c:pt>
                <c:pt idx="72">
                  <c:v>72</c:v>
                </c:pt>
                <c:pt idx="73">
                  <c:v>71</c:v>
                </c:pt>
                <c:pt idx="74">
                  <c:v>71</c:v>
                </c:pt>
                <c:pt idx="75">
                  <c:v>69</c:v>
                </c:pt>
                <c:pt idx="76">
                  <c:v>67</c:v>
                </c:pt>
                <c:pt idx="77">
                  <c:v>71</c:v>
                </c:pt>
                <c:pt idx="78">
                  <c:v>72</c:v>
                </c:pt>
                <c:pt idx="79">
                  <c:v>71</c:v>
                </c:pt>
                <c:pt idx="80">
                  <c:v>71</c:v>
                </c:pt>
                <c:pt idx="81">
                  <c:v>69</c:v>
                </c:pt>
                <c:pt idx="82">
                  <c:v>69</c:v>
                </c:pt>
                <c:pt idx="83">
                  <c:v>69</c:v>
                </c:pt>
                <c:pt idx="84">
                  <c:v>74</c:v>
                </c:pt>
                <c:pt idx="85">
                  <c:v>68</c:v>
                </c:pt>
                <c:pt idx="86">
                  <c:v>73</c:v>
                </c:pt>
                <c:pt idx="87">
                  <c:v>71</c:v>
                </c:pt>
                <c:pt idx="88">
                  <c:v>74</c:v>
                </c:pt>
                <c:pt idx="89">
                  <c:v>74</c:v>
                </c:pt>
                <c:pt idx="90">
                  <c:v>70</c:v>
                </c:pt>
                <c:pt idx="91">
                  <c:v>73</c:v>
                </c:pt>
                <c:pt idx="92">
                  <c:v>72</c:v>
                </c:pt>
                <c:pt idx="93">
                  <c:v>76</c:v>
                </c:pt>
                <c:pt idx="94">
                  <c:v>73</c:v>
                </c:pt>
                <c:pt idx="95">
                  <c:v>74</c:v>
                </c:pt>
                <c:pt idx="96">
                  <c:v>71</c:v>
                </c:pt>
                <c:pt idx="97">
                  <c:v>71</c:v>
                </c:pt>
                <c:pt idx="98">
                  <c:v>66</c:v>
                </c:pt>
                <c:pt idx="99">
                  <c:v>66</c:v>
                </c:pt>
                <c:pt idx="100">
                  <c:v>66</c:v>
                </c:pt>
                <c:pt idx="101">
                  <c:v>58</c:v>
                </c:pt>
                <c:pt idx="102">
                  <c:v>63</c:v>
                </c:pt>
                <c:pt idx="103">
                  <c:v>63</c:v>
                </c:pt>
                <c:pt idx="104">
                  <c:v>62</c:v>
                </c:pt>
                <c:pt idx="105">
                  <c:v>67</c:v>
                </c:pt>
                <c:pt idx="106">
                  <c:v>65</c:v>
                </c:pt>
                <c:pt idx="107">
                  <c:v>63</c:v>
                </c:pt>
                <c:pt idx="108">
                  <c:v>60</c:v>
                </c:pt>
                <c:pt idx="109">
                  <c:v>65</c:v>
                </c:pt>
                <c:pt idx="110">
                  <c:v>67</c:v>
                </c:pt>
                <c:pt idx="111">
                  <c:v>65</c:v>
                </c:pt>
                <c:pt idx="112">
                  <c:v>65</c:v>
                </c:pt>
                <c:pt idx="113">
                  <c:v>61</c:v>
                </c:pt>
                <c:pt idx="114">
                  <c:v>66</c:v>
                </c:pt>
                <c:pt idx="115">
                  <c:v>59</c:v>
                </c:pt>
                <c:pt idx="116">
                  <c:v>61</c:v>
                </c:pt>
                <c:pt idx="117">
                  <c:v>68</c:v>
                </c:pt>
                <c:pt idx="118">
                  <c:v>68</c:v>
                </c:pt>
                <c:pt idx="119">
                  <c:v>69</c:v>
                </c:pt>
                <c:pt idx="120">
                  <c:v>66</c:v>
                </c:pt>
                <c:pt idx="121">
                  <c:v>74</c:v>
                </c:pt>
                <c:pt idx="122">
                  <c:v>67</c:v>
                </c:pt>
                <c:pt idx="123">
                  <c:v>72</c:v>
                </c:pt>
                <c:pt idx="124">
                  <c:v>64</c:v>
                </c:pt>
                <c:pt idx="125">
                  <c:v>70</c:v>
                </c:pt>
                <c:pt idx="126">
                  <c:v>70</c:v>
                </c:pt>
                <c:pt idx="127">
                  <c:v>69</c:v>
                </c:pt>
                <c:pt idx="128">
                  <c:v>65</c:v>
                </c:pt>
                <c:pt idx="129">
                  <c:v>67</c:v>
                </c:pt>
                <c:pt idx="130">
                  <c:v>68</c:v>
                </c:pt>
                <c:pt idx="131">
                  <c:v>59</c:v>
                </c:pt>
                <c:pt idx="132">
                  <c:v>55</c:v>
                </c:pt>
                <c:pt idx="133">
                  <c:v>54</c:v>
                </c:pt>
                <c:pt idx="134">
                  <c:v>57</c:v>
                </c:pt>
                <c:pt idx="135">
                  <c:v>57</c:v>
                </c:pt>
                <c:pt idx="136">
                  <c:v>58</c:v>
                </c:pt>
                <c:pt idx="137">
                  <c:v>57</c:v>
                </c:pt>
                <c:pt idx="138">
                  <c:v>56</c:v>
                </c:pt>
                <c:pt idx="139">
                  <c:v>53</c:v>
                </c:pt>
                <c:pt idx="140">
                  <c:v>47</c:v>
                </c:pt>
                <c:pt idx="141">
                  <c:v>49</c:v>
                </c:pt>
                <c:pt idx="142">
                  <c:v>51</c:v>
                </c:pt>
                <c:pt idx="143">
                  <c:v>52</c:v>
                </c:pt>
                <c:pt idx="144">
                  <c:v>50</c:v>
                </c:pt>
                <c:pt idx="145">
                  <c:v>55</c:v>
                </c:pt>
                <c:pt idx="146">
                  <c:v>53</c:v>
                </c:pt>
                <c:pt idx="147">
                  <c:v>26</c:v>
                </c:pt>
                <c:pt idx="148">
                  <c:v>26</c:v>
                </c:pt>
                <c:pt idx="149">
                  <c:v>61</c:v>
                </c:pt>
                <c:pt idx="150">
                  <c:v>61</c:v>
                </c:pt>
                <c:pt idx="151">
                  <c:v>52</c:v>
                </c:pt>
                <c:pt idx="152">
                  <c:v>50</c:v>
                </c:pt>
                <c:pt idx="153">
                  <c:v>53</c:v>
                </c:pt>
                <c:pt idx="154">
                  <c:v>51</c:v>
                </c:pt>
                <c:pt idx="155">
                  <c:v>39</c:v>
                </c:pt>
                <c:pt idx="156">
                  <c:v>41</c:v>
                </c:pt>
                <c:pt idx="157">
                  <c:v>42</c:v>
                </c:pt>
                <c:pt idx="158">
                  <c:v>43</c:v>
                </c:pt>
                <c:pt idx="159">
                  <c:v>49</c:v>
                </c:pt>
                <c:pt idx="160">
                  <c:v>49</c:v>
                </c:pt>
                <c:pt idx="161">
                  <c:v>50</c:v>
                </c:pt>
                <c:pt idx="162">
                  <c:v>52</c:v>
                </c:pt>
                <c:pt idx="163">
                  <c:v>55</c:v>
                </c:pt>
                <c:pt idx="164">
                  <c:v>58</c:v>
                </c:pt>
                <c:pt idx="165">
                  <c:v>37</c:v>
                </c:pt>
                <c:pt idx="166">
                  <c:v>34</c:v>
                </c:pt>
                <c:pt idx="167">
                  <c:v>44</c:v>
                </c:pt>
                <c:pt idx="168">
                  <c:v>44</c:v>
                </c:pt>
                <c:pt idx="169">
                  <c:v>47</c:v>
                </c:pt>
                <c:pt idx="170">
                  <c:v>47</c:v>
                </c:pt>
                <c:pt idx="171">
                  <c:v>46</c:v>
                </c:pt>
                <c:pt idx="172">
                  <c:v>45</c:v>
                </c:pt>
                <c:pt idx="173">
                  <c:v>45</c:v>
                </c:pt>
                <c:pt idx="174">
                  <c:v>55</c:v>
                </c:pt>
                <c:pt idx="175">
                  <c:v>55</c:v>
                </c:pt>
                <c:pt idx="176">
                  <c:v>51</c:v>
                </c:pt>
                <c:pt idx="177">
                  <c:v>56</c:v>
                </c:pt>
                <c:pt idx="178">
                  <c:v>62</c:v>
                </c:pt>
                <c:pt idx="179">
                  <c:v>57</c:v>
                </c:pt>
                <c:pt idx="180">
                  <c:v>56</c:v>
                </c:pt>
                <c:pt idx="181">
                  <c:v>54</c:v>
                </c:pt>
                <c:pt idx="182">
                  <c:v>55</c:v>
                </c:pt>
                <c:pt idx="183">
                  <c:v>55</c:v>
                </c:pt>
                <c:pt idx="184">
                  <c:v>41</c:v>
                </c:pt>
                <c:pt idx="185">
                  <c:v>48</c:v>
                </c:pt>
                <c:pt idx="186">
                  <c:v>51</c:v>
                </c:pt>
                <c:pt idx="187">
                  <c:v>50</c:v>
                </c:pt>
                <c:pt idx="188">
                  <c:v>55</c:v>
                </c:pt>
                <c:pt idx="189">
                  <c:v>55</c:v>
                </c:pt>
                <c:pt idx="190">
                  <c:v>56</c:v>
                </c:pt>
                <c:pt idx="191">
                  <c:v>50</c:v>
                </c:pt>
                <c:pt idx="192">
                  <c:v>49</c:v>
                </c:pt>
                <c:pt idx="193">
                  <c:v>51</c:v>
                </c:pt>
                <c:pt idx="194">
                  <c:v>51</c:v>
                </c:pt>
                <c:pt idx="195">
                  <c:v>51</c:v>
                </c:pt>
                <c:pt idx="196">
                  <c:v>47</c:v>
                </c:pt>
                <c:pt idx="197">
                  <c:v>50</c:v>
                </c:pt>
                <c:pt idx="198">
                  <c:v>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F54-4A66-8E59-EE5CC550ECA7}"/>
            </c:ext>
          </c:extLst>
        </c:ser>
        <c:ser>
          <c:idx val="1"/>
          <c:order val="1"/>
          <c:tx>
            <c:strRef>
              <c:f>'[Graf v aplikaci Microsoft PowerPoint]List1'!$A$3</c:f>
              <c:strCache>
                <c:ptCount val="1"/>
                <c:pt idx="0">
                  <c:v>Government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'[Graf v aplikaci Microsoft PowerPoint]List1'!$B$1:$GR$1</c:f>
              <c:strCache>
                <c:ptCount val="199"/>
                <c:pt idx="0">
                  <c:v>1996/8</c:v>
                </c:pt>
                <c:pt idx="1">
                  <c:v>1996/9</c:v>
                </c:pt>
                <c:pt idx="2">
                  <c:v>1996/10</c:v>
                </c:pt>
                <c:pt idx="3">
                  <c:v>1996/11</c:v>
                </c:pt>
                <c:pt idx="4">
                  <c:v>1996/12</c:v>
                </c:pt>
                <c:pt idx="5">
                  <c:v>1997/1</c:v>
                </c:pt>
                <c:pt idx="6">
                  <c:v>1997/2</c:v>
                </c:pt>
                <c:pt idx="7">
                  <c:v>1997/3</c:v>
                </c:pt>
                <c:pt idx="8">
                  <c:v>1997/4</c:v>
                </c:pt>
                <c:pt idx="9">
                  <c:v>1997/5</c:v>
                </c:pt>
                <c:pt idx="10">
                  <c:v>1997/6</c:v>
                </c:pt>
                <c:pt idx="11">
                  <c:v>1997/7</c:v>
                </c:pt>
                <c:pt idx="12">
                  <c:v>1997/9</c:v>
                </c:pt>
                <c:pt idx="13">
                  <c:v>1997/10</c:v>
                </c:pt>
                <c:pt idx="14">
                  <c:v>1997/11</c:v>
                </c:pt>
                <c:pt idx="15">
                  <c:v>1997/12</c:v>
                </c:pt>
                <c:pt idx="16">
                  <c:v>1998/1</c:v>
                </c:pt>
                <c:pt idx="17">
                  <c:v>1998/2</c:v>
                </c:pt>
                <c:pt idx="18">
                  <c:v>1998/3</c:v>
                </c:pt>
                <c:pt idx="19">
                  <c:v>1998/4</c:v>
                </c:pt>
                <c:pt idx="20">
                  <c:v>1998/5</c:v>
                </c:pt>
                <c:pt idx="21">
                  <c:v>1998/6</c:v>
                </c:pt>
                <c:pt idx="22">
                  <c:v>1998/7</c:v>
                </c:pt>
                <c:pt idx="23">
                  <c:v>1998/9</c:v>
                </c:pt>
                <c:pt idx="24">
                  <c:v>1998/10</c:v>
                </c:pt>
                <c:pt idx="25">
                  <c:v>1998/11</c:v>
                </c:pt>
                <c:pt idx="26">
                  <c:v>1998/12</c:v>
                </c:pt>
                <c:pt idx="27">
                  <c:v>1999/1</c:v>
                </c:pt>
                <c:pt idx="28">
                  <c:v>1999/3</c:v>
                </c:pt>
                <c:pt idx="29">
                  <c:v>1999/5</c:v>
                </c:pt>
                <c:pt idx="30">
                  <c:v>1999/7</c:v>
                </c:pt>
                <c:pt idx="31">
                  <c:v>1999/9</c:v>
                </c:pt>
                <c:pt idx="32">
                  <c:v>1999/11</c:v>
                </c:pt>
                <c:pt idx="33">
                  <c:v>2000/1</c:v>
                </c:pt>
                <c:pt idx="34">
                  <c:v>2000/3</c:v>
                </c:pt>
                <c:pt idx="35">
                  <c:v>2000/5</c:v>
                </c:pt>
                <c:pt idx="36">
                  <c:v>2000/7</c:v>
                </c:pt>
                <c:pt idx="37">
                  <c:v>2000/9</c:v>
                </c:pt>
                <c:pt idx="38">
                  <c:v>2000/11</c:v>
                </c:pt>
                <c:pt idx="39">
                  <c:v>2001/1</c:v>
                </c:pt>
                <c:pt idx="40">
                  <c:v>2001/3</c:v>
                </c:pt>
                <c:pt idx="41">
                  <c:v>2001/5</c:v>
                </c:pt>
                <c:pt idx="42">
                  <c:v>2001/7</c:v>
                </c:pt>
                <c:pt idx="43">
                  <c:v>2001/9</c:v>
                </c:pt>
                <c:pt idx="44">
                  <c:v>2001/11</c:v>
                </c:pt>
                <c:pt idx="45">
                  <c:v>2002/1</c:v>
                </c:pt>
                <c:pt idx="46">
                  <c:v>2002/3</c:v>
                </c:pt>
                <c:pt idx="47">
                  <c:v>2002/5</c:v>
                </c:pt>
                <c:pt idx="48">
                  <c:v>2002/7</c:v>
                </c:pt>
                <c:pt idx="49">
                  <c:v>2002/9</c:v>
                </c:pt>
                <c:pt idx="50">
                  <c:v>2002/10</c:v>
                </c:pt>
                <c:pt idx="51">
                  <c:v>2002/11</c:v>
                </c:pt>
                <c:pt idx="52">
                  <c:v>2002/12</c:v>
                </c:pt>
                <c:pt idx="53">
                  <c:v>2003/1</c:v>
                </c:pt>
                <c:pt idx="54">
                  <c:v>2003/2</c:v>
                </c:pt>
                <c:pt idx="55">
                  <c:v>2003/3</c:v>
                </c:pt>
                <c:pt idx="56">
                  <c:v>2003/4</c:v>
                </c:pt>
                <c:pt idx="57">
                  <c:v>2003/5</c:v>
                </c:pt>
                <c:pt idx="58">
                  <c:v>2003/6</c:v>
                </c:pt>
                <c:pt idx="59">
                  <c:v>2003/9</c:v>
                </c:pt>
                <c:pt idx="60">
                  <c:v>2003/10</c:v>
                </c:pt>
                <c:pt idx="61">
                  <c:v>2003/11</c:v>
                </c:pt>
                <c:pt idx="62">
                  <c:v>2003/12</c:v>
                </c:pt>
                <c:pt idx="63">
                  <c:v>2004/1</c:v>
                </c:pt>
                <c:pt idx="64">
                  <c:v>2004/2</c:v>
                </c:pt>
                <c:pt idx="65">
                  <c:v>2004/3</c:v>
                </c:pt>
                <c:pt idx="66">
                  <c:v>2004/4</c:v>
                </c:pt>
                <c:pt idx="67">
                  <c:v>2004/5</c:v>
                </c:pt>
                <c:pt idx="68">
                  <c:v>2004/6</c:v>
                </c:pt>
                <c:pt idx="69">
                  <c:v>2004/9</c:v>
                </c:pt>
                <c:pt idx="70">
                  <c:v>2004/10</c:v>
                </c:pt>
                <c:pt idx="71">
                  <c:v>2004/11</c:v>
                </c:pt>
                <c:pt idx="72">
                  <c:v>2004/12</c:v>
                </c:pt>
                <c:pt idx="73">
                  <c:v>2005/1</c:v>
                </c:pt>
                <c:pt idx="74">
                  <c:v>2005/2</c:v>
                </c:pt>
                <c:pt idx="75">
                  <c:v>2005/3</c:v>
                </c:pt>
                <c:pt idx="76">
                  <c:v>2005/4</c:v>
                </c:pt>
                <c:pt idx="77">
                  <c:v>2005/5</c:v>
                </c:pt>
                <c:pt idx="78">
                  <c:v>2005/6</c:v>
                </c:pt>
                <c:pt idx="79">
                  <c:v>2005/9</c:v>
                </c:pt>
                <c:pt idx="80">
                  <c:v>2005/10</c:v>
                </c:pt>
                <c:pt idx="81">
                  <c:v>2005/11</c:v>
                </c:pt>
                <c:pt idx="82">
                  <c:v>2005/12</c:v>
                </c:pt>
                <c:pt idx="83">
                  <c:v>2006/1</c:v>
                </c:pt>
                <c:pt idx="84">
                  <c:v>2006/2</c:v>
                </c:pt>
                <c:pt idx="85">
                  <c:v>2006/3</c:v>
                </c:pt>
                <c:pt idx="86">
                  <c:v>2006/4</c:v>
                </c:pt>
                <c:pt idx="87">
                  <c:v>2006/5</c:v>
                </c:pt>
                <c:pt idx="88">
                  <c:v>2006/9</c:v>
                </c:pt>
                <c:pt idx="89">
                  <c:v>2006/10</c:v>
                </c:pt>
                <c:pt idx="90">
                  <c:v>2006/11</c:v>
                </c:pt>
                <c:pt idx="91">
                  <c:v>2006/12</c:v>
                </c:pt>
                <c:pt idx="92">
                  <c:v>2007/1</c:v>
                </c:pt>
                <c:pt idx="93">
                  <c:v>2007/2</c:v>
                </c:pt>
                <c:pt idx="94">
                  <c:v>2007/3</c:v>
                </c:pt>
                <c:pt idx="95">
                  <c:v>2007/4</c:v>
                </c:pt>
                <c:pt idx="96">
                  <c:v>2007/5</c:v>
                </c:pt>
                <c:pt idx="97">
                  <c:v>2007/6</c:v>
                </c:pt>
                <c:pt idx="98">
                  <c:v>2007/10</c:v>
                </c:pt>
                <c:pt idx="99">
                  <c:v>2007/11</c:v>
                </c:pt>
                <c:pt idx="100">
                  <c:v>2007/12</c:v>
                </c:pt>
                <c:pt idx="101">
                  <c:v>2008/1</c:v>
                </c:pt>
                <c:pt idx="102">
                  <c:v>2008/4</c:v>
                </c:pt>
                <c:pt idx="103">
                  <c:v>2008/5</c:v>
                </c:pt>
                <c:pt idx="104">
                  <c:v>2008/6</c:v>
                </c:pt>
                <c:pt idx="105">
                  <c:v>2008/9</c:v>
                </c:pt>
                <c:pt idx="106">
                  <c:v>2008/10</c:v>
                </c:pt>
                <c:pt idx="107">
                  <c:v>2008/11</c:v>
                </c:pt>
                <c:pt idx="108">
                  <c:v>2008/12</c:v>
                </c:pt>
                <c:pt idx="109">
                  <c:v>2009/1</c:v>
                </c:pt>
                <c:pt idx="110">
                  <c:v>2009/2</c:v>
                </c:pt>
                <c:pt idx="111">
                  <c:v>2009/3</c:v>
                </c:pt>
                <c:pt idx="112">
                  <c:v>2009/4</c:v>
                </c:pt>
                <c:pt idx="113">
                  <c:v>2009/5</c:v>
                </c:pt>
                <c:pt idx="114">
                  <c:v>2009/6</c:v>
                </c:pt>
                <c:pt idx="115">
                  <c:v>2009/8</c:v>
                </c:pt>
                <c:pt idx="116">
                  <c:v>2009/9</c:v>
                </c:pt>
                <c:pt idx="117">
                  <c:v>2009/11</c:v>
                </c:pt>
                <c:pt idx="118">
                  <c:v>2010/1</c:v>
                </c:pt>
                <c:pt idx="119">
                  <c:v>2010/2</c:v>
                </c:pt>
                <c:pt idx="120">
                  <c:v>2010/3</c:v>
                </c:pt>
                <c:pt idx="121">
                  <c:v>2010/4</c:v>
                </c:pt>
                <c:pt idx="122">
                  <c:v>2010/5</c:v>
                </c:pt>
                <c:pt idx="123">
                  <c:v>2010/9</c:v>
                </c:pt>
                <c:pt idx="124">
                  <c:v>2010/10</c:v>
                </c:pt>
                <c:pt idx="125">
                  <c:v>2010/11</c:v>
                </c:pt>
                <c:pt idx="126">
                  <c:v>2010/12</c:v>
                </c:pt>
                <c:pt idx="127">
                  <c:v>2011/1</c:v>
                </c:pt>
                <c:pt idx="128">
                  <c:v>2011/2</c:v>
                </c:pt>
                <c:pt idx="129">
                  <c:v>2011/3</c:v>
                </c:pt>
                <c:pt idx="130">
                  <c:v>2011/4</c:v>
                </c:pt>
                <c:pt idx="131">
                  <c:v>2011/5</c:v>
                </c:pt>
                <c:pt idx="132">
                  <c:v>2011/6</c:v>
                </c:pt>
                <c:pt idx="133">
                  <c:v>2011/9</c:v>
                </c:pt>
                <c:pt idx="134">
                  <c:v>2011/10</c:v>
                </c:pt>
                <c:pt idx="135">
                  <c:v>2011/11</c:v>
                </c:pt>
                <c:pt idx="136">
                  <c:v>2011/12</c:v>
                </c:pt>
                <c:pt idx="137">
                  <c:v>2012/1</c:v>
                </c:pt>
                <c:pt idx="138">
                  <c:v>2012/2</c:v>
                </c:pt>
                <c:pt idx="139">
                  <c:v>2012/3</c:v>
                </c:pt>
                <c:pt idx="140">
                  <c:v>2012/4</c:v>
                </c:pt>
                <c:pt idx="141">
                  <c:v>2012/5</c:v>
                </c:pt>
                <c:pt idx="142">
                  <c:v>2012/6</c:v>
                </c:pt>
                <c:pt idx="143">
                  <c:v>2012/9</c:v>
                </c:pt>
                <c:pt idx="144">
                  <c:v>2012/10</c:v>
                </c:pt>
                <c:pt idx="145">
                  <c:v>2012/11</c:v>
                </c:pt>
                <c:pt idx="146">
                  <c:v>2012/12</c:v>
                </c:pt>
                <c:pt idx="147">
                  <c:v>2013/1</c:v>
                </c:pt>
                <c:pt idx="148">
                  <c:v>2013/2</c:v>
                </c:pt>
                <c:pt idx="149">
                  <c:v>2013/3</c:v>
                </c:pt>
                <c:pt idx="150">
                  <c:v>2013/4</c:v>
                </c:pt>
                <c:pt idx="151">
                  <c:v>2013/5</c:v>
                </c:pt>
                <c:pt idx="152">
                  <c:v>2013/6</c:v>
                </c:pt>
                <c:pt idx="153">
                  <c:v>2013/9</c:v>
                </c:pt>
                <c:pt idx="154">
                  <c:v>2013/10</c:v>
                </c:pt>
                <c:pt idx="155">
                  <c:v>2013/11</c:v>
                </c:pt>
                <c:pt idx="156">
                  <c:v>2013/12</c:v>
                </c:pt>
                <c:pt idx="157">
                  <c:v>2014/1</c:v>
                </c:pt>
                <c:pt idx="158">
                  <c:v>2014/2</c:v>
                </c:pt>
                <c:pt idx="159">
                  <c:v>2014/3</c:v>
                </c:pt>
                <c:pt idx="160">
                  <c:v>2014/4</c:v>
                </c:pt>
                <c:pt idx="161">
                  <c:v>2014/5</c:v>
                </c:pt>
                <c:pt idx="162">
                  <c:v>2014/6</c:v>
                </c:pt>
                <c:pt idx="163">
                  <c:v>2014/9</c:v>
                </c:pt>
                <c:pt idx="164">
                  <c:v>2014/10</c:v>
                </c:pt>
                <c:pt idx="165">
                  <c:v>2014/11</c:v>
                </c:pt>
                <c:pt idx="166">
                  <c:v>2014/12</c:v>
                </c:pt>
                <c:pt idx="167">
                  <c:v>2015/1</c:v>
                </c:pt>
                <c:pt idx="168">
                  <c:v>2015/2</c:v>
                </c:pt>
                <c:pt idx="169">
                  <c:v>2015/3</c:v>
                </c:pt>
                <c:pt idx="170">
                  <c:v>2015/4</c:v>
                </c:pt>
                <c:pt idx="171">
                  <c:v>2015/5</c:v>
                </c:pt>
                <c:pt idx="172">
                  <c:v>2015/6</c:v>
                </c:pt>
                <c:pt idx="173">
                  <c:v>2015/7</c:v>
                </c:pt>
                <c:pt idx="174">
                  <c:v>2015/8</c:v>
                </c:pt>
                <c:pt idx="175">
                  <c:v>2015/9</c:v>
                </c:pt>
                <c:pt idx="176">
                  <c:v>2015/10</c:v>
                </c:pt>
                <c:pt idx="177">
                  <c:v>2015/11</c:v>
                </c:pt>
                <c:pt idx="178">
                  <c:v>2016/3</c:v>
                </c:pt>
                <c:pt idx="179">
                  <c:v>2016/9</c:v>
                </c:pt>
                <c:pt idx="180">
                  <c:v>2016/12</c:v>
                </c:pt>
                <c:pt idx="181">
                  <c:v>2017/2</c:v>
                </c:pt>
                <c:pt idx="182">
                  <c:v>2017/3</c:v>
                </c:pt>
                <c:pt idx="183">
                  <c:v>2017/4</c:v>
                </c:pt>
                <c:pt idx="184">
                  <c:v>2017/5</c:v>
                </c:pt>
                <c:pt idx="185">
                  <c:v>2017/6</c:v>
                </c:pt>
                <c:pt idx="186">
                  <c:v>2017/9</c:v>
                </c:pt>
                <c:pt idx="187">
                  <c:v>2017/10</c:v>
                </c:pt>
                <c:pt idx="188">
                  <c:v>2017/12</c:v>
                </c:pt>
                <c:pt idx="189">
                  <c:v>2018/1</c:v>
                </c:pt>
                <c:pt idx="190">
                  <c:v>2018/2</c:v>
                </c:pt>
                <c:pt idx="191">
                  <c:v>2018/3</c:v>
                </c:pt>
                <c:pt idx="192">
                  <c:v>2018/4</c:v>
                </c:pt>
                <c:pt idx="193">
                  <c:v>2018/5</c:v>
                </c:pt>
                <c:pt idx="194">
                  <c:v>2018/6</c:v>
                </c:pt>
                <c:pt idx="195">
                  <c:v>2018/9</c:v>
                </c:pt>
                <c:pt idx="196">
                  <c:v>2018/10</c:v>
                </c:pt>
                <c:pt idx="197">
                  <c:v>2018/11</c:v>
                </c:pt>
                <c:pt idx="198">
                  <c:v>2018/12</c:v>
                </c:pt>
              </c:strCache>
            </c:strRef>
          </c:cat>
          <c:val>
            <c:numRef>
              <c:f>'[Graf v aplikaci Microsoft PowerPoint]List1'!$B$3:$GR$3</c:f>
              <c:numCache>
                <c:formatCode>General</c:formatCode>
                <c:ptCount val="199"/>
                <c:pt idx="0">
                  <c:v>48</c:v>
                </c:pt>
                <c:pt idx="1">
                  <c:v>53</c:v>
                </c:pt>
                <c:pt idx="2">
                  <c:v>45</c:v>
                </c:pt>
                <c:pt idx="3">
                  <c:v>46</c:v>
                </c:pt>
                <c:pt idx="4">
                  <c:v>51</c:v>
                </c:pt>
                <c:pt idx="5">
                  <c:v>50</c:v>
                </c:pt>
                <c:pt idx="6">
                  <c:v>43</c:v>
                </c:pt>
                <c:pt idx="7">
                  <c:v>43</c:v>
                </c:pt>
                <c:pt idx="8">
                  <c:v>38</c:v>
                </c:pt>
                <c:pt idx="9">
                  <c:v>35</c:v>
                </c:pt>
                <c:pt idx="10">
                  <c:v>22</c:v>
                </c:pt>
                <c:pt idx="11">
                  <c:v>26</c:v>
                </c:pt>
                <c:pt idx="12">
                  <c:v>35</c:v>
                </c:pt>
                <c:pt idx="13">
                  <c:v>33</c:v>
                </c:pt>
                <c:pt idx="14">
                  <c:v>28</c:v>
                </c:pt>
                <c:pt idx="15">
                  <c:v>14</c:v>
                </c:pt>
                <c:pt idx="16">
                  <c:v>25</c:v>
                </c:pt>
                <c:pt idx="17">
                  <c:v>50</c:v>
                </c:pt>
                <c:pt idx="18">
                  <c:v>47</c:v>
                </c:pt>
                <c:pt idx="19">
                  <c:v>42</c:v>
                </c:pt>
                <c:pt idx="20">
                  <c:v>42</c:v>
                </c:pt>
                <c:pt idx="21">
                  <c:v>39</c:v>
                </c:pt>
                <c:pt idx="22">
                  <c:v>41</c:v>
                </c:pt>
                <c:pt idx="23">
                  <c:v>44</c:v>
                </c:pt>
                <c:pt idx="24">
                  <c:v>41</c:v>
                </c:pt>
                <c:pt idx="25">
                  <c:v>40</c:v>
                </c:pt>
                <c:pt idx="26">
                  <c:v>38</c:v>
                </c:pt>
                <c:pt idx="27">
                  <c:v>37</c:v>
                </c:pt>
                <c:pt idx="28">
                  <c:v>36</c:v>
                </c:pt>
                <c:pt idx="29">
                  <c:v>30</c:v>
                </c:pt>
                <c:pt idx="30">
                  <c:v>27</c:v>
                </c:pt>
                <c:pt idx="31">
                  <c:v>21</c:v>
                </c:pt>
                <c:pt idx="32">
                  <c:v>19</c:v>
                </c:pt>
                <c:pt idx="33">
                  <c:v>27</c:v>
                </c:pt>
                <c:pt idx="34">
                  <c:v>25</c:v>
                </c:pt>
                <c:pt idx="35">
                  <c:v>30</c:v>
                </c:pt>
                <c:pt idx="36">
                  <c:v>33</c:v>
                </c:pt>
                <c:pt idx="37">
                  <c:v>39</c:v>
                </c:pt>
                <c:pt idx="38">
                  <c:v>35</c:v>
                </c:pt>
                <c:pt idx="39">
                  <c:v>33</c:v>
                </c:pt>
                <c:pt idx="40">
                  <c:v>34</c:v>
                </c:pt>
                <c:pt idx="41">
                  <c:v>38</c:v>
                </c:pt>
                <c:pt idx="42">
                  <c:v>39</c:v>
                </c:pt>
                <c:pt idx="43">
                  <c:v>34</c:v>
                </c:pt>
                <c:pt idx="44">
                  <c:v>41</c:v>
                </c:pt>
                <c:pt idx="45">
                  <c:v>46</c:v>
                </c:pt>
                <c:pt idx="46">
                  <c:v>42</c:v>
                </c:pt>
                <c:pt idx="47">
                  <c:v>43</c:v>
                </c:pt>
                <c:pt idx="48">
                  <c:v>43</c:v>
                </c:pt>
                <c:pt idx="49">
                  <c:v>48</c:v>
                </c:pt>
                <c:pt idx="50">
                  <c:v>48</c:v>
                </c:pt>
                <c:pt idx="51">
                  <c:v>51</c:v>
                </c:pt>
                <c:pt idx="52">
                  <c:v>51</c:v>
                </c:pt>
                <c:pt idx="53">
                  <c:v>49</c:v>
                </c:pt>
                <c:pt idx="54">
                  <c:v>39</c:v>
                </c:pt>
                <c:pt idx="55">
                  <c:v>47</c:v>
                </c:pt>
                <c:pt idx="56">
                  <c:v>40</c:v>
                </c:pt>
                <c:pt idx="57">
                  <c:v>36</c:v>
                </c:pt>
                <c:pt idx="58">
                  <c:v>35</c:v>
                </c:pt>
                <c:pt idx="59">
                  <c:v>29</c:v>
                </c:pt>
                <c:pt idx="60">
                  <c:v>36</c:v>
                </c:pt>
                <c:pt idx="61">
                  <c:v>35</c:v>
                </c:pt>
                <c:pt idx="62">
                  <c:v>29</c:v>
                </c:pt>
                <c:pt idx="63">
                  <c:v>37</c:v>
                </c:pt>
                <c:pt idx="64">
                  <c:v>26</c:v>
                </c:pt>
                <c:pt idx="65">
                  <c:v>33</c:v>
                </c:pt>
                <c:pt idx="66">
                  <c:v>28</c:v>
                </c:pt>
                <c:pt idx="67">
                  <c:v>36</c:v>
                </c:pt>
                <c:pt idx="68">
                  <c:v>26</c:v>
                </c:pt>
                <c:pt idx="69">
                  <c:v>35</c:v>
                </c:pt>
                <c:pt idx="70">
                  <c:v>40</c:v>
                </c:pt>
                <c:pt idx="71">
                  <c:v>31</c:v>
                </c:pt>
                <c:pt idx="72">
                  <c:v>28</c:v>
                </c:pt>
                <c:pt idx="73">
                  <c:v>34</c:v>
                </c:pt>
                <c:pt idx="74">
                  <c:v>31</c:v>
                </c:pt>
                <c:pt idx="75">
                  <c:v>27</c:v>
                </c:pt>
                <c:pt idx="76">
                  <c:v>14</c:v>
                </c:pt>
                <c:pt idx="77">
                  <c:v>32</c:v>
                </c:pt>
                <c:pt idx="78">
                  <c:v>37</c:v>
                </c:pt>
                <c:pt idx="79">
                  <c:v>42</c:v>
                </c:pt>
                <c:pt idx="80">
                  <c:v>42</c:v>
                </c:pt>
                <c:pt idx="81">
                  <c:v>42</c:v>
                </c:pt>
                <c:pt idx="82">
                  <c:v>43</c:v>
                </c:pt>
                <c:pt idx="83">
                  <c:v>41</c:v>
                </c:pt>
                <c:pt idx="84">
                  <c:v>44</c:v>
                </c:pt>
                <c:pt idx="85">
                  <c:v>39</c:v>
                </c:pt>
                <c:pt idx="86">
                  <c:v>44</c:v>
                </c:pt>
                <c:pt idx="87">
                  <c:v>44</c:v>
                </c:pt>
                <c:pt idx="88">
                  <c:v>28</c:v>
                </c:pt>
                <c:pt idx="89">
                  <c:v>28</c:v>
                </c:pt>
                <c:pt idx="90">
                  <c:v>28</c:v>
                </c:pt>
                <c:pt idx="91">
                  <c:v>28</c:v>
                </c:pt>
                <c:pt idx="92">
                  <c:v>31</c:v>
                </c:pt>
                <c:pt idx="93">
                  <c:v>31</c:v>
                </c:pt>
                <c:pt idx="94">
                  <c:v>34</c:v>
                </c:pt>
                <c:pt idx="95">
                  <c:v>30</c:v>
                </c:pt>
                <c:pt idx="96">
                  <c:v>36</c:v>
                </c:pt>
                <c:pt idx="97">
                  <c:v>34</c:v>
                </c:pt>
                <c:pt idx="98">
                  <c:v>33</c:v>
                </c:pt>
                <c:pt idx="99">
                  <c:v>27</c:v>
                </c:pt>
                <c:pt idx="100">
                  <c:v>27</c:v>
                </c:pt>
                <c:pt idx="101">
                  <c:v>28</c:v>
                </c:pt>
                <c:pt idx="102">
                  <c:v>31</c:v>
                </c:pt>
                <c:pt idx="103">
                  <c:v>29</c:v>
                </c:pt>
                <c:pt idx="104">
                  <c:v>28</c:v>
                </c:pt>
                <c:pt idx="105">
                  <c:v>30</c:v>
                </c:pt>
                <c:pt idx="106">
                  <c:v>26</c:v>
                </c:pt>
                <c:pt idx="107">
                  <c:v>26</c:v>
                </c:pt>
                <c:pt idx="108">
                  <c:v>27</c:v>
                </c:pt>
                <c:pt idx="109">
                  <c:v>30</c:v>
                </c:pt>
                <c:pt idx="110">
                  <c:v>32</c:v>
                </c:pt>
                <c:pt idx="111">
                  <c:v>33</c:v>
                </c:pt>
                <c:pt idx="112">
                  <c:v>20</c:v>
                </c:pt>
                <c:pt idx="113">
                  <c:v>20</c:v>
                </c:pt>
                <c:pt idx="114">
                  <c:v>55</c:v>
                </c:pt>
                <c:pt idx="115">
                  <c:v>54</c:v>
                </c:pt>
                <c:pt idx="116">
                  <c:v>57</c:v>
                </c:pt>
                <c:pt idx="117">
                  <c:v>71</c:v>
                </c:pt>
                <c:pt idx="118">
                  <c:v>71</c:v>
                </c:pt>
                <c:pt idx="119">
                  <c:v>73</c:v>
                </c:pt>
                <c:pt idx="120">
                  <c:v>68</c:v>
                </c:pt>
                <c:pt idx="121">
                  <c:v>72</c:v>
                </c:pt>
                <c:pt idx="122">
                  <c:v>64</c:v>
                </c:pt>
                <c:pt idx="123">
                  <c:v>42</c:v>
                </c:pt>
                <c:pt idx="124">
                  <c:v>30</c:v>
                </c:pt>
                <c:pt idx="125">
                  <c:v>33</c:v>
                </c:pt>
                <c:pt idx="126">
                  <c:v>33</c:v>
                </c:pt>
                <c:pt idx="127">
                  <c:v>34</c:v>
                </c:pt>
                <c:pt idx="128">
                  <c:v>30</c:v>
                </c:pt>
                <c:pt idx="129">
                  <c:v>29</c:v>
                </c:pt>
                <c:pt idx="130">
                  <c:v>21</c:v>
                </c:pt>
                <c:pt idx="131">
                  <c:v>22</c:v>
                </c:pt>
                <c:pt idx="132">
                  <c:v>17</c:v>
                </c:pt>
                <c:pt idx="133">
                  <c:v>22</c:v>
                </c:pt>
                <c:pt idx="134">
                  <c:v>24</c:v>
                </c:pt>
                <c:pt idx="135">
                  <c:v>22</c:v>
                </c:pt>
                <c:pt idx="136">
                  <c:v>20</c:v>
                </c:pt>
                <c:pt idx="137">
                  <c:v>24</c:v>
                </c:pt>
                <c:pt idx="138">
                  <c:v>23</c:v>
                </c:pt>
                <c:pt idx="139">
                  <c:v>21</c:v>
                </c:pt>
                <c:pt idx="140">
                  <c:v>16</c:v>
                </c:pt>
                <c:pt idx="141">
                  <c:v>14</c:v>
                </c:pt>
                <c:pt idx="142">
                  <c:v>16</c:v>
                </c:pt>
                <c:pt idx="143">
                  <c:v>14</c:v>
                </c:pt>
                <c:pt idx="144">
                  <c:v>12</c:v>
                </c:pt>
                <c:pt idx="145">
                  <c:v>15</c:v>
                </c:pt>
                <c:pt idx="146">
                  <c:v>13</c:v>
                </c:pt>
                <c:pt idx="147">
                  <c:v>12</c:v>
                </c:pt>
                <c:pt idx="148">
                  <c:v>16</c:v>
                </c:pt>
                <c:pt idx="149">
                  <c:v>19</c:v>
                </c:pt>
                <c:pt idx="150">
                  <c:v>16</c:v>
                </c:pt>
                <c:pt idx="151">
                  <c:v>17</c:v>
                </c:pt>
                <c:pt idx="152">
                  <c:v>18</c:v>
                </c:pt>
                <c:pt idx="153">
                  <c:v>28</c:v>
                </c:pt>
                <c:pt idx="154">
                  <c:v>26</c:v>
                </c:pt>
                <c:pt idx="155">
                  <c:v>24</c:v>
                </c:pt>
                <c:pt idx="156">
                  <c:v>24</c:v>
                </c:pt>
                <c:pt idx="157">
                  <c:v>24</c:v>
                </c:pt>
                <c:pt idx="158">
                  <c:v>38</c:v>
                </c:pt>
                <c:pt idx="159">
                  <c:v>45</c:v>
                </c:pt>
                <c:pt idx="160">
                  <c:v>42</c:v>
                </c:pt>
                <c:pt idx="161">
                  <c:v>45</c:v>
                </c:pt>
                <c:pt idx="162">
                  <c:v>47</c:v>
                </c:pt>
                <c:pt idx="163">
                  <c:v>45</c:v>
                </c:pt>
                <c:pt idx="164">
                  <c:v>49</c:v>
                </c:pt>
                <c:pt idx="165">
                  <c:v>45</c:v>
                </c:pt>
                <c:pt idx="166">
                  <c:v>44</c:v>
                </c:pt>
                <c:pt idx="167">
                  <c:v>47</c:v>
                </c:pt>
                <c:pt idx="168">
                  <c:v>49</c:v>
                </c:pt>
                <c:pt idx="169">
                  <c:v>45</c:v>
                </c:pt>
                <c:pt idx="170">
                  <c:v>46</c:v>
                </c:pt>
                <c:pt idx="171">
                  <c:v>44</c:v>
                </c:pt>
                <c:pt idx="172">
                  <c:v>45</c:v>
                </c:pt>
                <c:pt idx="173">
                  <c:v>45</c:v>
                </c:pt>
                <c:pt idx="174">
                  <c:v>46</c:v>
                </c:pt>
                <c:pt idx="175">
                  <c:v>46</c:v>
                </c:pt>
                <c:pt idx="176">
                  <c:v>43</c:v>
                </c:pt>
                <c:pt idx="177">
                  <c:v>46</c:v>
                </c:pt>
                <c:pt idx="178">
                  <c:v>41</c:v>
                </c:pt>
                <c:pt idx="179">
                  <c:v>38</c:v>
                </c:pt>
                <c:pt idx="180">
                  <c:v>39</c:v>
                </c:pt>
                <c:pt idx="181">
                  <c:v>37</c:v>
                </c:pt>
                <c:pt idx="182">
                  <c:v>35</c:v>
                </c:pt>
                <c:pt idx="183">
                  <c:v>40</c:v>
                </c:pt>
                <c:pt idx="184">
                  <c:v>23</c:v>
                </c:pt>
                <c:pt idx="185">
                  <c:v>26</c:v>
                </c:pt>
                <c:pt idx="186">
                  <c:v>28</c:v>
                </c:pt>
                <c:pt idx="187">
                  <c:v>29</c:v>
                </c:pt>
                <c:pt idx="188">
                  <c:v>0</c:v>
                </c:pt>
                <c:pt idx="189">
                  <c:v>32</c:v>
                </c:pt>
                <c:pt idx="190">
                  <c:v>38</c:v>
                </c:pt>
                <c:pt idx="191">
                  <c:v>35</c:v>
                </c:pt>
                <c:pt idx="192">
                  <c:v>31</c:v>
                </c:pt>
                <c:pt idx="193">
                  <c:v>33</c:v>
                </c:pt>
                <c:pt idx="194">
                  <c:v>34</c:v>
                </c:pt>
                <c:pt idx="195">
                  <c:v>39</c:v>
                </c:pt>
                <c:pt idx="196">
                  <c:v>41</c:v>
                </c:pt>
                <c:pt idx="197">
                  <c:v>43</c:v>
                </c:pt>
                <c:pt idx="198">
                  <c:v>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F54-4A66-8E59-EE5CC550ECA7}"/>
            </c:ext>
          </c:extLst>
        </c:ser>
        <c:ser>
          <c:idx val="2"/>
          <c:order val="2"/>
          <c:tx>
            <c:strRef>
              <c:f>'[Graf v aplikaci Microsoft PowerPoint]List1'!$A$4</c:f>
              <c:strCache>
                <c:ptCount val="1"/>
                <c:pt idx="0">
                  <c:v>Commons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'[Graf v aplikaci Microsoft PowerPoint]List1'!$B$1:$GR$1</c:f>
              <c:strCache>
                <c:ptCount val="199"/>
                <c:pt idx="0">
                  <c:v>1996/8</c:v>
                </c:pt>
                <c:pt idx="1">
                  <c:v>1996/9</c:v>
                </c:pt>
                <c:pt idx="2">
                  <c:v>1996/10</c:v>
                </c:pt>
                <c:pt idx="3">
                  <c:v>1996/11</c:v>
                </c:pt>
                <c:pt idx="4">
                  <c:v>1996/12</c:v>
                </c:pt>
                <c:pt idx="5">
                  <c:v>1997/1</c:v>
                </c:pt>
                <c:pt idx="6">
                  <c:v>1997/2</c:v>
                </c:pt>
                <c:pt idx="7">
                  <c:v>1997/3</c:v>
                </c:pt>
                <c:pt idx="8">
                  <c:v>1997/4</c:v>
                </c:pt>
                <c:pt idx="9">
                  <c:v>1997/5</c:v>
                </c:pt>
                <c:pt idx="10">
                  <c:v>1997/6</c:v>
                </c:pt>
                <c:pt idx="11">
                  <c:v>1997/7</c:v>
                </c:pt>
                <c:pt idx="12">
                  <c:v>1997/9</c:v>
                </c:pt>
                <c:pt idx="13">
                  <c:v>1997/10</c:v>
                </c:pt>
                <c:pt idx="14">
                  <c:v>1997/11</c:v>
                </c:pt>
                <c:pt idx="15">
                  <c:v>1997/12</c:v>
                </c:pt>
                <c:pt idx="16">
                  <c:v>1998/1</c:v>
                </c:pt>
                <c:pt idx="17">
                  <c:v>1998/2</c:v>
                </c:pt>
                <c:pt idx="18">
                  <c:v>1998/3</c:v>
                </c:pt>
                <c:pt idx="19">
                  <c:v>1998/4</c:v>
                </c:pt>
                <c:pt idx="20">
                  <c:v>1998/5</c:v>
                </c:pt>
                <c:pt idx="21">
                  <c:v>1998/6</c:v>
                </c:pt>
                <c:pt idx="22">
                  <c:v>1998/7</c:v>
                </c:pt>
                <c:pt idx="23">
                  <c:v>1998/9</c:v>
                </c:pt>
                <c:pt idx="24">
                  <c:v>1998/10</c:v>
                </c:pt>
                <c:pt idx="25">
                  <c:v>1998/11</c:v>
                </c:pt>
                <c:pt idx="26">
                  <c:v>1998/12</c:v>
                </c:pt>
                <c:pt idx="27">
                  <c:v>1999/1</c:v>
                </c:pt>
                <c:pt idx="28">
                  <c:v>1999/3</c:v>
                </c:pt>
                <c:pt idx="29">
                  <c:v>1999/5</c:v>
                </c:pt>
                <c:pt idx="30">
                  <c:v>1999/7</c:v>
                </c:pt>
                <c:pt idx="31">
                  <c:v>1999/9</c:v>
                </c:pt>
                <c:pt idx="32">
                  <c:v>1999/11</c:v>
                </c:pt>
                <c:pt idx="33">
                  <c:v>2000/1</c:v>
                </c:pt>
                <c:pt idx="34">
                  <c:v>2000/3</c:v>
                </c:pt>
                <c:pt idx="35">
                  <c:v>2000/5</c:v>
                </c:pt>
                <c:pt idx="36">
                  <c:v>2000/7</c:v>
                </c:pt>
                <c:pt idx="37">
                  <c:v>2000/9</c:v>
                </c:pt>
                <c:pt idx="38">
                  <c:v>2000/11</c:v>
                </c:pt>
                <c:pt idx="39">
                  <c:v>2001/1</c:v>
                </c:pt>
                <c:pt idx="40">
                  <c:v>2001/3</c:v>
                </c:pt>
                <c:pt idx="41">
                  <c:v>2001/5</c:v>
                </c:pt>
                <c:pt idx="42">
                  <c:v>2001/7</c:v>
                </c:pt>
                <c:pt idx="43">
                  <c:v>2001/9</c:v>
                </c:pt>
                <c:pt idx="44">
                  <c:v>2001/11</c:v>
                </c:pt>
                <c:pt idx="45">
                  <c:v>2002/1</c:v>
                </c:pt>
                <c:pt idx="46">
                  <c:v>2002/3</c:v>
                </c:pt>
                <c:pt idx="47">
                  <c:v>2002/5</c:v>
                </c:pt>
                <c:pt idx="48">
                  <c:v>2002/7</c:v>
                </c:pt>
                <c:pt idx="49">
                  <c:v>2002/9</c:v>
                </c:pt>
                <c:pt idx="50">
                  <c:v>2002/10</c:v>
                </c:pt>
                <c:pt idx="51">
                  <c:v>2002/11</c:v>
                </c:pt>
                <c:pt idx="52">
                  <c:v>2002/12</c:v>
                </c:pt>
                <c:pt idx="53">
                  <c:v>2003/1</c:v>
                </c:pt>
                <c:pt idx="54">
                  <c:v>2003/2</c:v>
                </c:pt>
                <c:pt idx="55">
                  <c:v>2003/3</c:v>
                </c:pt>
                <c:pt idx="56">
                  <c:v>2003/4</c:v>
                </c:pt>
                <c:pt idx="57">
                  <c:v>2003/5</c:v>
                </c:pt>
                <c:pt idx="58">
                  <c:v>2003/6</c:v>
                </c:pt>
                <c:pt idx="59">
                  <c:v>2003/9</c:v>
                </c:pt>
                <c:pt idx="60">
                  <c:v>2003/10</c:v>
                </c:pt>
                <c:pt idx="61">
                  <c:v>2003/11</c:v>
                </c:pt>
                <c:pt idx="62">
                  <c:v>2003/12</c:v>
                </c:pt>
                <c:pt idx="63">
                  <c:v>2004/1</c:v>
                </c:pt>
                <c:pt idx="64">
                  <c:v>2004/2</c:v>
                </c:pt>
                <c:pt idx="65">
                  <c:v>2004/3</c:v>
                </c:pt>
                <c:pt idx="66">
                  <c:v>2004/4</c:v>
                </c:pt>
                <c:pt idx="67">
                  <c:v>2004/5</c:v>
                </c:pt>
                <c:pt idx="68">
                  <c:v>2004/6</c:v>
                </c:pt>
                <c:pt idx="69">
                  <c:v>2004/9</c:v>
                </c:pt>
                <c:pt idx="70">
                  <c:v>2004/10</c:v>
                </c:pt>
                <c:pt idx="71">
                  <c:v>2004/11</c:v>
                </c:pt>
                <c:pt idx="72">
                  <c:v>2004/12</c:v>
                </c:pt>
                <c:pt idx="73">
                  <c:v>2005/1</c:v>
                </c:pt>
                <c:pt idx="74">
                  <c:v>2005/2</c:v>
                </c:pt>
                <c:pt idx="75">
                  <c:v>2005/3</c:v>
                </c:pt>
                <c:pt idx="76">
                  <c:v>2005/4</c:v>
                </c:pt>
                <c:pt idx="77">
                  <c:v>2005/5</c:v>
                </c:pt>
                <c:pt idx="78">
                  <c:v>2005/6</c:v>
                </c:pt>
                <c:pt idx="79">
                  <c:v>2005/9</c:v>
                </c:pt>
                <c:pt idx="80">
                  <c:v>2005/10</c:v>
                </c:pt>
                <c:pt idx="81">
                  <c:v>2005/11</c:v>
                </c:pt>
                <c:pt idx="82">
                  <c:v>2005/12</c:v>
                </c:pt>
                <c:pt idx="83">
                  <c:v>2006/1</c:v>
                </c:pt>
                <c:pt idx="84">
                  <c:v>2006/2</c:v>
                </c:pt>
                <c:pt idx="85">
                  <c:v>2006/3</c:v>
                </c:pt>
                <c:pt idx="86">
                  <c:v>2006/4</c:v>
                </c:pt>
                <c:pt idx="87">
                  <c:v>2006/5</c:v>
                </c:pt>
                <c:pt idx="88">
                  <c:v>2006/9</c:v>
                </c:pt>
                <c:pt idx="89">
                  <c:v>2006/10</c:v>
                </c:pt>
                <c:pt idx="90">
                  <c:v>2006/11</c:v>
                </c:pt>
                <c:pt idx="91">
                  <c:v>2006/12</c:v>
                </c:pt>
                <c:pt idx="92">
                  <c:v>2007/1</c:v>
                </c:pt>
                <c:pt idx="93">
                  <c:v>2007/2</c:v>
                </c:pt>
                <c:pt idx="94">
                  <c:v>2007/3</c:v>
                </c:pt>
                <c:pt idx="95">
                  <c:v>2007/4</c:v>
                </c:pt>
                <c:pt idx="96">
                  <c:v>2007/5</c:v>
                </c:pt>
                <c:pt idx="97">
                  <c:v>2007/6</c:v>
                </c:pt>
                <c:pt idx="98">
                  <c:v>2007/10</c:v>
                </c:pt>
                <c:pt idx="99">
                  <c:v>2007/11</c:v>
                </c:pt>
                <c:pt idx="100">
                  <c:v>2007/12</c:v>
                </c:pt>
                <c:pt idx="101">
                  <c:v>2008/1</c:v>
                </c:pt>
                <c:pt idx="102">
                  <c:v>2008/4</c:v>
                </c:pt>
                <c:pt idx="103">
                  <c:v>2008/5</c:v>
                </c:pt>
                <c:pt idx="104">
                  <c:v>2008/6</c:v>
                </c:pt>
                <c:pt idx="105">
                  <c:v>2008/9</c:v>
                </c:pt>
                <c:pt idx="106">
                  <c:v>2008/10</c:v>
                </c:pt>
                <c:pt idx="107">
                  <c:v>2008/11</c:v>
                </c:pt>
                <c:pt idx="108">
                  <c:v>2008/12</c:v>
                </c:pt>
                <c:pt idx="109">
                  <c:v>2009/1</c:v>
                </c:pt>
                <c:pt idx="110">
                  <c:v>2009/2</c:v>
                </c:pt>
                <c:pt idx="111">
                  <c:v>2009/3</c:v>
                </c:pt>
                <c:pt idx="112">
                  <c:v>2009/4</c:v>
                </c:pt>
                <c:pt idx="113">
                  <c:v>2009/5</c:v>
                </c:pt>
                <c:pt idx="114">
                  <c:v>2009/6</c:v>
                </c:pt>
                <c:pt idx="115">
                  <c:v>2009/8</c:v>
                </c:pt>
                <c:pt idx="116">
                  <c:v>2009/9</c:v>
                </c:pt>
                <c:pt idx="117">
                  <c:v>2009/11</c:v>
                </c:pt>
                <c:pt idx="118">
                  <c:v>2010/1</c:v>
                </c:pt>
                <c:pt idx="119">
                  <c:v>2010/2</c:v>
                </c:pt>
                <c:pt idx="120">
                  <c:v>2010/3</c:v>
                </c:pt>
                <c:pt idx="121">
                  <c:v>2010/4</c:v>
                </c:pt>
                <c:pt idx="122">
                  <c:v>2010/5</c:v>
                </c:pt>
                <c:pt idx="123">
                  <c:v>2010/9</c:v>
                </c:pt>
                <c:pt idx="124">
                  <c:v>2010/10</c:v>
                </c:pt>
                <c:pt idx="125">
                  <c:v>2010/11</c:v>
                </c:pt>
                <c:pt idx="126">
                  <c:v>2010/12</c:v>
                </c:pt>
                <c:pt idx="127">
                  <c:v>2011/1</c:v>
                </c:pt>
                <c:pt idx="128">
                  <c:v>2011/2</c:v>
                </c:pt>
                <c:pt idx="129">
                  <c:v>2011/3</c:v>
                </c:pt>
                <c:pt idx="130">
                  <c:v>2011/4</c:v>
                </c:pt>
                <c:pt idx="131">
                  <c:v>2011/5</c:v>
                </c:pt>
                <c:pt idx="132">
                  <c:v>2011/6</c:v>
                </c:pt>
                <c:pt idx="133">
                  <c:v>2011/9</c:v>
                </c:pt>
                <c:pt idx="134">
                  <c:v>2011/10</c:v>
                </c:pt>
                <c:pt idx="135">
                  <c:v>2011/11</c:v>
                </c:pt>
                <c:pt idx="136">
                  <c:v>2011/12</c:v>
                </c:pt>
                <c:pt idx="137">
                  <c:v>2012/1</c:v>
                </c:pt>
                <c:pt idx="138">
                  <c:v>2012/2</c:v>
                </c:pt>
                <c:pt idx="139">
                  <c:v>2012/3</c:v>
                </c:pt>
                <c:pt idx="140">
                  <c:v>2012/4</c:v>
                </c:pt>
                <c:pt idx="141">
                  <c:v>2012/5</c:v>
                </c:pt>
                <c:pt idx="142">
                  <c:v>2012/6</c:v>
                </c:pt>
                <c:pt idx="143">
                  <c:v>2012/9</c:v>
                </c:pt>
                <c:pt idx="144">
                  <c:v>2012/10</c:v>
                </c:pt>
                <c:pt idx="145">
                  <c:v>2012/11</c:v>
                </c:pt>
                <c:pt idx="146">
                  <c:v>2012/12</c:v>
                </c:pt>
                <c:pt idx="147">
                  <c:v>2013/1</c:v>
                </c:pt>
                <c:pt idx="148">
                  <c:v>2013/2</c:v>
                </c:pt>
                <c:pt idx="149">
                  <c:v>2013/3</c:v>
                </c:pt>
                <c:pt idx="150">
                  <c:v>2013/4</c:v>
                </c:pt>
                <c:pt idx="151">
                  <c:v>2013/5</c:v>
                </c:pt>
                <c:pt idx="152">
                  <c:v>2013/6</c:v>
                </c:pt>
                <c:pt idx="153">
                  <c:v>2013/9</c:v>
                </c:pt>
                <c:pt idx="154">
                  <c:v>2013/10</c:v>
                </c:pt>
                <c:pt idx="155">
                  <c:v>2013/11</c:v>
                </c:pt>
                <c:pt idx="156">
                  <c:v>2013/12</c:v>
                </c:pt>
                <c:pt idx="157">
                  <c:v>2014/1</c:v>
                </c:pt>
                <c:pt idx="158">
                  <c:v>2014/2</c:v>
                </c:pt>
                <c:pt idx="159">
                  <c:v>2014/3</c:v>
                </c:pt>
                <c:pt idx="160">
                  <c:v>2014/4</c:v>
                </c:pt>
                <c:pt idx="161">
                  <c:v>2014/5</c:v>
                </c:pt>
                <c:pt idx="162">
                  <c:v>2014/6</c:v>
                </c:pt>
                <c:pt idx="163">
                  <c:v>2014/9</c:v>
                </c:pt>
                <c:pt idx="164">
                  <c:v>2014/10</c:v>
                </c:pt>
                <c:pt idx="165">
                  <c:v>2014/11</c:v>
                </c:pt>
                <c:pt idx="166">
                  <c:v>2014/12</c:v>
                </c:pt>
                <c:pt idx="167">
                  <c:v>2015/1</c:v>
                </c:pt>
                <c:pt idx="168">
                  <c:v>2015/2</c:v>
                </c:pt>
                <c:pt idx="169">
                  <c:v>2015/3</c:v>
                </c:pt>
                <c:pt idx="170">
                  <c:v>2015/4</c:v>
                </c:pt>
                <c:pt idx="171">
                  <c:v>2015/5</c:v>
                </c:pt>
                <c:pt idx="172">
                  <c:v>2015/6</c:v>
                </c:pt>
                <c:pt idx="173">
                  <c:v>2015/7</c:v>
                </c:pt>
                <c:pt idx="174">
                  <c:v>2015/8</c:v>
                </c:pt>
                <c:pt idx="175">
                  <c:v>2015/9</c:v>
                </c:pt>
                <c:pt idx="176">
                  <c:v>2015/10</c:v>
                </c:pt>
                <c:pt idx="177">
                  <c:v>2015/11</c:v>
                </c:pt>
                <c:pt idx="178">
                  <c:v>2016/3</c:v>
                </c:pt>
                <c:pt idx="179">
                  <c:v>2016/9</c:v>
                </c:pt>
                <c:pt idx="180">
                  <c:v>2016/12</c:v>
                </c:pt>
                <c:pt idx="181">
                  <c:v>2017/2</c:v>
                </c:pt>
                <c:pt idx="182">
                  <c:v>2017/3</c:v>
                </c:pt>
                <c:pt idx="183">
                  <c:v>2017/4</c:v>
                </c:pt>
                <c:pt idx="184">
                  <c:v>2017/5</c:v>
                </c:pt>
                <c:pt idx="185">
                  <c:v>2017/6</c:v>
                </c:pt>
                <c:pt idx="186">
                  <c:v>2017/9</c:v>
                </c:pt>
                <c:pt idx="187">
                  <c:v>2017/10</c:v>
                </c:pt>
                <c:pt idx="188">
                  <c:v>2017/12</c:v>
                </c:pt>
                <c:pt idx="189">
                  <c:v>2018/1</c:v>
                </c:pt>
                <c:pt idx="190">
                  <c:v>2018/2</c:v>
                </c:pt>
                <c:pt idx="191">
                  <c:v>2018/3</c:v>
                </c:pt>
                <c:pt idx="192">
                  <c:v>2018/4</c:v>
                </c:pt>
                <c:pt idx="193">
                  <c:v>2018/5</c:v>
                </c:pt>
                <c:pt idx="194">
                  <c:v>2018/6</c:v>
                </c:pt>
                <c:pt idx="195">
                  <c:v>2018/9</c:v>
                </c:pt>
                <c:pt idx="196">
                  <c:v>2018/10</c:v>
                </c:pt>
                <c:pt idx="197">
                  <c:v>2018/11</c:v>
                </c:pt>
                <c:pt idx="198">
                  <c:v>2018/12</c:v>
                </c:pt>
              </c:strCache>
            </c:strRef>
          </c:cat>
          <c:val>
            <c:numRef>
              <c:f>'[Graf v aplikaci Microsoft PowerPoint]List1'!$B$4:$GR$4</c:f>
              <c:numCache>
                <c:formatCode>General</c:formatCode>
                <c:ptCount val="199"/>
                <c:pt idx="0">
                  <c:v>34</c:v>
                </c:pt>
                <c:pt idx="1">
                  <c:v>35</c:v>
                </c:pt>
                <c:pt idx="2">
                  <c:v>32</c:v>
                </c:pt>
                <c:pt idx="3">
                  <c:v>29</c:v>
                </c:pt>
                <c:pt idx="4">
                  <c:v>33</c:v>
                </c:pt>
                <c:pt idx="5">
                  <c:v>34</c:v>
                </c:pt>
                <c:pt idx="6">
                  <c:v>27</c:v>
                </c:pt>
                <c:pt idx="7">
                  <c:v>25</c:v>
                </c:pt>
                <c:pt idx="8">
                  <c:v>25</c:v>
                </c:pt>
                <c:pt idx="9">
                  <c:v>27</c:v>
                </c:pt>
                <c:pt idx="10">
                  <c:v>19</c:v>
                </c:pt>
                <c:pt idx="11">
                  <c:v>18</c:v>
                </c:pt>
                <c:pt idx="12">
                  <c:v>26</c:v>
                </c:pt>
                <c:pt idx="13">
                  <c:v>22</c:v>
                </c:pt>
                <c:pt idx="14">
                  <c:v>16</c:v>
                </c:pt>
                <c:pt idx="15">
                  <c:v>12</c:v>
                </c:pt>
                <c:pt idx="16">
                  <c:v>16</c:v>
                </c:pt>
                <c:pt idx="17">
                  <c:v>18</c:v>
                </c:pt>
                <c:pt idx="18">
                  <c:v>13</c:v>
                </c:pt>
                <c:pt idx="19">
                  <c:v>17</c:v>
                </c:pt>
                <c:pt idx="20">
                  <c:v>18</c:v>
                </c:pt>
                <c:pt idx="21">
                  <c:v>19</c:v>
                </c:pt>
                <c:pt idx="22">
                  <c:v>19</c:v>
                </c:pt>
                <c:pt idx="23">
                  <c:v>30</c:v>
                </c:pt>
                <c:pt idx="24">
                  <c:v>28</c:v>
                </c:pt>
                <c:pt idx="25">
                  <c:v>25</c:v>
                </c:pt>
                <c:pt idx="26">
                  <c:v>27</c:v>
                </c:pt>
                <c:pt idx="27">
                  <c:v>27</c:v>
                </c:pt>
                <c:pt idx="28">
                  <c:v>23</c:v>
                </c:pt>
                <c:pt idx="29">
                  <c:v>23</c:v>
                </c:pt>
                <c:pt idx="30">
                  <c:v>20</c:v>
                </c:pt>
                <c:pt idx="31">
                  <c:v>19</c:v>
                </c:pt>
                <c:pt idx="32">
                  <c:v>17</c:v>
                </c:pt>
                <c:pt idx="33">
                  <c:v>21</c:v>
                </c:pt>
                <c:pt idx="34">
                  <c:v>21</c:v>
                </c:pt>
                <c:pt idx="35">
                  <c:v>22</c:v>
                </c:pt>
                <c:pt idx="36">
                  <c:v>22</c:v>
                </c:pt>
                <c:pt idx="37">
                  <c:v>27</c:v>
                </c:pt>
                <c:pt idx="38">
                  <c:v>21</c:v>
                </c:pt>
                <c:pt idx="39">
                  <c:v>24</c:v>
                </c:pt>
                <c:pt idx="40">
                  <c:v>24</c:v>
                </c:pt>
                <c:pt idx="41">
                  <c:v>29</c:v>
                </c:pt>
                <c:pt idx="42">
                  <c:v>26</c:v>
                </c:pt>
                <c:pt idx="43">
                  <c:v>26</c:v>
                </c:pt>
                <c:pt idx="44">
                  <c:v>29</c:v>
                </c:pt>
                <c:pt idx="45">
                  <c:v>30</c:v>
                </c:pt>
                <c:pt idx="46">
                  <c:v>31</c:v>
                </c:pt>
                <c:pt idx="47">
                  <c:v>31</c:v>
                </c:pt>
                <c:pt idx="48">
                  <c:v>27</c:v>
                </c:pt>
                <c:pt idx="49">
                  <c:v>32</c:v>
                </c:pt>
                <c:pt idx="50">
                  <c:v>34</c:v>
                </c:pt>
                <c:pt idx="51">
                  <c:v>36</c:v>
                </c:pt>
                <c:pt idx="52">
                  <c:v>36</c:v>
                </c:pt>
                <c:pt idx="53">
                  <c:v>34</c:v>
                </c:pt>
                <c:pt idx="54">
                  <c:v>28</c:v>
                </c:pt>
                <c:pt idx="55">
                  <c:v>40</c:v>
                </c:pt>
                <c:pt idx="56">
                  <c:v>32</c:v>
                </c:pt>
                <c:pt idx="57">
                  <c:v>28</c:v>
                </c:pt>
                <c:pt idx="58">
                  <c:v>30</c:v>
                </c:pt>
                <c:pt idx="59">
                  <c:v>22</c:v>
                </c:pt>
                <c:pt idx="60">
                  <c:v>24</c:v>
                </c:pt>
                <c:pt idx="61">
                  <c:v>24</c:v>
                </c:pt>
                <c:pt idx="62">
                  <c:v>22</c:v>
                </c:pt>
                <c:pt idx="63">
                  <c:v>26</c:v>
                </c:pt>
                <c:pt idx="64">
                  <c:v>20</c:v>
                </c:pt>
                <c:pt idx="65">
                  <c:v>23</c:v>
                </c:pt>
                <c:pt idx="66">
                  <c:v>17</c:v>
                </c:pt>
                <c:pt idx="67">
                  <c:v>27</c:v>
                </c:pt>
                <c:pt idx="68">
                  <c:v>24</c:v>
                </c:pt>
                <c:pt idx="69">
                  <c:v>26</c:v>
                </c:pt>
                <c:pt idx="70">
                  <c:v>27</c:v>
                </c:pt>
                <c:pt idx="71">
                  <c:v>23</c:v>
                </c:pt>
                <c:pt idx="72">
                  <c:v>18</c:v>
                </c:pt>
                <c:pt idx="73">
                  <c:v>28</c:v>
                </c:pt>
                <c:pt idx="74">
                  <c:v>22</c:v>
                </c:pt>
                <c:pt idx="75">
                  <c:v>20</c:v>
                </c:pt>
                <c:pt idx="76">
                  <c:v>15</c:v>
                </c:pt>
                <c:pt idx="77">
                  <c:v>23</c:v>
                </c:pt>
                <c:pt idx="78">
                  <c:v>23</c:v>
                </c:pt>
                <c:pt idx="79">
                  <c:v>27</c:v>
                </c:pt>
                <c:pt idx="80">
                  <c:v>26</c:v>
                </c:pt>
                <c:pt idx="81">
                  <c:v>24</c:v>
                </c:pt>
                <c:pt idx="82">
                  <c:v>27</c:v>
                </c:pt>
                <c:pt idx="83">
                  <c:v>26</c:v>
                </c:pt>
                <c:pt idx="84">
                  <c:v>29</c:v>
                </c:pt>
                <c:pt idx="85">
                  <c:v>26</c:v>
                </c:pt>
                <c:pt idx="86">
                  <c:v>30</c:v>
                </c:pt>
                <c:pt idx="87">
                  <c:v>29</c:v>
                </c:pt>
                <c:pt idx="88">
                  <c:v>30</c:v>
                </c:pt>
                <c:pt idx="89">
                  <c:v>21</c:v>
                </c:pt>
                <c:pt idx="90">
                  <c:v>23</c:v>
                </c:pt>
                <c:pt idx="91">
                  <c:v>24</c:v>
                </c:pt>
                <c:pt idx="92">
                  <c:v>23</c:v>
                </c:pt>
                <c:pt idx="93">
                  <c:v>23</c:v>
                </c:pt>
                <c:pt idx="94">
                  <c:v>23</c:v>
                </c:pt>
                <c:pt idx="95">
                  <c:v>23</c:v>
                </c:pt>
                <c:pt idx="96">
                  <c:v>26</c:v>
                </c:pt>
                <c:pt idx="97">
                  <c:v>23</c:v>
                </c:pt>
                <c:pt idx="98">
                  <c:v>25</c:v>
                </c:pt>
                <c:pt idx="99">
                  <c:v>21</c:v>
                </c:pt>
                <c:pt idx="100">
                  <c:v>21</c:v>
                </c:pt>
                <c:pt idx="101">
                  <c:v>21</c:v>
                </c:pt>
                <c:pt idx="102">
                  <c:v>24</c:v>
                </c:pt>
                <c:pt idx="103">
                  <c:v>22</c:v>
                </c:pt>
                <c:pt idx="104">
                  <c:v>22</c:v>
                </c:pt>
                <c:pt idx="105">
                  <c:v>24</c:v>
                </c:pt>
                <c:pt idx="106">
                  <c:v>20</c:v>
                </c:pt>
                <c:pt idx="107">
                  <c:v>20</c:v>
                </c:pt>
                <c:pt idx="108">
                  <c:v>21</c:v>
                </c:pt>
                <c:pt idx="109">
                  <c:v>22</c:v>
                </c:pt>
                <c:pt idx="110">
                  <c:v>26</c:v>
                </c:pt>
                <c:pt idx="111">
                  <c:v>24</c:v>
                </c:pt>
                <c:pt idx="112">
                  <c:v>16</c:v>
                </c:pt>
                <c:pt idx="113">
                  <c:v>19</c:v>
                </c:pt>
                <c:pt idx="114">
                  <c:v>25</c:v>
                </c:pt>
                <c:pt idx="115">
                  <c:v>22</c:v>
                </c:pt>
                <c:pt idx="116">
                  <c:v>14</c:v>
                </c:pt>
                <c:pt idx="117">
                  <c:v>20</c:v>
                </c:pt>
                <c:pt idx="118">
                  <c:v>21</c:v>
                </c:pt>
                <c:pt idx="119">
                  <c:v>19</c:v>
                </c:pt>
                <c:pt idx="120">
                  <c:v>17</c:v>
                </c:pt>
                <c:pt idx="121">
                  <c:v>23</c:v>
                </c:pt>
                <c:pt idx="122">
                  <c:v>18</c:v>
                </c:pt>
                <c:pt idx="123">
                  <c:v>30</c:v>
                </c:pt>
                <c:pt idx="124">
                  <c:v>21</c:v>
                </c:pt>
                <c:pt idx="125">
                  <c:v>23</c:v>
                </c:pt>
                <c:pt idx="126">
                  <c:v>25</c:v>
                </c:pt>
                <c:pt idx="127">
                  <c:v>25</c:v>
                </c:pt>
                <c:pt idx="128">
                  <c:v>21</c:v>
                </c:pt>
                <c:pt idx="129">
                  <c:v>24</c:v>
                </c:pt>
                <c:pt idx="130">
                  <c:v>18</c:v>
                </c:pt>
                <c:pt idx="131">
                  <c:v>18</c:v>
                </c:pt>
                <c:pt idx="132">
                  <c:v>15</c:v>
                </c:pt>
                <c:pt idx="133">
                  <c:v>17</c:v>
                </c:pt>
                <c:pt idx="134">
                  <c:v>18</c:v>
                </c:pt>
                <c:pt idx="135">
                  <c:v>17</c:v>
                </c:pt>
                <c:pt idx="136">
                  <c:v>15</c:v>
                </c:pt>
                <c:pt idx="137">
                  <c:v>17</c:v>
                </c:pt>
                <c:pt idx="138">
                  <c:v>16</c:v>
                </c:pt>
                <c:pt idx="139">
                  <c:v>17</c:v>
                </c:pt>
                <c:pt idx="140">
                  <c:v>12</c:v>
                </c:pt>
                <c:pt idx="141">
                  <c:v>13</c:v>
                </c:pt>
                <c:pt idx="142">
                  <c:v>13</c:v>
                </c:pt>
                <c:pt idx="143">
                  <c:v>11</c:v>
                </c:pt>
                <c:pt idx="144">
                  <c:v>10</c:v>
                </c:pt>
                <c:pt idx="145">
                  <c:v>12</c:v>
                </c:pt>
                <c:pt idx="146">
                  <c:v>10</c:v>
                </c:pt>
                <c:pt idx="147">
                  <c:v>11</c:v>
                </c:pt>
                <c:pt idx="148">
                  <c:v>11</c:v>
                </c:pt>
                <c:pt idx="149">
                  <c:v>18</c:v>
                </c:pt>
                <c:pt idx="150">
                  <c:v>14</c:v>
                </c:pt>
                <c:pt idx="151">
                  <c:v>13</c:v>
                </c:pt>
                <c:pt idx="152">
                  <c:v>14</c:v>
                </c:pt>
                <c:pt idx="153">
                  <c:v>14</c:v>
                </c:pt>
                <c:pt idx="154">
                  <c:v>15</c:v>
                </c:pt>
                <c:pt idx="155">
                  <c:v>15</c:v>
                </c:pt>
                <c:pt idx="156">
                  <c:v>21</c:v>
                </c:pt>
                <c:pt idx="157">
                  <c:v>25</c:v>
                </c:pt>
                <c:pt idx="158">
                  <c:v>31</c:v>
                </c:pt>
                <c:pt idx="159">
                  <c:v>35</c:v>
                </c:pt>
                <c:pt idx="160">
                  <c:v>32</c:v>
                </c:pt>
                <c:pt idx="161">
                  <c:v>34</c:v>
                </c:pt>
                <c:pt idx="162">
                  <c:v>35</c:v>
                </c:pt>
                <c:pt idx="163">
                  <c:v>34</c:v>
                </c:pt>
                <c:pt idx="164">
                  <c:v>34</c:v>
                </c:pt>
                <c:pt idx="165">
                  <c:v>34</c:v>
                </c:pt>
                <c:pt idx="166">
                  <c:v>29</c:v>
                </c:pt>
                <c:pt idx="167">
                  <c:v>37</c:v>
                </c:pt>
                <c:pt idx="168">
                  <c:v>36</c:v>
                </c:pt>
                <c:pt idx="169">
                  <c:v>32</c:v>
                </c:pt>
                <c:pt idx="170">
                  <c:v>34</c:v>
                </c:pt>
                <c:pt idx="171">
                  <c:v>34</c:v>
                </c:pt>
                <c:pt idx="172">
                  <c:v>33</c:v>
                </c:pt>
                <c:pt idx="173">
                  <c:v>33</c:v>
                </c:pt>
                <c:pt idx="174">
                  <c:v>35</c:v>
                </c:pt>
                <c:pt idx="175">
                  <c:v>35</c:v>
                </c:pt>
                <c:pt idx="176">
                  <c:v>31</c:v>
                </c:pt>
                <c:pt idx="177">
                  <c:v>34</c:v>
                </c:pt>
                <c:pt idx="178">
                  <c:v>30</c:v>
                </c:pt>
                <c:pt idx="179">
                  <c:v>27</c:v>
                </c:pt>
                <c:pt idx="180">
                  <c:v>27</c:v>
                </c:pt>
                <c:pt idx="181">
                  <c:v>26</c:v>
                </c:pt>
                <c:pt idx="182">
                  <c:v>27</c:v>
                </c:pt>
                <c:pt idx="183">
                  <c:v>30</c:v>
                </c:pt>
                <c:pt idx="184">
                  <c:v>21</c:v>
                </c:pt>
                <c:pt idx="185">
                  <c:v>23</c:v>
                </c:pt>
                <c:pt idx="186">
                  <c:v>21</c:v>
                </c:pt>
                <c:pt idx="187">
                  <c:v>23</c:v>
                </c:pt>
                <c:pt idx="188">
                  <c:v>31</c:v>
                </c:pt>
                <c:pt idx="189">
                  <c:v>29</c:v>
                </c:pt>
                <c:pt idx="190">
                  <c:v>32</c:v>
                </c:pt>
                <c:pt idx="191">
                  <c:v>27</c:v>
                </c:pt>
                <c:pt idx="192">
                  <c:v>26</c:v>
                </c:pt>
                <c:pt idx="193">
                  <c:v>28</c:v>
                </c:pt>
                <c:pt idx="194">
                  <c:v>28</c:v>
                </c:pt>
                <c:pt idx="195">
                  <c:v>29</c:v>
                </c:pt>
                <c:pt idx="196">
                  <c:v>31</c:v>
                </c:pt>
                <c:pt idx="197">
                  <c:v>33</c:v>
                </c:pt>
                <c:pt idx="198">
                  <c:v>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F54-4A66-8E59-EE5CC550ECA7}"/>
            </c:ext>
          </c:extLst>
        </c:ser>
        <c:ser>
          <c:idx val="3"/>
          <c:order val="3"/>
          <c:tx>
            <c:strRef>
              <c:f>'[Graf v aplikaci Microsoft PowerPoint]List1'!$A$5</c:f>
              <c:strCache>
                <c:ptCount val="1"/>
                <c:pt idx="0">
                  <c:v>Senat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'[Graf v aplikaci Microsoft PowerPoint]List1'!$B$1:$GR$1</c:f>
              <c:strCache>
                <c:ptCount val="199"/>
                <c:pt idx="0">
                  <c:v>1996/8</c:v>
                </c:pt>
                <c:pt idx="1">
                  <c:v>1996/9</c:v>
                </c:pt>
                <c:pt idx="2">
                  <c:v>1996/10</c:v>
                </c:pt>
                <c:pt idx="3">
                  <c:v>1996/11</c:v>
                </c:pt>
                <c:pt idx="4">
                  <c:v>1996/12</c:v>
                </c:pt>
                <c:pt idx="5">
                  <c:v>1997/1</c:v>
                </c:pt>
                <c:pt idx="6">
                  <c:v>1997/2</c:v>
                </c:pt>
                <c:pt idx="7">
                  <c:v>1997/3</c:v>
                </c:pt>
                <c:pt idx="8">
                  <c:v>1997/4</c:v>
                </c:pt>
                <c:pt idx="9">
                  <c:v>1997/5</c:v>
                </c:pt>
                <c:pt idx="10">
                  <c:v>1997/6</c:v>
                </c:pt>
                <c:pt idx="11">
                  <c:v>1997/7</c:v>
                </c:pt>
                <c:pt idx="12">
                  <c:v>1997/9</c:v>
                </c:pt>
                <c:pt idx="13">
                  <c:v>1997/10</c:v>
                </c:pt>
                <c:pt idx="14">
                  <c:v>1997/11</c:v>
                </c:pt>
                <c:pt idx="15">
                  <c:v>1997/12</c:v>
                </c:pt>
                <c:pt idx="16">
                  <c:v>1998/1</c:v>
                </c:pt>
                <c:pt idx="17">
                  <c:v>1998/2</c:v>
                </c:pt>
                <c:pt idx="18">
                  <c:v>1998/3</c:v>
                </c:pt>
                <c:pt idx="19">
                  <c:v>1998/4</c:v>
                </c:pt>
                <c:pt idx="20">
                  <c:v>1998/5</c:v>
                </c:pt>
                <c:pt idx="21">
                  <c:v>1998/6</c:v>
                </c:pt>
                <c:pt idx="22">
                  <c:v>1998/7</c:v>
                </c:pt>
                <c:pt idx="23">
                  <c:v>1998/9</c:v>
                </c:pt>
                <c:pt idx="24">
                  <c:v>1998/10</c:v>
                </c:pt>
                <c:pt idx="25">
                  <c:v>1998/11</c:v>
                </c:pt>
                <c:pt idx="26">
                  <c:v>1998/12</c:v>
                </c:pt>
                <c:pt idx="27">
                  <c:v>1999/1</c:v>
                </c:pt>
                <c:pt idx="28">
                  <c:v>1999/3</c:v>
                </c:pt>
                <c:pt idx="29">
                  <c:v>1999/5</c:v>
                </c:pt>
                <c:pt idx="30">
                  <c:v>1999/7</c:v>
                </c:pt>
                <c:pt idx="31">
                  <c:v>1999/9</c:v>
                </c:pt>
                <c:pt idx="32">
                  <c:v>1999/11</c:v>
                </c:pt>
                <c:pt idx="33">
                  <c:v>2000/1</c:v>
                </c:pt>
                <c:pt idx="34">
                  <c:v>2000/3</c:v>
                </c:pt>
                <c:pt idx="35">
                  <c:v>2000/5</c:v>
                </c:pt>
                <c:pt idx="36">
                  <c:v>2000/7</c:v>
                </c:pt>
                <c:pt idx="37">
                  <c:v>2000/9</c:v>
                </c:pt>
                <c:pt idx="38">
                  <c:v>2000/11</c:v>
                </c:pt>
                <c:pt idx="39">
                  <c:v>2001/1</c:v>
                </c:pt>
                <c:pt idx="40">
                  <c:v>2001/3</c:v>
                </c:pt>
                <c:pt idx="41">
                  <c:v>2001/5</c:v>
                </c:pt>
                <c:pt idx="42">
                  <c:v>2001/7</c:v>
                </c:pt>
                <c:pt idx="43">
                  <c:v>2001/9</c:v>
                </c:pt>
                <c:pt idx="44">
                  <c:v>2001/11</c:v>
                </c:pt>
                <c:pt idx="45">
                  <c:v>2002/1</c:v>
                </c:pt>
                <c:pt idx="46">
                  <c:v>2002/3</c:v>
                </c:pt>
                <c:pt idx="47">
                  <c:v>2002/5</c:v>
                </c:pt>
                <c:pt idx="48">
                  <c:v>2002/7</c:v>
                </c:pt>
                <c:pt idx="49">
                  <c:v>2002/9</c:v>
                </c:pt>
                <c:pt idx="50">
                  <c:v>2002/10</c:v>
                </c:pt>
                <c:pt idx="51">
                  <c:v>2002/11</c:v>
                </c:pt>
                <c:pt idx="52">
                  <c:v>2002/12</c:v>
                </c:pt>
                <c:pt idx="53">
                  <c:v>2003/1</c:v>
                </c:pt>
                <c:pt idx="54">
                  <c:v>2003/2</c:v>
                </c:pt>
                <c:pt idx="55">
                  <c:v>2003/3</c:v>
                </c:pt>
                <c:pt idx="56">
                  <c:v>2003/4</c:v>
                </c:pt>
                <c:pt idx="57">
                  <c:v>2003/5</c:v>
                </c:pt>
                <c:pt idx="58">
                  <c:v>2003/6</c:v>
                </c:pt>
                <c:pt idx="59">
                  <c:v>2003/9</c:v>
                </c:pt>
                <c:pt idx="60">
                  <c:v>2003/10</c:v>
                </c:pt>
                <c:pt idx="61">
                  <c:v>2003/11</c:v>
                </c:pt>
                <c:pt idx="62">
                  <c:v>2003/12</c:v>
                </c:pt>
                <c:pt idx="63">
                  <c:v>2004/1</c:v>
                </c:pt>
                <c:pt idx="64">
                  <c:v>2004/2</c:v>
                </c:pt>
                <c:pt idx="65">
                  <c:v>2004/3</c:v>
                </c:pt>
                <c:pt idx="66">
                  <c:v>2004/4</c:v>
                </c:pt>
                <c:pt idx="67">
                  <c:v>2004/5</c:v>
                </c:pt>
                <c:pt idx="68">
                  <c:v>2004/6</c:v>
                </c:pt>
                <c:pt idx="69">
                  <c:v>2004/9</c:v>
                </c:pt>
                <c:pt idx="70">
                  <c:v>2004/10</c:v>
                </c:pt>
                <c:pt idx="71">
                  <c:v>2004/11</c:v>
                </c:pt>
                <c:pt idx="72">
                  <c:v>2004/12</c:v>
                </c:pt>
                <c:pt idx="73">
                  <c:v>2005/1</c:v>
                </c:pt>
                <c:pt idx="74">
                  <c:v>2005/2</c:v>
                </c:pt>
                <c:pt idx="75">
                  <c:v>2005/3</c:v>
                </c:pt>
                <c:pt idx="76">
                  <c:v>2005/4</c:v>
                </c:pt>
                <c:pt idx="77">
                  <c:v>2005/5</c:v>
                </c:pt>
                <c:pt idx="78">
                  <c:v>2005/6</c:v>
                </c:pt>
                <c:pt idx="79">
                  <c:v>2005/9</c:v>
                </c:pt>
                <c:pt idx="80">
                  <c:v>2005/10</c:v>
                </c:pt>
                <c:pt idx="81">
                  <c:v>2005/11</c:v>
                </c:pt>
                <c:pt idx="82">
                  <c:v>2005/12</c:v>
                </c:pt>
                <c:pt idx="83">
                  <c:v>2006/1</c:v>
                </c:pt>
                <c:pt idx="84">
                  <c:v>2006/2</c:v>
                </c:pt>
                <c:pt idx="85">
                  <c:v>2006/3</c:v>
                </c:pt>
                <c:pt idx="86">
                  <c:v>2006/4</c:v>
                </c:pt>
                <c:pt idx="87">
                  <c:v>2006/5</c:v>
                </c:pt>
                <c:pt idx="88">
                  <c:v>2006/9</c:v>
                </c:pt>
                <c:pt idx="89">
                  <c:v>2006/10</c:v>
                </c:pt>
                <c:pt idx="90">
                  <c:v>2006/11</c:v>
                </c:pt>
                <c:pt idx="91">
                  <c:v>2006/12</c:v>
                </c:pt>
                <c:pt idx="92">
                  <c:v>2007/1</c:v>
                </c:pt>
                <c:pt idx="93">
                  <c:v>2007/2</c:v>
                </c:pt>
                <c:pt idx="94">
                  <c:v>2007/3</c:v>
                </c:pt>
                <c:pt idx="95">
                  <c:v>2007/4</c:v>
                </c:pt>
                <c:pt idx="96">
                  <c:v>2007/5</c:v>
                </c:pt>
                <c:pt idx="97">
                  <c:v>2007/6</c:v>
                </c:pt>
                <c:pt idx="98">
                  <c:v>2007/10</c:v>
                </c:pt>
                <c:pt idx="99">
                  <c:v>2007/11</c:v>
                </c:pt>
                <c:pt idx="100">
                  <c:v>2007/12</c:v>
                </c:pt>
                <c:pt idx="101">
                  <c:v>2008/1</c:v>
                </c:pt>
                <c:pt idx="102">
                  <c:v>2008/4</c:v>
                </c:pt>
                <c:pt idx="103">
                  <c:v>2008/5</c:v>
                </c:pt>
                <c:pt idx="104">
                  <c:v>2008/6</c:v>
                </c:pt>
                <c:pt idx="105">
                  <c:v>2008/9</c:v>
                </c:pt>
                <c:pt idx="106">
                  <c:v>2008/10</c:v>
                </c:pt>
                <c:pt idx="107">
                  <c:v>2008/11</c:v>
                </c:pt>
                <c:pt idx="108">
                  <c:v>2008/12</c:v>
                </c:pt>
                <c:pt idx="109">
                  <c:v>2009/1</c:v>
                </c:pt>
                <c:pt idx="110">
                  <c:v>2009/2</c:v>
                </c:pt>
                <c:pt idx="111">
                  <c:v>2009/3</c:v>
                </c:pt>
                <c:pt idx="112">
                  <c:v>2009/4</c:v>
                </c:pt>
                <c:pt idx="113">
                  <c:v>2009/5</c:v>
                </c:pt>
                <c:pt idx="114">
                  <c:v>2009/6</c:v>
                </c:pt>
                <c:pt idx="115">
                  <c:v>2009/8</c:v>
                </c:pt>
                <c:pt idx="116">
                  <c:v>2009/9</c:v>
                </c:pt>
                <c:pt idx="117">
                  <c:v>2009/11</c:v>
                </c:pt>
                <c:pt idx="118">
                  <c:v>2010/1</c:v>
                </c:pt>
                <c:pt idx="119">
                  <c:v>2010/2</c:v>
                </c:pt>
                <c:pt idx="120">
                  <c:v>2010/3</c:v>
                </c:pt>
                <c:pt idx="121">
                  <c:v>2010/4</c:v>
                </c:pt>
                <c:pt idx="122">
                  <c:v>2010/5</c:v>
                </c:pt>
                <c:pt idx="123">
                  <c:v>2010/9</c:v>
                </c:pt>
                <c:pt idx="124">
                  <c:v>2010/10</c:v>
                </c:pt>
                <c:pt idx="125">
                  <c:v>2010/11</c:v>
                </c:pt>
                <c:pt idx="126">
                  <c:v>2010/12</c:v>
                </c:pt>
                <c:pt idx="127">
                  <c:v>2011/1</c:v>
                </c:pt>
                <c:pt idx="128">
                  <c:v>2011/2</c:v>
                </c:pt>
                <c:pt idx="129">
                  <c:v>2011/3</c:v>
                </c:pt>
                <c:pt idx="130">
                  <c:v>2011/4</c:v>
                </c:pt>
                <c:pt idx="131">
                  <c:v>2011/5</c:v>
                </c:pt>
                <c:pt idx="132">
                  <c:v>2011/6</c:v>
                </c:pt>
                <c:pt idx="133">
                  <c:v>2011/9</c:v>
                </c:pt>
                <c:pt idx="134">
                  <c:v>2011/10</c:v>
                </c:pt>
                <c:pt idx="135">
                  <c:v>2011/11</c:v>
                </c:pt>
                <c:pt idx="136">
                  <c:v>2011/12</c:v>
                </c:pt>
                <c:pt idx="137">
                  <c:v>2012/1</c:v>
                </c:pt>
                <c:pt idx="138">
                  <c:v>2012/2</c:v>
                </c:pt>
                <c:pt idx="139">
                  <c:v>2012/3</c:v>
                </c:pt>
                <c:pt idx="140">
                  <c:v>2012/4</c:v>
                </c:pt>
                <c:pt idx="141">
                  <c:v>2012/5</c:v>
                </c:pt>
                <c:pt idx="142">
                  <c:v>2012/6</c:v>
                </c:pt>
                <c:pt idx="143">
                  <c:v>2012/9</c:v>
                </c:pt>
                <c:pt idx="144">
                  <c:v>2012/10</c:v>
                </c:pt>
                <c:pt idx="145">
                  <c:v>2012/11</c:v>
                </c:pt>
                <c:pt idx="146">
                  <c:v>2012/12</c:v>
                </c:pt>
                <c:pt idx="147">
                  <c:v>2013/1</c:v>
                </c:pt>
                <c:pt idx="148">
                  <c:v>2013/2</c:v>
                </c:pt>
                <c:pt idx="149">
                  <c:v>2013/3</c:v>
                </c:pt>
                <c:pt idx="150">
                  <c:v>2013/4</c:v>
                </c:pt>
                <c:pt idx="151">
                  <c:v>2013/5</c:v>
                </c:pt>
                <c:pt idx="152">
                  <c:v>2013/6</c:v>
                </c:pt>
                <c:pt idx="153">
                  <c:v>2013/9</c:v>
                </c:pt>
                <c:pt idx="154">
                  <c:v>2013/10</c:v>
                </c:pt>
                <c:pt idx="155">
                  <c:v>2013/11</c:v>
                </c:pt>
                <c:pt idx="156">
                  <c:v>2013/12</c:v>
                </c:pt>
                <c:pt idx="157">
                  <c:v>2014/1</c:v>
                </c:pt>
                <c:pt idx="158">
                  <c:v>2014/2</c:v>
                </c:pt>
                <c:pt idx="159">
                  <c:v>2014/3</c:v>
                </c:pt>
                <c:pt idx="160">
                  <c:v>2014/4</c:v>
                </c:pt>
                <c:pt idx="161">
                  <c:v>2014/5</c:v>
                </c:pt>
                <c:pt idx="162">
                  <c:v>2014/6</c:v>
                </c:pt>
                <c:pt idx="163">
                  <c:v>2014/9</c:v>
                </c:pt>
                <c:pt idx="164">
                  <c:v>2014/10</c:v>
                </c:pt>
                <c:pt idx="165">
                  <c:v>2014/11</c:v>
                </c:pt>
                <c:pt idx="166">
                  <c:v>2014/12</c:v>
                </c:pt>
                <c:pt idx="167">
                  <c:v>2015/1</c:v>
                </c:pt>
                <c:pt idx="168">
                  <c:v>2015/2</c:v>
                </c:pt>
                <c:pt idx="169">
                  <c:v>2015/3</c:v>
                </c:pt>
                <c:pt idx="170">
                  <c:v>2015/4</c:v>
                </c:pt>
                <c:pt idx="171">
                  <c:v>2015/5</c:v>
                </c:pt>
                <c:pt idx="172">
                  <c:v>2015/6</c:v>
                </c:pt>
                <c:pt idx="173">
                  <c:v>2015/7</c:v>
                </c:pt>
                <c:pt idx="174">
                  <c:v>2015/8</c:v>
                </c:pt>
                <c:pt idx="175">
                  <c:v>2015/9</c:v>
                </c:pt>
                <c:pt idx="176">
                  <c:v>2015/10</c:v>
                </c:pt>
                <c:pt idx="177">
                  <c:v>2015/11</c:v>
                </c:pt>
                <c:pt idx="178">
                  <c:v>2016/3</c:v>
                </c:pt>
                <c:pt idx="179">
                  <c:v>2016/9</c:v>
                </c:pt>
                <c:pt idx="180">
                  <c:v>2016/12</c:v>
                </c:pt>
                <c:pt idx="181">
                  <c:v>2017/2</c:v>
                </c:pt>
                <c:pt idx="182">
                  <c:v>2017/3</c:v>
                </c:pt>
                <c:pt idx="183">
                  <c:v>2017/4</c:v>
                </c:pt>
                <c:pt idx="184">
                  <c:v>2017/5</c:v>
                </c:pt>
                <c:pt idx="185">
                  <c:v>2017/6</c:v>
                </c:pt>
                <c:pt idx="186">
                  <c:v>2017/9</c:v>
                </c:pt>
                <c:pt idx="187">
                  <c:v>2017/10</c:v>
                </c:pt>
                <c:pt idx="188">
                  <c:v>2017/12</c:v>
                </c:pt>
                <c:pt idx="189">
                  <c:v>2018/1</c:v>
                </c:pt>
                <c:pt idx="190">
                  <c:v>2018/2</c:v>
                </c:pt>
                <c:pt idx="191">
                  <c:v>2018/3</c:v>
                </c:pt>
                <c:pt idx="192">
                  <c:v>2018/4</c:v>
                </c:pt>
                <c:pt idx="193">
                  <c:v>2018/5</c:v>
                </c:pt>
                <c:pt idx="194">
                  <c:v>2018/6</c:v>
                </c:pt>
                <c:pt idx="195">
                  <c:v>2018/9</c:v>
                </c:pt>
                <c:pt idx="196">
                  <c:v>2018/10</c:v>
                </c:pt>
                <c:pt idx="197">
                  <c:v>2018/11</c:v>
                </c:pt>
                <c:pt idx="198">
                  <c:v>2018/12</c:v>
                </c:pt>
              </c:strCache>
            </c:strRef>
          </c:cat>
          <c:val>
            <c:numRef>
              <c:f>'[Graf v aplikaci Microsoft PowerPoint]List1'!$B$5:$GR$5</c:f>
              <c:numCache>
                <c:formatCode>General</c:formatCode>
                <c:ptCount val="199"/>
                <c:pt idx="5">
                  <c:v>21</c:v>
                </c:pt>
                <c:pt idx="6">
                  <c:v>21</c:v>
                </c:pt>
                <c:pt idx="7">
                  <c:v>23</c:v>
                </c:pt>
                <c:pt idx="8">
                  <c:v>23</c:v>
                </c:pt>
                <c:pt idx="9">
                  <c:v>28</c:v>
                </c:pt>
                <c:pt idx="10">
                  <c:v>20</c:v>
                </c:pt>
                <c:pt idx="11">
                  <c:v>18</c:v>
                </c:pt>
                <c:pt idx="12">
                  <c:v>18</c:v>
                </c:pt>
                <c:pt idx="13">
                  <c:v>17</c:v>
                </c:pt>
                <c:pt idx="14">
                  <c:v>16</c:v>
                </c:pt>
                <c:pt idx="15">
                  <c:v>13</c:v>
                </c:pt>
                <c:pt idx="16">
                  <c:v>16</c:v>
                </c:pt>
                <c:pt idx="17">
                  <c:v>17</c:v>
                </c:pt>
                <c:pt idx="18">
                  <c:v>12</c:v>
                </c:pt>
                <c:pt idx="19">
                  <c:v>14</c:v>
                </c:pt>
                <c:pt idx="20">
                  <c:v>18</c:v>
                </c:pt>
                <c:pt idx="21">
                  <c:v>17</c:v>
                </c:pt>
                <c:pt idx="22">
                  <c:v>24</c:v>
                </c:pt>
                <c:pt idx="23">
                  <c:v>22</c:v>
                </c:pt>
                <c:pt idx="24">
                  <c:v>15</c:v>
                </c:pt>
                <c:pt idx="25">
                  <c:v>12</c:v>
                </c:pt>
                <c:pt idx="26">
                  <c:v>11</c:v>
                </c:pt>
                <c:pt idx="27">
                  <c:v>11</c:v>
                </c:pt>
                <c:pt idx="28">
                  <c:v>11</c:v>
                </c:pt>
                <c:pt idx="29">
                  <c:v>14</c:v>
                </c:pt>
                <c:pt idx="30">
                  <c:v>15</c:v>
                </c:pt>
                <c:pt idx="31">
                  <c:v>12</c:v>
                </c:pt>
                <c:pt idx="32">
                  <c:v>13</c:v>
                </c:pt>
                <c:pt idx="33">
                  <c:v>16</c:v>
                </c:pt>
                <c:pt idx="34">
                  <c:v>17</c:v>
                </c:pt>
                <c:pt idx="35">
                  <c:v>18</c:v>
                </c:pt>
                <c:pt idx="36">
                  <c:v>15</c:v>
                </c:pt>
                <c:pt idx="37">
                  <c:v>20</c:v>
                </c:pt>
                <c:pt idx="38">
                  <c:v>27</c:v>
                </c:pt>
                <c:pt idx="39">
                  <c:v>19</c:v>
                </c:pt>
                <c:pt idx="40">
                  <c:v>22</c:v>
                </c:pt>
                <c:pt idx="41">
                  <c:v>23</c:v>
                </c:pt>
                <c:pt idx="42">
                  <c:v>24</c:v>
                </c:pt>
                <c:pt idx="43">
                  <c:v>23</c:v>
                </c:pt>
                <c:pt idx="44">
                  <c:v>26</c:v>
                </c:pt>
                <c:pt idx="45">
                  <c:v>25</c:v>
                </c:pt>
                <c:pt idx="46">
                  <c:v>23</c:v>
                </c:pt>
                <c:pt idx="47">
                  <c:v>23</c:v>
                </c:pt>
                <c:pt idx="48">
                  <c:v>28</c:v>
                </c:pt>
                <c:pt idx="49">
                  <c:v>22</c:v>
                </c:pt>
                <c:pt idx="50">
                  <c:v>23</c:v>
                </c:pt>
                <c:pt idx="51">
                  <c:v>22</c:v>
                </c:pt>
                <c:pt idx="52">
                  <c:v>22</c:v>
                </c:pt>
                <c:pt idx="53">
                  <c:v>23</c:v>
                </c:pt>
                <c:pt idx="54">
                  <c:v>24</c:v>
                </c:pt>
                <c:pt idx="55">
                  <c:v>27</c:v>
                </c:pt>
                <c:pt idx="56">
                  <c:v>24</c:v>
                </c:pt>
                <c:pt idx="57">
                  <c:v>22</c:v>
                </c:pt>
                <c:pt idx="58">
                  <c:v>26</c:v>
                </c:pt>
                <c:pt idx="59">
                  <c:v>21</c:v>
                </c:pt>
                <c:pt idx="60">
                  <c:v>23</c:v>
                </c:pt>
                <c:pt idx="61">
                  <c:v>20</c:v>
                </c:pt>
                <c:pt idx="62">
                  <c:v>19</c:v>
                </c:pt>
                <c:pt idx="63">
                  <c:v>20</c:v>
                </c:pt>
                <c:pt idx="64">
                  <c:v>20</c:v>
                </c:pt>
                <c:pt idx="65">
                  <c:v>22</c:v>
                </c:pt>
                <c:pt idx="66">
                  <c:v>17</c:v>
                </c:pt>
                <c:pt idx="67">
                  <c:v>23</c:v>
                </c:pt>
                <c:pt idx="68">
                  <c:v>22</c:v>
                </c:pt>
                <c:pt idx="69">
                  <c:v>20</c:v>
                </c:pt>
                <c:pt idx="70">
                  <c:v>23</c:v>
                </c:pt>
                <c:pt idx="71">
                  <c:v>19</c:v>
                </c:pt>
                <c:pt idx="72">
                  <c:v>17</c:v>
                </c:pt>
                <c:pt idx="73">
                  <c:v>22</c:v>
                </c:pt>
                <c:pt idx="74">
                  <c:v>20</c:v>
                </c:pt>
                <c:pt idx="75">
                  <c:v>22</c:v>
                </c:pt>
                <c:pt idx="76">
                  <c:v>18</c:v>
                </c:pt>
                <c:pt idx="77">
                  <c:v>20</c:v>
                </c:pt>
                <c:pt idx="78">
                  <c:v>22</c:v>
                </c:pt>
                <c:pt idx="79">
                  <c:v>23</c:v>
                </c:pt>
                <c:pt idx="80">
                  <c:v>24</c:v>
                </c:pt>
                <c:pt idx="81">
                  <c:v>23</c:v>
                </c:pt>
                <c:pt idx="82">
                  <c:v>22</c:v>
                </c:pt>
                <c:pt idx="83">
                  <c:v>23</c:v>
                </c:pt>
                <c:pt idx="84">
                  <c:v>26</c:v>
                </c:pt>
                <c:pt idx="85">
                  <c:v>23</c:v>
                </c:pt>
                <c:pt idx="86">
                  <c:v>26</c:v>
                </c:pt>
                <c:pt idx="87">
                  <c:v>27</c:v>
                </c:pt>
                <c:pt idx="88">
                  <c:v>27</c:v>
                </c:pt>
                <c:pt idx="89">
                  <c:v>23</c:v>
                </c:pt>
                <c:pt idx="90">
                  <c:v>23</c:v>
                </c:pt>
                <c:pt idx="91">
                  <c:v>25</c:v>
                </c:pt>
                <c:pt idx="92">
                  <c:v>27</c:v>
                </c:pt>
                <c:pt idx="93">
                  <c:v>25</c:v>
                </c:pt>
                <c:pt idx="94">
                  <c:v>25</c:v>
                </c:pt>
                <c:pt idx="95">
                  <c:v>24</c:v>
                </c:pt>
                <c:pt idx="96">
                  <c:v>28</c:v>
                </c:pt>
                <c:pt idx="97">
                  <c:v>27</c:v>
                </c:pt>
                <c:pt idx="98">
                  <c:v>27</c:v>
                </c:pt>
                <c:pt idx="99">
                  <c:v>24</c:v>
                </c:pt>
                <c:pt idx="100">
                  <c:v>25</c:v>
                </c:pt>
                <c:pt idx="101">
                  <c:v>23</c:v>
                </c:pt>
                <c:pt idx="102">
                  <c:v>26</c:v>
                </c:pt>
                <c:pt idx="103">
                  <c:v>24</c:v>
                </c:pt>
                <c:pt idx="104">
                  <c:v>25</c:v>
                </c:pt>
                <c:pt idx="105">
                  <c:v>26</c:v>
                </c:pt>
                <c:pt idx="106">
                  <c:v>24</c:v>
                </c:pt>
                <c:pt idx="107">
                  <c:v>24</c:v>
                </c:pt>
                <c:pt idx="108">
                  <c:v>26</c:v>
                </c:pt>
                <c:pt idx="109">
                  <c:v>26</c:v>
                </c:pt>
                <c:pt idx="110">
                  <c:v>29</c:v>
                </c:pt>
                <c:pt idx="111">
                  <c:v>30</c:v>
                </c:pt>
                <c:pt idx="112">
                  <c:v>22</c:v>
                </c:pt>
                <c:pt idx="113">
                  <c:v>24</c:v>
                </c:pt>
                <c:pt idx="114">
                  <c:v>28</c:v>
                </c:pt>
                <c:pt idx="115">
                  <c:v>23</c:v>
                </c:pt>
                <c:pt idx="116">
                  <c:v>18</c:v>
                </c:pt>
                <c:pt idx="117">
                  <c:v>22</c:v>
                </c:pt>
                <c:pt idx="118">
                  <c:v>22</c:v>
                </c:pt>
                <c:pt idx="119">
                  <c:v>20</c:v>
                </c:pt>
                <c:pt idx="120">
                  <c:v>21</c:v>
                </c:pt>
                <c:pt idx="121">
                  <c:v>24</c:v>
                </c:pt>
                <c:pt idx="122">
                  <c:v>21</c:v>
                </c:pt>
                <c:pt idx="123">
                  <c:v>25</c:v>
                </c:pt>
                <c:pt idx="124">
                  <c:v>21</c:v>
                </c:pt>
                <c:pt idx="125">
                  <c:v>23</c:v>
                </c:pt>
                <c:pt idx="126">
                  <c:v>25</c:v>
                </c:pt>
                <c:pt idx="127">
                  <c:v>26</c:v>
                </c:pt>
                <c:pt idx="128">
                  <c:v>24</c:v>
                </c:pt>
                <c:pt idx="129">
                  <c:v>26</c:v>
                </c:pt>
                <c:pt idx="130">
                  <c:v>25</c:v>
                </c:pt>
                <c:pt idx="131">
                  <c:v>24</c:v>
                </c:pt>
                <c:pt idx="132">
                  <c:v>21</c:v>
                </c:pt>
                <c:pt idx="133">
                  <c:v>23</c:v>
                </c:pt>
                <c:pt idx="134">
                  <c:v>23</c:v>
                </c:pt>
                <c:pt idx="135">
                  <c:v>23</c:v>
                </c:pt>
                <c:pt idx="136">
                  <c:v>21</c:v>
                </c:pt>
                <c:pt idx="137">
                  <c:v>24</c:v>
                </c:pt>
                <c:pt idx="138">
                  <c:v>22</c:v>
                </c:pt>
                <c:pt idx="139">
                  <c:v>23</c:v>
                </c:pt>
                <c:pt idx="140">
                  <c:v>21</c:v>
                </c:pt>
                <c:pt idx="141">
                  <c:v>18</c:v>
                </c:pt>
                <c:pt idx="142">
                  <c:v>19</c:v>
                </c:pt>
                <c:pt idx="143">
                  <c:v>20</c:v>
                </c:pt>
                <c:pt idx="144">
                  <c:v>20</c:v>
                </c:pt>
                <c:pt idx="145">
                  <c:v>21</c:v>
                </c:pt>
                <c:pt idx="146">
                  <c:v>24</c:v>
                </c:pt>
                <c:pt idx="147">
                  <c:v>22</c:v>
                </c:pt>
                <c:pt idx="148">
                  <c:v>21</c:v>
                </c:pt>
                <c:pt idx="149">
                  <c:v>24</c:v>
                </c:pt>
                <c:pt idx="150">
                  <c:v>25</c:v>
                </c:pt>
                <c:pt idx="151">
                  <c:v>24</c:v>
                </c:pt>
                <c:pt idx="152">
                  <c:v>22</c:v>
                </c:pt>
                <c:pt idx="153">
                  <c:v>30</c:v>
                </c:pt>
                <c:pt idx="154">
                  <c:v>26</c:v>
                </c:pt>
                <c:pt idx="155">
                  <c:v>26</c:v>
                </c:pt>
                <c:pt idx="156">
                  <c:v>28</c:v>
                </c:pt>
                <c:pt idx="157">
                  <c:v>30</c:v>
                </c:pt>
                <c:pt idx="158">
                  <c:v>33</c:v>
                </c:pt>
                <c:pt idx="159">
                  <c:v>33</c:v>
                </c:pt>
                <c:pt idx="160">
                  <c:v>30</c:v>
                </c:pt>
                <c:pt idx="161">
                  <c:v>34</c:v>
                </c:pt>
                <c:pt idx="162">
                  <c:v>33</c:v>
                </c:pt>
                <c:pt idx="163">
                  <c:v>33</c:v>
                </c:pt>
                <c:pt idx="164">
                  <c:v>31</c:v>
                </c:pt>
                <c:pt idx="165">
                  <c:v>32</c:v>
                </c:pt>
                <c:pt idx="166">
                  <c:v>30</c:v>
                </c:pt>
                <c:pt idx="167">
                  <c:v>35</c:v>
                </c:pt>
                <c:pt idx="168">
                  <c:v>35</c:v>
                </c:pt>
                <c:pt idx="169">
                  <c:v>33</c:v>
                </c:pt>
                <c:pt idx="170">
                  <c:v>35</c:v>
                </c:pt>
                <c:pt idx="171">
                  <c:v>34</c:v>
                </c:pt>
                <c:pt idx="172">
                  <c:v>33</c:v>
                </c:pt>
                <c:pt idx="173">
                  <c:v>33</c:v>
                </c:pt>
                <c:pt idx="174">
                  <c:v>36</c:v>
                </c:pt>
                <c:pt idx="175">
                  <c:v>36</c:v>
                </c:pt>
                <c:pt idx="176">
                  <c:v>32</c:v>
                </c:pt>
                <c:pt idx="177">
                  <c:v>34</c:v>
                </c:pt>
                <c:pt idx="178">
                  <c:v>30</c:v>
                </c:pt>
                <c:pt idx="179">
                  <c:v>28</c:v>
                </c:pt>
                <c:pt idx="180">
                  <c:v>30</c:v>
                </c:pt>
                <c:pt idx="181">
                  <c:v>30</c:v>
                </c:pt>
                <c:pt idx="182">
                  <c:v>28</c:v>
                </c:pt>
                <c:pt idx="183">
                  <c:v>30</c:v>
                </c:pt>
                <c:pt idx="184">
                  <c:v>27</c:v>
                </c:pt>
                <c:pt idx="185">
                  <c:v>30</c:v>
                </c:pt>
                <c:pt idx="186">
                  <c:v>25</c:v>
                </c:pt>
                <c:pt idx="187">
                  <c:v>29</c:v>
                </c:pt>
                <c:pt idx="188">
                  <c:v>35</c:v>
                </c:pt>
                <c:pt idx="189">
                  <c:v>30</c:v>
                </c:pt>
                <c:pt idx="190">
                  <c:v>34</c:v>
                </c:pt>
                <c:pt idx="191">
                  <c:v>32</c:v>
                </c:pt>
                <c:pt idx="192">
                  <c:v>31</c:v>
                </c:pt>
                <c:pt idx="193">
                  <c:v>29</c:v>
                </c:pt>
                <c:pt idx="194">
                  <c:v>31</c:v>
                </c:pt>
                <c:pt idx="195">
                  <c:v>32</c:v>
                </c:pt>
                <c:pt idx="196">
                  <c:v>32</c:v>
                </c:pt>
                <c:pt idx="197">
                  <c:v>32</c:v>
                </c:pt>
                <c:pt idx="198">
                  <c:v>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F54-4A66-8E59-EE5CC550ECA7}"/>
            </c:ext>
          </c:extLst>
        </c:ser>
        <c:ser>
          <c:idx val="4"/>
          <c:order val="4"/>
          <c:tx>
            <c:strRef>
              <c:f>'[Graf v aplikaci Microsoft PowerPoint]List1'!$A$6</c:f>
              <c:strCache>
                <c:ptCount val="1"/>
                <c:pt idx="0">
                  <c:v>Regional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'[Graf v aplikaci Microsoft PowerPoint]List1'!$B$1:$GR$1</c:f>
              <c:strCache>
                <c:ptCount val="199"/>
                <c:pt idx="0">
                  <c:v>1996/8</c:v>
                </c:pt>
                <c:pt idx="1">
                  <c:v>1996/9</c:v>
                </c:pt>
                <c:pt idx="2">
                  <c:v>1996/10</c:v>
                </c:pt>
                <c:pt idx="3">
                  <c:v>1996/11</c:v>
                </c:pt>
                <c:pt idx="4">
                  <c:v>1996/12</c:v>
                </c:pt>
                <c:pt idx="5">
                  <c:v>1997/1</c:v>
                </c:pt>
                <c:pt idx="6">
                  <c:v>1997/2</c:v>
                </c:pt>
                <c:pt idx="7">
                  <c:v>1997/3</c:v>
                </c:pt>
                <c:pt idx="8">
                  <c:v>1997/4</c:v>
                </c:pt>
                <c:pt idx="9">
                  <c:v>1997/5</c:v>
                </c:pt>
                <c:pt idx="10">
                  <c:v>1997/6</c:v>
                </c:pt>
                <c:pt idx="11">
                  <c:v>1997/7</c:v>
                </c:pt>
                <c:pt idx="12">
                  <c:v>1997/9</c:v>
                </c:pt>
                <c:pt idx="13">
                  <c:v>1997/10</c:v>
                </c:pt>
                <c:pt idx="14">
                  <c:v>1997/11</c:v>
                </c:pt>
                <c:pt idx="15">
                  <c:v>1997/12</c:v>
                </c:pt>
                <c:pt idx="16">
                  <c:v>1998/1</c:v>
                </c:pt>
                <c:pt idx="17">
                  <c:v>1998/2</c:v>
                </c:pt>
                <c:pt idx="18">
                  <c:v>1998/3</c:v>
                </c:pt>
                <c:pt idx="19">
                  <c:v>1998/4</c:v>
                </c:pt>
                <c:pt idx="20">
                  <c:v>1998/5</c:v>
                </c:pt>
                <c:pt idx="21">
                  <c:v>1998/6</c:v>
                </c:pt>
                <c:pt idx="22">
                  <c:v>1998/7</c:v>
                </c:pt>
                <c:pt idx="23">
                  <c:v>1998/9</c:v>
                </c:pt>
                <c:pt idx="24">
                  <c:v>1998/10</c:v>
                </c:pt>
                <c:pt idx="25">
                  <c:v>1998/11</c:v>
                </c:pt>
                <c:pt idx="26">
                  <c:v>1998/12</c:v>
                </c:pt>
                <c:pt idx="27">
                  <c:v>1999/1</c:v>
                </c:pt>
                <c:pt idx="28">
                  <c:v>1999/3</c:v>
                </c:pt>
                <c:pt idx="29">
                  <c:v>1999/5</c:v>
                </c:pt>
                <c:pt idx="30">
                  <c:v>1999/7</c:v>
                </c:pt>
                <c:pt idx="31">
                  <c:v>1999/9</c:v>
                </c:pt>
                <c:pt idx="32">
                  <c:v>1999/11</c:v>
                </c:pt>
                <c:pt idx="33">
                  <c:v>2000/1</c:v>
                </c:pt>
                <c:pt idx="34">
                  <c:v>2000/3</c:v>
                </c:pt>
                <c:pt idx="35">
                  <c:v>2000/5</c:v>
                </c:pt>
                <c:pt idx="36">
                  <c:v>2000/7</c:v>
                </c:pt>
                <c:pt idx="37">
                  <c:v>2000/9</c:v>
                </c:pt>
                <c:pt idx="38">
                  <c:v>2000/11</c:v>
                </c:pt>
                <c:pt idx="39">
                  <c:v>2001/1</c:v>
                </c:pt>
                <c:pt idx="40">
                  <c:v>2001/3</c:v>
                </c:pt>
                <c:pt idx="41">
                  <c:v>2001/5</c:v>
                </c:pt>
                <c:pt idx="42">
                  <c:v>2001/7</c:v>
                </c:pt>
                <c:pt idx="43">
                  <c:v>2001/9</c:v>
                </c:pt>
                <c:pt idx="44">
                  <c:v>2001/11</c:v>
                </c:pt>
                <c:pt idx="45">
                  <c:v>2002/1</c:v>
                </c:pt>
                <c:pt idx="46">
                  <c:v>2002/3</c:v>
                </c:pt>
                <c:pt idx="47">
                  <c:v>2002/5</c:v>
                </c:pt>
                <c:pt idx="48">
                  <c:v>2002/7</c:v>
                </c:pt>
                <c:pt idx="49">
                  <c:v>2002/9</c:v>
                </c:pt>
                <c:pt idx="50">
                  <c:v>2002/10</c:v>
                </c:pt>
                <c:pt idx="51">
                  <c:v>2002/11</c:v>
                </c:pt>
                <c:pt idx="52">
                  <c:v>2002/12</c:v>
                </c:pt>
                <c:pt idx="53">
                  <c:v>2003/1</c:v>
                </c:pt>
                <c:pt idx="54">
                  <c:v>2003/2</c:v>
                </c:pt>
                <c:pt idx="55">
                  <c:v>2003/3</c:v>
                </c:pt>
                <c:pt idx="56">
                  <c:v>2003/4</c:v>
                </c:pt>
                <c:pt idx="57">
                  <c:v>2003/5</c:v>
                </c:pt>
                <c:pt idx="58">
                  <c:v>2003/6</c:v>
                </c:pt>
                <c:pt idx="59">
                  <c:v>2003/9</c:v>
                </c:pt>
                <c:pt idx="60">
                  <c:v>2003/10</c:v>
                </c:pt>
                <c:pt idx="61">
                  <c:v>2003/11</c:v>
                </c:pt>
                <c:pt idx="62">
                  <c:v>2003/12</c:v>
                </c:pt>
                <c:pt idx="63">
                  <c:v>2004/1</c:v>
                </c:pt>
                <c:pt idx="64">
                  <c:v>2004/2</c:v>
                </c:pt>
                <c:pt idx="65">
                  <c:v>2004/3</c:v>
                </c:pt>
                <c:pt idx="66">
                  <c:v>2004/4</c:v>
                </c:pt>
                <c:pt idx="67">
                  <c:v>2004/5</c:v>
                </c:pt>
                <c:pt idx="68">
                  <c:v>2004/6</c:v>
                </c:pt>
                <c:pt idx="69">
                  <c:v>2004/9</c:v>
                </c:pt>
                <c:pt idx="70">
                  <c:v>2004/10</c:v>
                </c:pt>
                <c:pt idx="71">
                  <c:v>2004/11</c:v>
                </c:pt>
                <c:pt idx="72">
                  <c:v>2004/12</c:v>
                </c:pt>
                <c:pt idx="73">
                  <c:v>2005/1</c:v>
                </c:pt>
                <c:pt idx="74">
                  <c:v>2005/2</c:v>
                </c:pt>
                <c:pt idx="75">
                  <c:v>2005/3</c:v>
                </c:pt>
                <c:pt idx="76">
                  <c:v>2005/4</c:v>
                </c:pt>
                <c:pt idx="77">
                  <c:v>2005/5</c:v>
                </c:pt>
                <c:pt idx="78">
                  <c:v>2005/6</c:v>
                </c:pt>
                <c:pt idx="79">
                  <c:v>2005/9</c:v>
                </c:pt>
                <c:pt idx="80">
                  <c:v>2005/10</c:v>
                </c:pt>
                <c:pt idx="81">
                  <c:v>2005/11</c:v>
                </c:pt>
                <c:pt idx="82">
                  <c:v>2005/12</c:v>
                </c:pt>
                <c:pt idx="83">
                  <c:v>2006/1</c:v>
                </c:pt>
                <c:pt idx="84">
                  <c:v>2006/2</c:v>
                </c:pt>
                <c:pt idx="85">
                  <c:v>2006/3</c:v>
                </c:pt>
                <c:pt idx="86">
                  <c:v>2006/4</c:v>
                </c:pt>
                <c:pt idx="87">
                  <c:v>2006/5</c:v>
                </c:pt>
                <c:pt idx="88">
                  <c:v>2006/9</c:v>
                </c:pt>
                <c:pt idx="89">
                  <c:v>2006/10</c:v>
                </c:pt>
                <c:pt idx="90">
                  <c:v>2006/11</c:v>
                </c:pt>
                <c:pt idx="91">
                  <c:v>2006/12</c:v>
                </c:pt>
                <c:pt idx="92">
                  <c:v>2007/1</c:v>
                </c:pt>
                <c:pt idx="93">
                  <c:v>2007/2</c:v>
                </c:pt>
                <c:pt idx="94">
                  <c:v>2007/3</c:v>
                </c:pt>
                <c:pt idx="95">
                  <c:v>2007/4</c:v>
                </c:pt>
                <c:pt idx="96">
                  <c:v>2007/5</c:v>
                </c:pt>
                <c:pt idx="97">
                  <c:v>2007/6</c:v>
                </c:pt>
                <c:pt idx="98">
                  <c:v>2007/10</c:v>
                </c:pt>
                <c:pt idx="99">
                  <c:v>2007/11</c:v>
                </c:pt>
                <c:pt idx="100">
                  <c:v>2007/12</c:v>
                </c:pt>
                <c:pt idx="101">
                  <c:v>2008/1</c:v>
                </c:pt>
                <c:pt idx="102">
                  <c:v>2008/4</c:v>
                </c:pt>
                <c:pt idx="103">
                  <c:v>2008/5</c:v>
                </c:pt>
                <c:pt idx="104">
                  <c:v>2008/6</c:v>
                </c:pt>
                <c:pt idx="105">
                  <c:v>2008/9</c:v>
                </c:pt>
                <c:pt idx="106">
                  <c:v>2008/10</c:v>
                </c:pt>
                <c:pt idx="107">
                  <c:v>2008/11</c:v>
                </c:pt>
                <c:pt idx="108">
                  <c:v>2008/12</c:v>
                </c:pt>
                <c:pt idx="109">
                  <c:v>2009/1</c:v>
                </c:pt>
                <c:pt idx="110">
                  <c:v>2009/2</c:v>
                </c:pt>
                <c:pt idx="111">
                  <c:v>2009/3</c:v>
                </c:pt>
                <c:pt idx="112">
                  <c:v>2009/4</c:v>
                </c:pt>
                <c:pt idx="113">
                  <c:v>2009/5</c:v>
                </c:pt>
                <c:pt idx="114">
                  <c:v>2009/6</c:v>
                </c:pt>
                <c:pt idx="115">
                  <c:v>2009/8</c:v>
                </c:pt>
                <c:pt idx="116">
                  <c:v>2009/9</c:v>
                </c:pt>
                <c:pt idx="117">
                  <c:v>2009/11</c:v>
                </c:pt>
                <c:pt idx="118">
                  <c:v>2010/1</c:v>
                </c:pt>
                <c:pt idx="119">
                  <c:v>2010/2</c:v>
                </c:pt>
                <c:pt idx="120">
                  <c:v>2010/3</c:v>
                </c:pt>
                <c:pt idx="121">
                  <c:v>2010/4</c:v>
                </c:pt>
                <c:pt idx="122">
                  <c:v>2010/5</c:v>
                </c:pt>
                <c:pt idx="123">
                  <c:v>2010/9</c:v>
                </c:pt>
                <c:pt idx="124">
                  <c:v>2010/10</c:v>
                </c:pt>
                <c:pt idx="125">
                  <c:v>2010/11</c:v>
                </c:pt>
                <c:pt idx="126">
                  <c:v>2010/12</c:v>
                </c:pt>
                <c:pt idx="127">
                  <c:v>2011/1</c:v>
                </c:pt>
                <c:pt idx="128">
                  <c:v>2011/2</c:v>
                </c:pt>
                <c:pt idx="129">
                  <c:v>2011/3</c:v>
                </c:pt>
                <c:pt idx="130">
                  <c:v>2011/4</c:v>
                </c:pt>
                <c:pt idx="131">
                  <c:v>2011/5</c:v>
                </c:pt>
                <c:pt idx="132">
                  <c:v>2011/6</c:v>
                </c:pt>
                <c:pt idx="133">
                  <c:v>2011/9</c:v>
                </c:pt>
                <c:pt idx="134">
                  <c:v>2011/10</c:v>
                </c:pt>
                <c:pt idx="135">
                  <c:v>2011/11</c:v>
                </c:pt>
                <c:pt idx="136">
                  <c:v>2011/12</c:v>
                </c:pt>
                <c:pt idx="137">
                  <c:v>2012/1</c:v>
                </c:pt>
                <c:pt idx="138">
                  <c:v>2012/2</c:v>
                </c:pt>
                <c:pt idx="139">
                  <c:v>2012/3</c:v>
                </c:pt>
                <c:pt idx="140">
                  <c:v>2012/4</c:v>
                </c:pt>
                <c:pt idx="141">
                  <c:v>2012/5</c:v>
                </c:pt>
                <c:pt idx="142">
                  <c:v>2012/6</c:v>
                </c:pt>
                <c:pt idx="143">
                  <c:v>2012/9</c:v>
                </c:pt>
                <c:pt idx="144">
                  <c:v>2012/10</c:v>
                </c:pt>
                <c:pt idx="145">
                  <c:v>2012/11</c:v>
                </c:pt>
                <c:pt idx="146">
                  <c:v>2012/12</c:v>
                </c:pt>
                <c:pt idx="147">
                  <c:v>2013/1</c:v>
                </c:pt>
                <c:pt idx="148">
                  <c:v>2013/2</c:v>
                </c:pt>
                <c:pt idx="149">
                  <c:v>2013/3</c:v>
                </c:pt>
                <c:pt idx="150">
                  <c:v>2013/4</c:v>
                </c:pt>
                <c:pt idx="151">
                  <c:v>2013/5</c:v>
                </c:pt>
                <c:pt idx="152">
                  <c:v>2013/6</c:v>
                </c:pt>
                <c:pt idx="153">
                  <c:v>2013/9</c:v>
                </c:pt>
                <c:pt idx="154">
                  <c:v>2013/10</c:v>
                </c:pt>
                <c:pt idx="155">
                  <c:v>2013/11</c:v>
                </c:pt>
                <c:pt idx="156">
                  <c:v>2013/12</c:v>
                </c:pt>
                <c:pt idx="157">
                  <c:v>2014/1</c:v>
                </c:pt>
                <c:pt idx="158">
                  <c:v>2014/2</c:v>
                </c:pt>
                <c:pt idx="159">
                  <c:v>2014/3</c:v>
                </c:pt>
                <c:pt idx="160">
                  <c:v>2014/4</c:v>
                </c:pt>
                <c:pt idx="161">
                  <c:v>2014/5</c:v>
                </c:pt>
                <c:pt idx="162">
                  <c:v>2014/6</c:v>
                </c:pt>
                <c:pt idx="163">
                  <c:v>2014/9</c:v>
                </c:pt>
                <c:pt idx="164">
                  <c:v>2014/10</c:v>
                </c:pt>
                <c:pt idx="165">
                  <c:v>2014/11</c:v>
                </c:pt>
                <c:pt idx="166">
                  <c:v>2014/12</c:v>
                </c:pt>
                <c:pt idx="167">
                  <c:v>2015/1</c:v>
                </c:pt>
                <c:pt idx="168">
                  <c:v>2015/2</c:v>
                </c:pt>
                <c:pt idx="169">
                  <c:v>2015/3</c:v>
                </c:pt>
                <c:pt idx="170">
                  <c:v>2015/4</c:v>
                </c:pt>
                <c:pt idx="171">
                  <c:v>2015/5</c:v>
                </c:pt>
                <c:pt idx="172">
                  <c:v>2015/6</c:v>
                </c:pt>
                <c:pt idx="173">
                  <c:v>2015/7</c:v>
                </c:pt>
                <c:pt idx="174">
                  <c:v>2015/8</c:v>
                </c:pt>
                <c:pt idx="175">
                  <c:v>2015/9</c:v>
                </c:pt>
                <c:pt idx="176">
                  <c:v>2015/10</c:v>
                </c:pt>
                <c:pt idx="177">
                  <c:v>2015/11</c:v>
                </c:pt>
                <c:pt idx="178">
                  <c:v>2016/3</c:v>
                </c:pt>
                <c:pt idx="179">
                  <c:v>2016/9</c:v>
                </c:pt>
                <c:pt idx="180">
                  <c:v>2016/12</c:v>
                </c:pt>
                <c:pt idx="181">
                  <c:v>2017/2</c:v>
                </c:pt>
                <c:pt idx="182">
                  <c:v>2017/3</c:v>
                </c:pt>
                <c:pt idx="183">
                  <c:v>2017/4</c:v>
                </c:pt>
                <c:pt idx="184">
                  <c:v>2017/5</c:v>
                </c:pt>
                <c:pt idx="185">
                  <c:v>2017/6</c:v>
                </c:pt>
                <c:pt idx="186">
                  <c:v>2017/9</c:v>
                </c:pt>
                <c:pt idx="187">
                  <c:v>2017/10</c:v>
                </c:pt>
                <c:pt idx="188">
                  <c:v>2017/12</c:v>
                </c:pt>
                <c:pt idx="189">
                  <c:v>2018/1</c:v>
                </c:pt>
                <c:pt idx="190">
                  <c:v>2018/2</c:v>
                </c:pt>
                <c:pt idx="191">
                  <c:v>2018/3</c:v>
                </c:pt>
                <c:pt idx="192">
                  <c:v>2018/4</c:v>
                </c:pt>
                <c:pt idx="193">
                  <c:v>2018/5</c:v>
                </c:pt>
                <c:pt idx="194">
                  <c:v>2018/6</c:v>
                </c:pt>
                <c:pt idx="195">
                  <c:v>2018/9</c:v>
                </c:pt>
                <c:pt idx="196">
                  <c:v>2018/10</c:v>
                </c:pt>
                <c:pt idx="197">
                  <c:v>2018/11</c:v>
                </c:pt>
                <c:pt idx="198">
                  <c:v>2018/12</c:v>
                </c:pt>
              </c:strCache>
            </c:strRef>
          </c:cat>
          <c:val>
            <c:numRef>
              <c:f>'[Graf v aplikaci Microsoft PowerPoint]List1'!$B$6:$GR$6</c:f>
              <c:numCache>
                <c:formatCode>General</c:formatCode>
                <c:ptCount val="199"/>
                <c:pt idx="39">
                  <c:v>26</c:v>
                </c:pt>
                <c:pt idx="40">
                  <c:v>26</c:v>
                </c:pt>
                <c:pt idx="41">
                  <c:v>29</c:v>
                </c:pt>
                <c:pt idx="42">
                  <c:v>29</c:v>
                </c:pt>
                <c:pt idx="43">
                  <c:v>28</c:v>
                </c:pt>
                <c:pt idx="44">
                  <c:v>33</c:v>
                </c:pt>
                <c:pt idx="45">
                  <c:v>28</c:v>
                </c:pt>
                <c:pt idx="46">
                  <c:v>33</c:v>
                </c:pt>
                <c:pt idx="47">
                  <c:v>29</c:v>
                </c:pt>
                <c:pt idx="48">
                  <c:v>30</c:v>
                </c:pt>
                <c:pt idx="49">
                  <c:v>37</c:v>
                </c:pt>
                <c:pt idx="50">
                  <c:v>39</c:v>
                </c:pt>
                <c:pt idx="51">
                  <c:v>42</c:v>
                </c:pt>
                <c:pt idx="52">
                  <c:v>42</c:v>
                </c:pt>
                <c:pt idx="53">
                  <c:v>37</c:v>
                </c:pt>
                <c:pt idx="54">
                  <c:v>37</c:v>
                </c:pt>
                <c:pt idx="55">
                  <c:v>38</c:v>
                </c:pt>
                <c:pt idx="56">
                  <c:v>40</c:v>
                </c:pt>
                <c:pt idx="57">
                  <c:v>41</c:v>
                </c:pt>
                <c:pt idx="58">
                  <c:v>41</c:v>
                </c:pt>
                <c:pt idx="59">
                  <c:v>36</c:v>
                </c:pt>
                <c:pt idx="60">
                  <c:v>39</c:v>
                </c:pt>
                <c:pt idx="61">
                  <c:v>41</c:v>
                </c:pt>
                <c:pt idx="62">
                  <c:v>40</c:v>
                </c:pt>
                <c:pt idx="63">
                  <c:v>41</c:v>
                </c:pt>
                <c:pt idx="64">
                  <c:v>39</c:v>
                </c:pt>
                <c:pt idx="65">
                  <c:v>44</c:v>
                </c:pt>
                <c:pt idx="66">
                  <c:v>39</c:v>
                </c:pt>
                <c:pt idx="67">
                  <c:v>44</c:v>
                </c:pt>
                <c:pt idx="68">
                  <c:v>42</c:v>
                </c:pt>
                <c:pt idx="69">
                  <c:v>42</c:v>
                </c:pt>
                <c:pt idx="70">
                  <c:v>42</c:v>
                </c:pt>
                <c:pt idx="71">
                  <c:v>48</c:v>
                </c:pt>
                <c:pt idx="72">
                  <c:v>42</c:v>
                </c:pt>
                <c:pt idx="73">
                  <c:v>46</c:v>
                </c:pt>
                <c:pt idx="74">
                  <c:v>47</c:v>
                </c:pt>
                <c:pt idx="75">
                  <c:v>46</c:v>
                </c:pt>
                <c:pt idx="76">
                  <c:v>40</c:v>
                </c:pt>
                <c:pt idx="77">
                  <c:v>45</c:v>
                </c:pt>
                <c:pt idx="78">
                  <c:v>43</c:v>
                </c:pt>
                <c:pt idx="79">
                  <c:v>46</c:v>
                </c:pt>
                <c:pt idx="80">
                  <c:v>45</c:v>
                </c:pt>
                <c:pt idx="81">
                  <c:v>43</c:v>
                </c:pt>
                <c:pt idx="82">
                  <c:v>43</c:v>
                </c:pt>
                <c:pt idx="83">
                  <c:v>44</c:v>
                </c:pt>
                <c:pt idx="84">
                  <c:v>47</c:v>
                </c:pt>
                <c:pt idx="85">
                  <c:v>43</c:v>
                </c:pt>
                <c:pt idx="86">
                  <c:v>50</c:v>
                </c:pt>
                <c:pt idx="87">
                  <c:v>47</c:v>
                </c:pt>
                <c:pt idx="88">
                  <c:v>43</c:v>
                </c:pt>
                <c:pt idx="89">
                  <c:v>43</c:v>
                </c:pt>
                <c:pt idx="90">
                  <c:v>42</c:v>
                </c:pt>
                <c:pt idx="91">
                  <c:v>47</c:v>
                </c:pt>
                <c:pt idx="92">
                  <c:v>50</c:v>
                </c:pt>
                <c:pt idx="93">
                  <c:v>46</c:v>
                </c:pt>
                <c:pt idx="94">
                  <c:v>48</c:v>
                </c:pt>
                <c:pt idx="95">
                  <c:v>48</c:v>
                </c:pt>
                <c:pt idx="96">
                  <c:v>45</c:v>
                </c:pt>
                <c:pt idx="97">
                  <c:v>49</c:v>
                </c:pt>
                <c:pt idx="98">
                  <c:v>45</c:v>
                </c:pt>
                <c:pt idx="99">
                  <c:v>45</c:v>
                </c:pt>
                <c:pt idx="100">
                  <c:v>43</c:v>
                </c:pt>
                <c:pt idx="101">
                  <c:v>42</c:v>
                </c:pt>
                <c:pt idx="102">
                  <c:v>48</c:v>
                </c:pt>
                <c:pt idx="103">
                  <c:v>42</c:v>
                </c:pt>
                <c:pt idx="104">
                  <c:v>44</c:v>
                </c:pt>
                <c:pt idx="105">
                  <c:v>44</c:v>
                </c:pt>
                <c:pt idx="106">
                  <c:v>46</c:v>
                </c:pt>
                <c:pt idx="107">
                  <c:v>46</c:v>
                </c:pt>
                <c:pt idx="108">
                  <c:v>44</c:v>
                </c:pt>
                <c:pt idx="109">
                  <c:v>49</c:v>
                </c:pt>
                <c:pt idx="110">
                  <c:v>48</c:v>
                </c:pt>
                <c:pt idx="111">
                  <c:v>48</c:v>
                </c:pt>
                <c:pt idx="112">
                  <c:v>47</c:v>
                </c:pt>
                <c:pt idx="113">
                  <c:v>45</c:v>
                </c:pt>
                <c:pt idx="114">
                  <c:v>46</c:v>
                </c:pt>
                <c:pt idx="115">
                  <c:v>43</c:v>
                </c:pt>
                <c:pt idx="116">
                  <c:v>38</c:v>
                </c:pt>
                <c:pt idx="117">
                  <c:v>41</c:v>
                </c:pt>
                <c:pt idx="118">
                  <c:v>40</c:v>
                </c:pt>
                <c:pt idx="119">
                  <c:v>38</c:v>
                </c:pt>
                <c:pt idx="120">
                  <c:v>37</c:v>
                </c:pt>
                <c:pt idx="121">
                  <c:v>44</c:v>
                </c:pt>
                <c:pt idx="122">
                  <c:v>39</c:v>
                </c:pt>
                <c:pt idx="123">
                  <c:v>43</c:v>
                </c:pt>
                <c:pt idx="124">
                  <c:v>39</c:v>
                </c:pt>
                <c:pt idx="125">
                  <c:v>43</c:v>
                </c:pt>
                <c:pt idx="126">
                  <c:v>42</c:v>
                </c:pt>
                <c:pt idx="127">
                  <c:v>43</c:v>
                </c:pt>
                <c:pt idx="128">
                  <c:v>44</c:v>
                </c:pt>
                <c:pt idx="129">
                  <c:v>45</c:v>
                </c:pt>
                <c:pt idx="130">
                  <c:v>41</c:v>
                </c:pt>
                <c:pt idx="131">
                  <c:v>44</c:v>
                </c:pt>
                <c:pt idx="132">
                  <c:v>36</c:v>
                </c:pt>
                <c:pt idx="133">
                  <c:v>39</c:v>
                </c:pt>
                <c:pt idx="134">
                  <c:v>45</c:v>
                </c:pt>
                <c:pt idx="135">
                  <c:v>38</c:v>
                </c:pt>
                <c:pt idx="136">
                  <c:v>36</c:v>
                </c:pt>
                <c:pt idx="137">
                  <c:v>38</c:v>
                </c:pt>
                <c:pt idx="138">
                  <c:v>37</c:v>
                </c:pt>
                <c:pt idx="139">
                  <c:v>39</c:v>
                </c:pt>
                <c:pt idx="140">
                  <c:v>37</c:v>
                </c:pt>
                <c:pt idx="141">
                  <c:v>35</c:v>
                </c:pt>
                <c:pt idx="142">
                  <c:v>35</c:v>
                </c:pt>
                <c:pt idx="143">
                  <c:v>34</c:v>
                </c:pt>
                <c:pt idx="144">
                  <c:v>36</c:v>
                </c:pt>
                <c:pt idx="145">
                  <c:v>37</c:v>
                </c:pt>
                <c:pt idx="146">
                  <c:v>38</c:v>
                </c:pt>
                <c:pt idx="147">
                  <c:v>39</c:v>
                </c:pt>
                <c:pt idx="148">
                  <c:v>34</c:v>
                </c:pt>
                <c:pt idx="149">
                  <c:v>38</c:v>
                </c:pt>
                <c:pt idx="150">
                  <c:v>44</c:v>
                </c:pt>
                <c:pt idx="151">
                  <c:v>37</c:v>
                </c:pt>
                <c:pt idx="152">
                  <c:v>40</c:v>
                </c:pt>
                <c:pt idx="153">
                  <c:v>38</c:v>
                </c:pt>
                <c:pt idx="154">
                  <c:v>36</c:v>
                </c:pt>
                <c:pt idx="155">
                  <c:v>38</c:v>
                </c:pt>
                <c:pt idx="156">
                  <c:v>41</c:v>
                </c:pt>
                <c:pt idx="157">
                  <c:v>42</c:v>
                </c:pt>
                <c:pt idx="158">
                  <c:v>44</c:v>
                </c:pt>
                <c:pt idx="159">
                  <c:v>42</c:v>
                </c:pt>
                <c:pt idx="160">
                  <c:v>41</c:v>
                </c:pt>
                <c:pt idx="161">
                  <c:v>42</c:v>
                </c:pt>
                <c:pt idx="162">
                  <c:v>40</c:v>
                </c:pt>
                <c:pt idx="163">
                  <c:v>45</c:v>
                </c:pt>
                <c:pt idx="164">
                  <c:v>40</c:v>
                </c:pt>
                <c:pt idx="165">
                  <c:v>44</c:v>
                </c:pt>
                <c:pt idx="166">
                  <c:v>40</c:v>
                </c:pt>
                <c:pt idx="167">
                  <c:v>46</c:v>
                </c:pt>
                <c:pt idx="168">
                  <c:v>45</c:v>
                </c:pt>
                <c:pt idx="169">
                  <c:v>45</c:v>
                </c:pt>
                <c:pt idx="170">
                  <c:v>44</c:v>
                </c:pt>
                <c:pt idx="171">
                  <c:v>43</c:v>
                </c:pt>
                <c:pt idx="172">
                  <c:v>41</c:v>
                </c:pt>
                <c:pt idx="173">
                  <c:v>41</c:v>
                </c:pt>
                <c:pt idx="174">
                  <c:v>46</c:v>
                </c:pt>
                <c:pt idx="175">
                  <c:v>46</c:v>
                </c:pt>
                <c:pt idx="176">
                  <c:v>43</c:v>
                </c:pt>
                <c:pt idx="177">
                  <c:v>42</c:v>
                </c:pt>
                <c:pt idx="178">
                  <c:v>43</c:v>
                </c:pt>
                <c:pt idx="179">
                  <c:v>40</c:v>
                </c:pt>
                <c:pt idx="180">
                  <c:v>43</c:v>
                </c:pt>
                <c:pt idx="181">
                  <c:v>43</c:v>
                </c:pt>
                <c:pt idx="182">
                  <c:v>38</c:v>
                </c:pt>
                <c:pt idx="183">
                  <c:v>44</c:v>
                </c:pt>
                <c:pt idx="184">
                  <c:v>41</c:v>
                </c:pt>
                <c:pt idx="185">
                  <c:v>44</c:v>
                </c:pt>
                <c:pt idx="186">
                  <c:v>42</c:v>
                </c:pt>
                <c:pt idx="187">
                  <c:v>44</c:v>
                </c:pt>
                <c:pt idx="188">
                  <c:v>46</c:v>
                </c:pt>
                <c:pt idx="189">
                  <c:v>45</c:v>
                </c:pt>
                <c:pt idx="190">
                  <c:v>45</c:v>
                </c:pt>
                <c:pt idx="191">
                  <c:v>45</c:v>
                </c:pt>
                <c:pt idx="192">
                  <c:v>43</c:v>
                </c:pt>
                <c:pt idx="193">
                  <c:v>45</c:v>
                </c:pt>
                <c:pt idx="194">
                  <c:v>45</c:v>
                </c:pt>
                <c:pt idx="195">
                  <c:v>42</c:v>
                </c:pt>
                <c:pt idx="196">
                  <c:v>46</c:v>
                </c:pt>
                <c:pt idx="197">
                  <c:v>45</c:v>
                </c:pt>
                <c:pt idx="198">
                  <c:v>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5F54-4A66-8E59-EE5CC550ECA7}"/>
            </c:ext>
          </c:extLst>
        </c:ser>
        <c:ser>
          <c:idx val="5"/>
          <c:order val="5"/>
          <c:tx>
            <c:strRef>
              <c:f>'[Graf v aplikaci Microsoft PowerPoint]List1'!$A$7</c:f>
              <c:strCache>
                <c:ptCount val="1"/>
                <c:pt idx="0">
                  <c:v>Municipal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'[Graf v aplikaci Microsoft PowerPoint]List1'!$B$1:$GR$1</c:f>
              <c:strCache>
                <c:ptCount val="199"/>
                <c:pt idx="0">
                  <c:v>1996/8</c:v>
                </c:pt>
                <c:pt idx="1">
                  <c:v>1996/9</c:v>
                </c:pt>
                <c:pt idx="2">
                  <c:v>1996/10</c:v>
                </c:pt>
                <c:pt idx="3">
                  <c:v>1996/11</c:v>
                </c:pt>
                <c:pt idx="4">
                  <c:v>1996/12</c:v>
                </c:pt>
                <c:pt idx="5">
                  <c:v>1997/1</c:v>
                </c:pt>
                <c:pt idx="6">
                  <c:v>1997/2</c:v>
                </c:pt>
                <c:pt idx="7">
                  <c:v>1997/3</c:v>
                </c:pt>
                <c:pt idx="8">
                  <c:v>1997/4</c:v>
                </c:pt>
                <c:pt idx="9">
                  <c:v>1997/5</c:v>
                </c:pt>
                <c:pt idx="10">
                  <c:v>1997/6</c:v>
                </c:pt>
                <c:pt idx="11">
                  <c:v>1997/7</c:v>
                </c:pt>
                <c:pt idx="12">
                  <c:v>1997/9</c:v>
                </c:pt>
                <c:pt idx="13">
                  <c:v>1997/10</c:v>
                </c:pt>
                <c:pt idx="14">
                  <c:v>1997/11</c:v>
                </c:pt>
                <c:pt idx="15">
                  <c:v>1997/12</c:v>
                </c:pt>
                <c:pt idx="16">
                  <c:v>1998/1</c:v>
                </c:pt>
                <c:pt idx="17">
                  <c:v>1998/2</c:v>
                </c:pt>
                <c:pt idx="18">
                  <c:v>1998/3</c:v>
                </c:pt>
                <c:pt idx="19">
                  <c:v>1998/4</c:v>
                </c:pt>
                <c:pt idx="20">
                  <c:v>1998/5</c:v>
                </c:pt>
                <c:pt idx="21">
                  <c:v>1998/6</c:v>
                </c:pt>
                <c:pt idx="22">
                  <c:v>1998/7</c:v>
                </c:pt>
                <c:pt idx="23">
                  <c:v>1998/9</c:v>
                </c:pt>
                <c:pt idx="24">
                  <c:v>1998/10</c:v>
                </c:pt>
                <c:pt idx="25">
                  <c:v>1998/11</c:v>
                </c:pt>
                <c:pt idx="26">
                  <c:v>1998/12</c:v>
                </c:pt>
                <c:pt idx="27">
                  <c:v>1999/1</c:v>
                </c:pt>
                <c:pt idx="28">
                  <c:v>1999/3</c:v>
                </c:pt>
                <c:pt idx="29">
                  <c:v>1999/5</c:v>
                </c:pt>
                <c:pt idx="30">
                  <c:v>1999/7</c:v>
                </c:pt>
                <c:pt idx="31">
                  <c:v>1999/9</c:v>
                </c:pt>
                <c:pt idx="32">
                  <c:v>1999/11</c:v>
                </c:pt>
                <c:pt idx="33">
                  <c:v>2000/1</c:v>
                </c:pt>
                <c:pt idx="34">
                  <c:v>2000/3</c:v>
                </c:pt>
                <c:pt idx="35">
                  <c:v>2000/5</c:v>
                </c:pt>
                <c:pt idx="36">
                  <c:v>2000/7</c:v>
                </c:pt>
                <c:pt idx="37">
                  <c:v>2000/9</c:v>
                </c:pt>
                <c:pt idx="38">
                  <c:v>2000/11</c:v>
                </c:pt>
                <c:pt idx="39">
                  <c:v>2001/1</c:v>
                </c:pt>
                <c:pt idx="40">
                  <c:v>2001/3</c:v>
                </c:pt>
                <c:pt idx="41">
                  <c:v>2001/5</c:v>
                </c:pt>
                <c:pt idx="42">
                  <c:v>2001/7</c:v>
                </c:pt>
                <c:pt idx="43">
                  <c:v>2001/9</c:v>
                </c:pt>
                <c:pt idx="44">
                  <c:v>2001/11</c:v>
                </c:pt>
                <c:pt idx="45">
                  <c:v>2002/1</c:v>
                </c:pt>
                <c:pt idx="46">
                  <c:v>2002/3</c:v>
                </c:pt>
                <c:pt idx="47">
                  <c:v>2002/5</c:v>
                </c:pt>
                <c:pt idx="48">
                  <c:v>2002/7</c:v>
                </c:pt>
                <c:pt idx="49">
                  <c:v>2002/9</c:v>
                </c:pt>
                <c:pt idx="50">
                  <c:v>2002/10</c:v>
                </c:pt>
                <c:pt idx="51">
                  <c:v>2002/11</c:v>
                </c:pt>
                <c:pt idx="52">
                  <c:v>2002/12</c:v>
                </c:pt>
                <c:pt idx="53">
                  <c:v>2003/1</c:v>
                </c:pt>
                <c:pt idx="54">
                  <c:v>2003/2</c:v>
                </c:pt>
                <c:pt idx="55">
                  <c:v>2003/3</c:v>
                </c:pt>
                <c:pt idx="56">
                  <c:v>2003/4</c:v>
                </c:pt>
                <c:pt idx="57">
                  <c:v>2003/5</c:v>
                </c:pt>
                <c:pt idx="58">
                  <c:v>2003/6</c:v>
                </c:pt>
                <c:pt idx="59">
                  <c:v>2003/9</c:v>
                </c:pt>
                <c:pt idx="60">
                  <c:v>2003/10</c:v>
                </c:pt>
                <c:pt idx="61">
                  <c:v>2003/11</c:v>
                </c:pt>
                <c:pt idx="62">
                  <c:v>2003/12</c:v>
                </c:pt>
                <c:pt idx="63">
                  <c:v>2004/1</c:v>
                </c:pt>
                <c:pt idx="64">
                  <c:v>2004/2</c:v>
                </c:pt>
                <c:pt idx="65">
                  <c:v>2004/3</c:v>
                </c:pt>
                <c:pt idx="66">
                  <c:v>2004/4</c:v>
                </c:pt>
                <c:pt idx="67">
                  <c:v>2004/5</c:v>
                </c:pt>
                <c:pt idx="68">
                  <c:v>2004/6</c:v>
                </c:pt>
                <c:pt idx="69">
                  <c:v>2004/9</c:v>
                </c:pt>
                <c:pt idx="70">
                  <c:v>2004/10</c:v>
                </c:pt>
                <c:pt idx="71">
                  <c:v>2004/11</c:v>
                </c:pt>
                <c:pt idx="72">
                  <c:v>2004/12</c:v>
                </c:pt>
                <c:pt idx="73">
                  <c:v>2005/1</c:v>
                </c:pt>
                <c:pt idx="74">
                  <c:v>2005/2</c:v>
                </c:pt>
                <c:pt idx="75">
                  <c:v>2005/3</c:v>
                </c:pt>
                <c:pt idx="76">
                  <c:v>2005/4</c:v>
                </c:pt>
                <c:pt idx="77">
                  <c:v>2005/5</c:v>
                </c:pt>
                <c:pt idx="78">
                  <c:v>2005/6</c:v>
                </c:pt>
                <c:pt idx="79">
                  <c:v>2005/9</c:v>
                </c:pt>
                <c:pt idx="80">
                  <c:v>2005/10</c:v>
                </c:pt>
                <c:pt idx="81">
                  <c:v>2005/11</c:v>
                </c:pt>
                <c:pt idx="82">
                  <c:v>2005/12</c:v>
                </c:pt>
                <c:pt idx="83">
                  <c:v>2006/1</c:v>
                </c:pt>
                <c:pt idx="84">
                  <c:v>2006/2</c:v>
                </c:pt>
                <c:pt idx="85">
                  <c:v>2006/3</c:v>
                </c:pt>
                <c:pt idx="86">
                  <c:v>2006/4</c:v>
                </c:pt>
                <c:pt idx="87">
                  <c:v>2006/5</c:v>
                </c:pt>
                <c:pt idx="88">
                  <c:v>2006/9</c:v>
                </c:pt>
                <c:pt idx="89">
                  <c:v>2006/10</c:v>
                </c:pt>
                <c:pt idx="90">
                  <c:v>2006/11</c:v>
                </c:pt>
                <c:pt idx="91">
                  <c:v>2006/12</c:v>
                </c:pt>
                <c:pt idx="92">
                  <c:v>2007/1</c:v>
                </c:pt>
                <c:pt idx="93">
                  <c:v>2007/2</c:v>
                </c:pt>
                <c:pt idx="94">
                  <c:v>2007/3</c:v>
                </c:pt>
                <c:pt idx="95">
                  <c:v>2007/4</c:v>
                </c:pt>
                <c:pt idx="96">
                  <c:v>2007/5</c:v>
                </c:pt>
                <c:pt idx="97">
                  <c:v>2007/6</c:v>
                </c:pt>
                <c:pt idx="98">
                  <c:v>2007/10</c:v>
                </c:pt>
                <c:pt idx="99">
                  <c:v>2007/11</c:v>
                </c:pt>
                <c:pt idx="100">
                  <c:v>2007/12</c:v>
                </c:pt>
                <c:pt idx="101">
                  <c:v>2008/1</c:v>
                </c:pt>
                <c:pt idx="102">
                  <c:v>2008/4</c:v>
                </c:pt>
                <c:pt idx="103">
                  <c:v>2008/5</c:v>
                </c:pt>
                <c:pt idx="104">
                  <c:v>2008/6</c:v>
                </c:pt>
                <c:pt idx="105">
                  <c:v>2008/9</c:v>
                </c:pt>
                <c:pt idx="106">
                  <c:v>2008/10</c:v>
                </c:pt>
                <c:pt idx="107">
                  <c:v>2008/11</c:v>
                </c:pt>
                <c:pt idx="108">
                  <c:v>2008/12</c:v>
                </c:pt>
                <c:pt idx="109">
                  <c:v>2009/1</c:v>
                </c:pt>
                <c:pt idx="110">
                  <c:v>2009/2</c:v>
                </c:pt>
                <c:pt idx="111">
                  <c:v>2009/3</c:v>
                </c:pt>
                <c:pt idx="112">
                  <c:v>2009/4</c:v>
                </c:pt>
                <c:pt idx="113">
                  <c:v>2009/5</c:v>
                </c:pt>
                <c:pt idx="114">
                  <c:v>2009/6</c:v>
                </c:pt>
                <c:pt idx="115">
                  <c:v>2009/8</c:v>
                </c:pt>
                <c:pt idx="116">
                  <c:v>2009/9</c:v>
                </c:pt>
                <c:pt idx="117">
                  <c:v>2009/11</c:v>
                </c:pt>
                <c:pt idx="118">
                  <c:v>2010/1</c:v>
                </c:pt>
                <c:pt idx="119">
                  <c:v>2010/2</c:v>
                </c:pt>
                <c:pt idx="120">
                  <c:v>2010/3</c:v>
                </c:pt>
                <c:pt idx="121">
                  <c:v>2010/4</c:v>
                </c:pt>
                <c:pt idx="122">
                  <c:v>2010/5</c:v>
                </c:pt>
                <c:pt idx="123">
                  <c:v>2010/9</c:v>
                </c:pt>
                <c:pt idx="124">
                  <c:v>2010/10</c:v>
                </c:pt>
                <c:pt idx="125">
                  <c:v>2010/11</c:v>
                </c:pt>
                <c:pt idx="126">
                  <c:v>2010/12</c:v>
                </c:pt>
                <c:pt idx="127">
                  <c:v>2011/1</c:v>
                </c:pt>
                <c:pt idx="128">
                  <c:v>2011/2</c:v>
                </c:pt>
                <c:pt idx="129">
                  <c:v>2011/3</c:v>
                </c:pt>
                <c:pt idx="130">
                  <c:v>2011/4</c:v>
                </c:pt>
                <c:pt idx="131">
                  <c:v>2011/5</c:v>
                </c:pt>
                <c:pt idx="132">
                  <c:v>2011/6</c:v>
                </c:pt>
                <c:pt idx="133">
                  <c:v>2011/9</c:v>
                </c:pt>
                <c:pt idx="134">
                  <c:v>2011/10</c:v>
                </c:pt>
                <c:pt idx="135">
                  <c:v>2011/11</c:v>
                </c:pt>
                <c:pt idx="136">
                  <c:v>2011/12</c:v>
                </c:pt>
                <c:pt idx="137">
                  <c:v>2012/1</c:v>
                </c:pt>
                <c:pt idx="138">
                  <c:v>2012/2</c:v>
                </c:pt>
                <c:pt idx="139">
                  <c:v>2012/3</c:v>
                </c:pt>
                <c:pt idx="140">
                  <c:v>2012/4</c:v>
                </c:pt>
                <c:pt idx="141">
                  <c:v>2012/5</c:v>
                </c:pt>
                <c:pt idx="142">
                  <c:v>2012/6</c:v>
                </c:pt>
                <c:pt idx="143">
                  <c:v>2012/9</c:v>
                </c:pt>
                <c:pt idx="144">
                  <c:v>2012/10</c:v>
                </c:pt>
                <c:pt idx="145">
                  <c:v>2012/11</c:v>
                </c:pt>
                <c:pt idx="146">
                  <c:v>2012/12</c:v>
                </c:pt>
                <c:pt idx="147">
                  <c:v>2013/1</c:v>
                </c:pt>
                <c:pt idx="148">
                  <c:v>2013/2</c:v>
                </c:pt>
                <c:pt idx="149">
                  <c:v>2013/3</c:v>
                </c:pt>
                <c:pt idx="150">
                  <c:v>2013/4</c:v>
                </c:pt>
                <c:pt idx="151">
                  <c:v>2013/5</c:v>
                </c:pt>
                <c:pt idx="152">
                  <c:v>2013/6</c:v>
                </c:pt>
                <c:pt idx="153">
                  <c:v>2013/9</c:v>
                </c:pt>
                <c:pt idx="154">
                  <c:v>2013/10</c:v>
                </c:pt>
                <c:pt idx="155">
                  <c:v>2013/11</c:v>
                </c:pt>
                <c:pt idx="156">
                  <c:v>2013/12</c:v>
                </c:pt>
                <c:pt idx="157">
                  <c:v>2014/1</c:v>
                </c:pt>
                <c:pt idx="158">
                  <c:v>2014/2</c:v>
                </c:pt>
                <c:pt idx="159">
                  <c:v>2014/3</c:v>
                </c:pt>
                <c:pt idx="160">
                  <c:v>2014/4</c:v>
                </c:pt>
                <c:pt idx="161">
                  <c:v>2014/5</c:v>
                </c:pt>
                <c:pt idx="162">
                  <c:v>2014/6</c:v>
                </c:pt>
                <c:pt idx="163">
                  <c:v>2014/9</c:v>
                </c:pt>
                <c:pt idx="164">
                  <c:v>2014/10</c:v>
                </c:pt>
                <c:pt idx="165">
                  <c:v>2014/11</c:v>
                </c:pt>
                <c:pt idx="166">
                  <c:v>2014/12</c:v>
                </c:pt>
                <c:pt idx="167">
                  <c:v>2015/1</c:v>
                </c:pt>
                <c:pt idx="168">
                  <c:v>2015/2</c:v>
                </c:pt>
                <c:pt idx="169">
                  <c:v>2015/3</c:v>
                </c:pt>
                <c:pt idx="170">
                  <c:v>2015/4</c:v>
                </c:pt>
                <c:pt idx="171">
                  <c:v>2015/5</c:v>
                </c:pt>
                <c:pt idx="172">
                  <c:v>2015/6</c:v>
                </c:pt>
                <c:pt idx="173">
                  <c:v>2015/7</c:v>
                </c:pt>
                <c:pt idx="174">
                  <c:v>2015/8</c:v>
                </c:pt>
                <c:pt idx="175">
                  <c:v>2015/9</c:v>
                </c:pt>
                <c:pt idx="176">
                  <c:v>2015/10</c:v>
                </c:pt>
                <c:pt idx="177">
                  <c:v>2015/11</c:v>
                </c:pt>
                <c:pt idx="178">
                  <c:v>2016/3</c:v>
                </c:pt>
                <c:pt idx="179">
                  <c:v>2016/9</c:v>
                </c:pt>
                <c:pt idx="180">
                  <c:v>2016/12</c:v>
                </c:pt>
                <c:pt idx="181">
                  <c:v>2017/2</c:v>
                </c:pt>
                <c:pt idx="182">
                  <c:v>2017/3</c:v>
                </c:pt>
                <c:pt idx="183">
                  <c:v>2017/4</c:v>
                </c:pt>
                <c:pt idx="184">
                  <c:v>2017/5</c:v>
                </c:pt>
                <c:pt idx="185">
                  <c:v>2017/6</c:v>
                </c:pt>
                <c:pt idx="186">
                  <c:v>2017/9</c:v>
                </c:pt>
                <c:pt idx="187">
                  <c:v>2017/10</c:v>
                </c:pt>
                <c:pt idx="188">
                  <c:v>2017/12</c:v>
                </c:pt>
                <c:pt idx="189">
                  <c:v>2018/1</c:v>
                </c:pt>
                <c:pt idx="190">
                  <c:v>2018/2</c:v>
                </c:pt>
                <c:pt idx="191">
                  <c:v>2018/3</c:v>
                </c:pt>
                <c:pt idx="192">
                  <c:v>2018/4</c:v>
                </c:pt>
                <c:pt idx="193">
                  <c:v>2018/5</c:v>
                </c:pt>
                <c:pt idx="194">
                  <c:v>2018/6</c:v>
                </c:pt>
                <c:pt idx="195">
                  <c:v>2018/9</c:v>
                </c:pt>
                <c:pt idx="196">
                  <c:v>2018/10</c:v>
                </c:pt>
                <c:pt idx="197">
                  <c:v>2018/11</c:v>
                </c:pt>
                <c:pt idx="198">
                  <c:v>2018/12</c:v>
                </c:pt>
              </c:strCache>
            </c:strRef>
          </c:cat>
          <c:val>
            <c:numRef>
              <c:f>'[Graf v aplikaci Microsoft PowerPoint]List1'!$B$7:$GR$7</c:f>
              <c:numCache>
                <c:formatCode>General</c:formatCode>
                <c:ptCount val="199"/>
                <c:pt idx="54">
                  <c:v>61</c:v>
                </c:pt>
                <c:pt idx="55">
                  <c:v>65</c:v>
                </c:pt>
                <c:pt idx="56">
                  <c:v>63</c:v>
                </c:pt>
                <c:pt idx="57">
                  <c:v>65</c:v>
                </c:pt>
                <c:pt idx="58">
                  <c:v>65</c:v>
                </c:pt>
                <c:pt idx="59">
                  <c:v>57</c:v>
                </c:pt>
                <c:pt idx="60">
                  <c:v>62</c:v>
                </c:pt>
                <c:pt idx="61">
                  <c:v>63</c:v>
                </c:pt>
                <c:pt idx="62">
                  <c:v>61</c:v>
                </c:pt>
                <c:pt idx="63">
                  <c:v>61</c:v>
                </c:pt>
                <c:pt idx="64">
                  <c:v>59</c:v>
                </c:pt>
                <c:pt idx="65">
                  <c:v>65</c:v>
                </c:pt>
                <c:pt idx="66">
                  <c:v>58</c:v>
                </c:pt>
                <c:pt idx="67">
                  <c:v>64</c:v>
                </c:pt>
                <c:pt idx="68">
                  <c:v>60</c:v>
                </c:pt>
                <c:pt idx="69">
                  <c:v>59</c:v>
                </c:pt>
                <c:pt idx="70">
                  <c:v>62</c:v>
                </c:pt>
                <c:pt idx="71">
                  <c:v>63</c:v>
                </c:pt>
                <c:pt idx="72">
                  <c:v>60</c:v>
                </c:pt>
                <c:pt idx="73">
                  <c:v>66</c:v>
                </c:pt>
                <c:pt idx="74">
                  <c:v>63</c:v>
                </c:pt>
                <c:pt idx="75">
                  <c:v>60</c:v>
                </c:pt>
                <c:pt idx="76">
                  <c:v>60</c:v>
                </c:pt>
                <c:pt idx="77">
                  <c:v>63</c:v>
                </c:pt>
                <c:pt idx="78">
                  <c:v>59</c:v>
                </c:pt>
                <c:pt idx="79">
                  <c:v>62</c:v>
                </c:pt>
                <c:pt idx="80">
                  <c:v>61</c:v>
                </c:pt>
                <c:pt idx="81">
                  <c:v>60</c:v>
                </c:pt>
                <c:pt idx="82">
                  <c:v>63</c:v>
                </c:pt>
                <c:pt idx="83">
                  <c:v>61</c:v>
                </c:pt>
                <c:pt idx="84">
                  <c:v>59</c:v>
                </c:pt>
                <c:pt idx="85">
                  <c:v>60</c:v>
                </c:pt>
                <c:pt idx="86">
                  <c:v>62</c:v>
                </c:pt>
                <c:pt idx="87">
                  <c:v>64</c:v>
                </c:pt>
                <c:pt idx="88">
                  <c:v>62</c:v>
                </c:pt>
                <c:pt idx="89">
                  <c:v>61</c:v>
                </c:pt>
                <c:pt idx="90">
                  <c:v>59</c:v>
                </c:pt>
                <c:pt idx="91">
                  <c:v>64</c:v>
                </c:pt>
                <c:pt idx="92">
                  <c:v>65</c:v>
                </c:pt>
                <c:pt idx="93">
                  <c:v>65</c:v>
                </c:pt>
                <c:pt idx="94">
                  <c:v>62</c:v>
                </c:pt>
                <c:pt idx="95">
                  <c:v>65</c:v>
                </c:pt>
                <c:pt idx="96">
                  <c:v>65</c:v>
                </c:pt>
                <c:pt idx="97">
                  <c:v>65</c:v>
                </c:pt>
                <c:pt idx="98">
                  <c:v>61</c:v>
                </c:pt>
                <c:pt idx="99">
                  <c:v>62</c:v>
                </c:pt>
                <c:pt idx="100">
                  <c:v>61</c:v>
                </c:pt>
                <c:pt idx="101">
                  <c:v>58</c:v>
                </c:pt>
                <c:pt idx="102">
                  <c:v>65</c:v>
                </c:pt>
                <c:pt idx="103">
                  <c:v>63</c:v>
                </c:pt>
                <c:pt idx="104">
                  <c:v>64</c:v>
                </c:pt>
                <c:pt idx="105">
                  <c:v>65</c:v>
                </c:pt>
                <c:pt idx="106">
                  <c:v>64</c:v>
                </c:pt>
                <c:pt idx="107">
                  <c:v>63</c:v>
                </c:pt>
                <c:pt idx="108">
                  <c:v>63</c:v>
                </c:pt>
                <c:pt idx="109">
                  <c:v>66</c:v>
                </c:pt>
                <c:pt idx="110">
                  <c:v>65</c:v>
                </c:pt>
                <c:pt idx="111">
                  <c:v>64</c:v>
                </c:pt>
                <c:pt idx="112">
                  <c:v>65</c:v>
                </c:pt>
                <c:pt idx="113">
                  <c:v>64</c:v>
                </c:pt>
                <c:pt idx="114">
                  <c:v>64</c:v>
                </c:pt>
                <c:pt idx="115">
                  <c:v>59</c:v>
                </c:pt>
                <c:pt idx="116">
                  <c:v>55</c:v>
                </c:pt>
                <c:pt idx="117">
                  <c:v>58</c:v>
                </c:pt>
                <c:pt idx="118">
                  <c:v>59</c:v>
                </c:pt>
                <c:pt idx="119">
                  <c:v>55</c:v>
                </c:pt>
                <c:pt idx="120">
                  <c:v>55</c:v>
                </c:pt>
                <c:pt idx="121">
                  <c:v>61</c:v>
                </c:pt>
                <c:pt idx="122">
                  <c:v>56</c:v>
                </c:pt>
                <c:pt idx="123">
                  <c:v>58</c:v>
                </c:pt>
                <c:pt idx="124">
                  <c:v>54</c:v>
                </c:pt>
                <c:pt idx="125">
                  <c:v>60</c:v>
                </c:pt>
                <c:pt idx="126">
                  <c:v>57</c:v>
                </c:pt>
                <c:pt idx="127">
                  <c:v>62</c:v>
                </c:pt>
                <c:pt idx="128">
                  <c:v>63</c:v>
                </c:pt>
                <c:pt idx="129">
                  <c:v>61</c:v>
                </c:pt>
                <c:pt idx="130">
                  <c:v>63</c:v>
                </c:pt>
                <c:pt idx="131">
                  <c:v>61</c:v>
                </c:pt>
                <c:pt idx="132">
                  <c:v>59</c:v>
                </c:pt>
                <c:pt idx="133">
                  <c:v>55</c:v>
                </c:pt>
                <c:pt idx="134">
                  <c:v>62</c:v>
                </c:pt>
                <c:pt idx="135">
                  <c:v>56</c:v>
                </c:pt>
                <c:pt idx="136">
                  <c:v>58</c:v>
                </c:pt>
                <c:pt idx="137">
                  <c:v>58</c:v>
                </c:pt>
                <c:pt idx="138">
                  <c:v>59</c:v>
                </c:pt>
                <c:pt idx="139">
                  <c:v>59</c:v>
                </c:pt>
                <c:pt idx="140">
                  <c:v>58</c:v>
                </c:pt>
                <c:pt idx="141">
                  <c:v>55</c:v>
                </c:pt>
                <c:pt idx="142">
                  <c:v>57</c:v>
                </c:pt>
                <c:pt idx="143">
                  <c:v>54</c:v>
                </c:pt>
                <c:pt idx="144">
                  <c:v>55</c:v>
                </c:pt>
                <c:pt idx="145">
                  <c:v>59</c:v>
                </c:pt>
                <c:pt idx="146">
                  <c:v>56</c:v>
                </c:pt>
                <c:pt idx="147">
                  <c:v>58</c:v>
                </c:pt>
                <c:pt idx="148">
                  <c:v>57</c:v>
                </c:pt>
                <c:pt idx="149">
                  <c:v>59</c:v>
                </c:pt>
                <c:pt idx="150">
                  <c:v>65</c:v>
                </c:pt>
                <c:pt idx="151">
                  <c:v>56</c:v>
                </c:pt>
                <c:pt idx="152">
                  <c:v>59</c:v>
                </c:pt>
                <c:pt idx="153">
                  <c:v>56</c:v>
                </c:pt>
                <c:pt idx="154">
                  <c:v>56</c:v>
                </c:pt>
                <c:pt idx="155">
                  <c:v>58</c:v>
                </c:pt>
                <c:pt idx="156">
                  <c:v>59</c:v>
                </c:pt>
                <c:pt idx="157">
                  <c:v>61</c:v>
                </c:pt>
                <c:pt idx="158">
                  <c:v>64</c:v>
                </c:pt>
                <c:pt idx="159">
                  <c:v>62</c:v>
                </c:pt>
                <c:pt idx="160">
                  <c:v>63</c:v>
                </c:pt>
                <c:pt idx="161">
                  <c:v>60</c:v>
                </c:pt>
                <c:pt idx="162">
                  <c:v>60</c:v>
                </c:pt>
                <c:pt idx="163">
                  <c:v>60</c:v>
                </c:pt>
                <c:pt idx="164">
                  <c:v>58</c:v>
                </c:pt>
                <c:pt idx="165">
                  <c:v>0</c:v>
                </c:pt>
                <c:pt idx="166">
                  <c:v>62</c:v>
                </c:pt>
                <c:pt idx="167">
                  <c:v>63</c:v>
                </c:pt>
                <c:pt idx="168">
                  <c:v>66</c:v>
                </c:pt>
                <c:pt idx="169">
                  <c:v>66</c:v>
                </c:pt>
                <c:pt idx="170">
                  <c:v>64</c:v>
                </c:pt>
                <c:pt idx="171">
                  <c:v>62</c:v>
                </c:pt>
                <c:pt idx="172">
                  <c:v>59</c:v>
                </c:pt>
                <c:pt idx="173">
                  <c:v>0</c:v>
                </c:pt>
                <c:pt idx="174">
                  <c:v>0</c:v>
                </c:pt>
                <c:pt idx="175">
                  <c:v>64</c:v>
                </c:pt>
                <c:pt idx="176">
                  <c:v>61</c:v>
                </c:pt>
                <c:pt idx="177">
                  <c:v>61</c:v>
                </c:pt>
                <c:pt idx="178">
                  <c:v>63</c:v>
                </c:pt>
                <c:pt idx="179">
                  <c:v>62</c:v>
                </c:pt>
                <c:pt idx="180">
                  <c:v>64</c:v>
                </c:pt>
                <c:pt idx="181">
                  <c:v>61</c:v>
                </c:pt>
                <c:pt idx="182">
                  <c:v>61</c:v>
                </c:pt>
                <c:pt idx="183">
                  <c:v>63</c:v>
                </c:pt>
                <c:pt idx="184">
                  <c:v>60</c:v>
                </c:pt>
                <c:pt idx="185">
                  <c:v>60</c:v>
                </c:pt>
                <c:pt idx="186">
                  <c:v>58</c:v>
                </c:pt>
                <c:pt idx="187">
                  <c:v>61</c:v>
                </c:pt>
                <c:pt idx="188">
                  <c:v>63</c:v>
                </c:pt>
                <c:pt idx="189">
                  <c:v>63</c:v>
                </c:pt>
                <c:pt idx="190">
                  <c:v>64</c:v>
                </c:pt>
                <c:pt idx="191">
                  <c:v>62</c:v>
                </c:pt>
                <c:pt idx="192">
                  <c:v>62</c:v>
                </c:pt>
                <c:pt idx="193">
                  <c:v>63</c:v>
                </c:pt>
                <c:pt idx="194">
                  <c:v>61</c:v>
                </c:pt>
                <c:pt idx="195">
                  <c:v>61</c:v>
                </c:pt>
                <c:pt idx="196">
                  <c:v>58</c:v>
                </c:pt>
                <c:pt idx="197">
                  <c:v>63</c:v>
                </c:pt>
                <c:pt idx="198">
                  <c:v>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5F54-4A66-8E59-EE5CC550EC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69752416"/>
        <c:axId val="1563223216"/>
      </c:lineChart>
      <c:catAx>
        <c:axId val="1469752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563223216"/>
        <c:crosses val="autoZero"/>
        <c:auto val="1"/>
        <c:lblAlgn val="ctr"/>
        <c:lblOffset val="100"/>
        <c:noMultiLvlLbl val="0"/>
      </c:catAx>
      <c:valAx>
        <c:axId val="1563223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469752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2750765529308843E-2"/>
          <c:y val="0.14467570720326625"/>
          <c:w val="0.94505402449693809"/>
          <c:h val="3.12502187226596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cs-CZ"/>
              <a:t>France</a:t>
            </a:r>
          </a:p>
        </c:rich>
      </c:tx>
      <c:layout>
        <c:manualLayout>
          <c:xMode val="edge"/>
          <c:yMode val="edge"/>
          <c:x val="0.10275699912510942"/>
          <c:y val="0.8095162365471937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7907261592300968E-2"/>
          <c:y val="0.11097802404671089"/>
          <c:w val="0.87153718285214066"/>
          <c:h val="0.83507002308385836"/>
        </c:manualLayout>
      </c:layout>
      <c:lineChart>
        <c:grouping val="standard"/>
        <c:varyColors val="0"/>
        <c:ser>
          <c:idx val="0"/>
          <c:order val="0"/>
          <c:tx>
            <c:strRef>
              <c:f>List1!$B$132</c:f>
              <c:strCache>
                <c:ptCount val="1"/>
                <c:pt idx="0">
                  <c:v>Tend to trust Parliament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strRef>
              <c:f>List1!$A$133:$A$154</c:f>
              <c:strCache>
                <c:ptCount val="22"/>
                <c:pt idx="0">
                  <c:v>11/2003</c:v>
                </c:pt>
                <c:pt idx="1">
                  <c:v>10/2004</c:v>
                </c:pt>
                <c:pt idx="2">
                  <c:v>06/2005</c:v>
                </c:pt>
                <c:pt idx="3">
                  <c:v>10/2005</c:v>
                </c:pt>
                <c:pt idx="4">
                  <c:v>04/2006</c:v>
                </c:pt>
                <c:pt idx="5">
                  <c:v>09/2006</c:v>
                </c:pt>
                <c:pt idx="6">
                  <c:v>05/2007</c:v>
                </c:pt>
                <c:pt idx="7">
                  <c:v>10/2007</c:v>
                </c:pt>
                <c:pt idx="8">
                  <c:v>04/2008</c:v>
                </c:pt>
                <c:pt idx="9">
                  <c:v>10/2008</c:v>
                </c:pt>
                <c:pt idx="10">
                  <c:v>06/2009</c:v>
                </c:pt>
                <c:pt idx="11">
                  <c:v>11/2009</c:v>
                </c:pt>
                <c:pt idx="12">
                  <c:v>06/2010</c:v>
                </c:pt>
                <c:pt idx="13">
                  <c:v>05/2011</c:v>
                </c:pt>
                <c:pt idx="14">
                  <c:v>11/2011</c:v>
                </c:pt>
                <c:pt idx="15">
                  <c:v>05/2012</c:v>
                </c:pt>
                <c:pt idx="16">
                  <c:v>11/2012</c:v>
                </c:pt>
                <c:pt idx="17">
                  <c:v>05/2013</c:v>
                </c:pt>
                <c:pt idx="18">
                  <c:v>11/2013</c:v>
                </c:pt>
                <c:pt idx="19">
                  <c:v>06/2014</c:v>
                </c:pt>
                <c:pt idx="20">
                  <c:v>11/2014</c:v>
                </c:pt>
                <c:pt idx="21">
                  <c:v>05/2015</c:v>
                </c:pt>
              </c:strCache>
            </c:strRef>
          </c:cat>
          <c:val>
            <c:numRef>
              <c:f>List1!$B$133:$B$154</c:f>
              <c:numCache>
                <c:formatCode>0%</c:formatCode>
                <c:ptCount val="22"/>
                <c:pt idx="0">
                  <c:v>0.33000000000000257</c:v>
                </c:pt>
                <c:pt idx="1">
                  <c:v>0.38000000000000228</c:v>
                </c:pt>
                <c:pt idx="2">
                  <c:v>0.33000000000000257</c:v>
                </c:pt>
                <c:pt idx="3">
                  <c:v>0.28000000000000008</c:v>
                </c:pt>
                <c:pt idx="4">
                  <c:v>0.31000000000000205</c:v>
                </c:pt>
                <c:pt idx="5">
                  <c:v>0.27</c:v>
                </c:pt>
                <c:pt idx="6">
                  <c:v>0.44</c:v>
                </c:pt>
                <c:pt idx="7">
                  <c:v>0.4</c:v>
                </c:pt>
                <c:pt idx="8">
                  <c:v>0.35000000000000031</c:v>
                </c:pt>
                <c:pt idx="9">
                  <c:v>0.36000000000000032</c:v>
                </c:pt>
                <c:pt idx="10">
                  <c:v>0.33000000000000257</c:v>
                </c:pt>
                <c:pt idx="11">
                  <c:v>0.28000000000000008</c:v>
                </c:pt>
                <c:pt idx="12">
                  <c:v>0.36000000000000032</c:v>
                </c:pt>
                <c:pt idx="13">
                  <c:v>0.31000000000000205</c:v>
                </c:pt>
                <c:pt idx="14">
                  <c:v>0.26</c:v>
                </c:pt>
                <c:pt idx="15">
                  <c:v>0.42000000000000032</c:v>
                </c:pt>
                <c:pt idx="16">
                  <c:v>0.32000000000000234</c:v>
                </c:pt>
                <c:pt idx="17">
                  <c:v>0.25</c:v>
                </c:pt>
                <c:pt idx="18">
                  <c:v>0.19</c:v>
                </c:pt>
                <c:pt idx="19">
                  <c:v>0.24000000000000021</c:v>
                </c:pt>
                <c:pt idx="20">
                  <c:v>0.23</c:v>
                </c:pt>
                <c:pt idx="21">
                  <c:v>0.21000000000000021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2D8-4C47-8C58-3E81029CC1EA}"/>
            </c:ext>
          </c:extLst>
        </c:ser>
        <c:ser>
          <c:idx val="1"/>
          <c:order val="1"/>
          <c:tx>
            <c:strRef>
              <c:f>List1!$C$132</c:f>
              <c:strCache>
                <c:ptCount val="1"/>
                <c:pt idx="0">
                  <c:v>Tend to trust Government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strRef>
              <c:f>List1!$A$133:$A$154</c:f>
              <c:strCache>
                <c:ptCount val="22"/>
                <c:pt idx="0">
                  <c:v>11/2003</c:v>
                </c:pt>
                <c:pt idx="1">
                  <c:v>10/2004</c:v>
                </c:pt>
                <c:pt idx="2">
                  <c:v>06/2005</c:v>
                </c:pt>
                <c:pt idx="3">
                  <c:v>10/2005</c:v>
                </c:pt>
                <c:pt idx="4">
                  <c:v>04/2006</c:v>
                </c:pt>
                <c:pt idx="5">
                  <c:v>09/2006</c:v>
                </c:pt>
                <c:pt idx="6">
                  <c:v>05/2007</c:v>
                </c:pt>
                <c:pt idx="7">
                  <c:v>10/2007</c:v>
                </c:pt>
                <c:pt idx="8">
                  <c:v>04/2008</c:v>
                </c:pt>
                <c:pt idx="9">
                  <c:v>10/2008</c:v>
                </c:pt>
                <c:pt idx="10">
                  <c:v>06/2009</c:v>
                </c:pt>
                <c:pt idx="11">
                  <c:v>11/2009</c:v>
                </c:pt>
                <c:pt idx="12">
                  <c:v>06/2010</c:v>
                </c:pt>
                <c:pt idx="13">
                  <c:v>05/2011</c:v>
                </c:pt>
                <c:pt idx="14">
                  <c:v>11/2011</c:v>
                </c:pt>
                <c:pt idx="15">
                  <c:v>05/2012</c:v>
                </c:pt>
                <c:pt idx="16">
                  <c:v>11/2012</c:v>
                </c:pt>
                <c:pt idx="17">
                  <c:v>05/2013</c:v>
                </c:pt>
                <c:pt idx="18">
                  <c:v>11/2013</c:v>
                </c:pt>
                <c:pt idx="19">
                  <c:v>06/2014</c:v>
                </c:pt>
                <c:pt idx="20">
                  <c:v>11/2014</c:v>
                </c:pt>
                <c:pt idx="21">
                  <c:v>05/2015</c:v>
                </c:pt>
              </c:strCache>
            </c:strRef>
          </c:cat>
          <c:val>
            <c:numRef>
              <c:f>List1!$C$133:$C$154</c:f>
              <c:numCache>
                <c:formatCode>0%</c:formatCode>
                <c:ptCount val="22"/>
                <c:pt idx="0">
                  <c:v>0.30000000000000032</c:v>
                </c:pt>
                <c:pt idx="1">
                  <c:v>0.29000000000000031</c:v>
                </c:pt>
                <c:pt idx="2">
                  <c:v>0.24000000000000021</c:v>
                </c:pt>
                <c:pt idx="3">
                  <c:v>0.23</c:v>
                </c:pt>
                <c:pt idx="4">
                  <c:v>0.2</c:v>
                </c:pt>
                <c:pt idx="5">
                  <c:v>0.24000000000000021</c:v>
                </c:pt>
                <c:pt idx="6">
                  <c:v>0.36000000000000032</c:v>
                </c:pt>
                <c:pt idx="7">
                  <c:v>0.42000000000000032</c:v>
                </c:pt>
                <c:pt idx="8">
                  <c:v>0.28000000000000008</c:v>
                </c:pt>
                <c:pt idx="9">
                  <c:v>0.31000000000000205</c:v>
                </c:pt>
                <c:pt idx="10">
                  <c:v>0.29000000000000031</c:v>
                </c:pt>
                <c:pt idx="11">
                  <c:v>0.22</c:v>
                </c:pt>
                <c:pt idx="12">
                  <c:v>0.25</c:v>
                </c:pt>
                <c:pt idx="13">
                  <c:v>0.28000000000000008</c:v>
                </c:pt>
                <c:pt idx="14">
                  <c:v>0.21000000000000021</c:v>
                </c:pt>
                <c:pt idx="15">
                  <c:v>0.44</c:v>
                </c:pt>
                <c:pt idx="16">
                  <c:v>0.30000000000000032</c:v>
                </c:pt>
                <c:pt idx="17">
                  <c:v>0.24000000000000021</c:v>
                </c:pt>
                <c:pt idx="18">
                  <c:v>0.14000000000000001</c:v>
                </c:pt>
                <c:pt idx="19">
                  <c:v>0.17</c:v>
                </c:pt>
                <c:pt idx="20">
                  <c:v>0.17</c:v>
                </c:pt>
                <c:pt idx="21">
                  <c:v>0.19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2D8-4C47-8C58-3E81029CC1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9332168"/>
        <c:axId val="134479056"/>
      </c:lineChart>
      <c:catAx>
        <c:axId val="10933216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34479056"/>
        <c:crosses val="autoZero"/>
        <c:auto val="1"/>
        <c:lblAlgn val="ctr"/>
        <c:lblOffset val="100"/>
        <c:noMultiLvlLbl val="0"/>
      </c:catAx>
      <c:valAx>
        <c:axId val="13447905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0933216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cs-CZ" dirty="0" err="1"/>
              <a:t>Denmark</a:t>
            </a:r>
            <a:endParaRPr lang="cs-CZ" dirty="0"/>
          </a:p>
        </c:rich>
      </c:tx>
      <c:layout>
        <c:manualLayout>
          <c:xMode val="edge"/>
          <c:yMode val="edge"/>
          <c:x val="0.10370144356955427"/>
          <c:y val="0.55036985137852379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068503937007874"/>
          <c:y val="3.0798702245552638E-2"/>
          <c:w val="0.87242235345581864"/>
          <c:h val="0.65377989209682896"/>
        </c:manualLayout>
      </c:layout>
      <c:lineChart>
        <c:grouping val="standard"/>
        <c:varyColors val="0"/>
        <c:ser>
          <c:idx val="0"/>
          <c:order val="0"/>
          <c:tx>
            <c:strRef>
              <c:f>List1!$B$32</c:f>
              <c:strCache>
                <c:ptCount val="1"/>
                <c:pt idx="0">
                  <c:v>Tend to trust Parliament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strRef>
              <c:f>List1!$A$33:$A$54</c:f>
              <c:strCache>
                <c:ptCount val="22"/>
                <c:pt idx="0">
                  <c:v>11/2003</c:v>
                </c:pt>
                <c:pt idx="1">
                  <c:v>10/2004</c:v>
                </c:pt>
                <c:pt idx="2">
                  <c:v>06/2005</c:v>
                </c:pt>
                <c:pt idx="3">
                  <c:v>10/2005</c:v>
                </c:pt>
                <c:pt idx="4">
                  <c:v>04/2006</c:v>
                </c:pt>
                <c:pt idx="5">
                  <c:v>09/2006</c:v>
                </c:pt>
                <c:pt idx="6">
                  <c:v>05/2007</c:v>
                </c:pt>
                <c:pt idx="7">
                  <c:v>10/2007</c:v>
                </c:pt>
                <c:pt idx="8">
                  <c:v>04/2008</c:v>
                </c:pt>
                <c:pt idx="9">
                  <c:v>10/2008</c:v>
                </c:pt>
                <c:pt idx="10">
                  <c:v>06/2009</c:v>
                </c:pt>
                <c:pt idx="11">
                  <c:v>11/2009</c:v>
                </c:pt>
                <c:pt idx="12">
                  <c:v>06/2010</c:v>
                </c:pt>
                <c:pt idx="13">
                  <c:v>05/2011</c:v>
                </c:pt>
                <c:pt idx="14">
                  <c:v>11/2011</c:v>
                </c:pt>
                <c:pt idx="15">
                  <c:v>05/2012</c:v>
                </c:pt>
                <c:pt idx="16">
                  <c:v>11/2012</c:v>
                </c:pt>
                <c:pt idx="17">
                  <c:v>05/2013</c:v>
                </c:pt>
                <c:pt idx="18">
                  <c:v>11/2013</c:v>
                </c:pt>
                <c:pt idx="19">
                  <c:v>06/2014</c:v>
                </c:pt>
                <c:pt idx="20">
                  <c:v>11/2014</c:v>
                </c:pt>
                <c:pt idx="21">
                  <c:v>05/2015</c:v>
                </c:pt>
              </c:strCache>
            </c:strRef>
          </c:cat>
          <c:val>
            <c:numRef>
              <c:f>List1!$B$33:$B$54</c:f>
              <c:numCache>
                <c:formatCode>0%</c:formatCode>
                <c:ptCount val="22"/>
                <c:pt idx="0">
                  <c:v>0.68</c:v>
                </c:pt>
                <c:pt idx="1">
                  <c:v>0.70000000000000062</c:v>
                </c:pt>
                <c:pt idx="2">
                  <c:v>0.74000000000000365</c:v>
                </c:pt>
                <c:pt idx="3">
                  <c:v>0.74000000000000365</c:v>
                </c:pt>
                <c:pt idx="4">
                  <c:v>0.75000000000000444</c:v>
                </c:pt>
                <c:pt idx="5">
                  <c:v>0.72000000000000064</c:v>
                </c:pt>
                <c:pt idx="6">
                  <c:v>0.85000000000000064</c:v>
                </c:pt>
                <c:pt idx="7">
                  <c:v>0.74000000000000365</c:v>
                </c:pt>
                <c:pt idx="8">
                  <c:v>0.76000000000000489</c:v>
                </c:pt>
                <c:pt idx="9">
                  <c:v>0.75000000000000444</c:v>
                </c:pt>
                <c:pt idx="10">
                  <c:v>0.75000000000000444</c:v>
                </c:pt>
                <c:pt idx="11">
                  <c:v>0.74000000000000365</c:v>
                </c:pt>
                <c:pt idx="12">
                  <c:v>0.72000000000000064</c:v>
                </c:pt>
                <c:pt idx="13">
                  <c:v>0.66000000000000558</c:v>
                </c:pt>
                <c:pt idx="14">
                  <c:v>0.6400000000000049</c:v>
                </c:pt>
                <c:pt idx="15">
                  <c:v>0.6400000000000049</c:v>
                </c:pt>
                <c:pt idx="16">
                  <c:v>0.63000000000000489</c:v>
                </c:pt>
                <c:pt idx="17">
                  <c:v>0.60000000000000064</c:v>
                </c:pt>
                <c:pt idx="18">
                  <c:v>0.58000000000000007</c:v>
                </c:pt>
                <c:pt idx="19">
                  <c:v>0.61000000000000065</c:v>
                </c:pt>
                <c:pt idx="20">
                  <c:v>0.61000000000000065</c:v>
                </c:pt>
                <c:pt idx="21">
                  <c:v>0.63000000000000489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8E5-48C0-8A41-963C6B1A112E}"/>
            </c:ext>
          </c:extLst>
        </c:ser>
        <c:ser>
          <c:idx val="1"/>
          <c:order val="1"/>
          <c:tx>
            <c:strRef>
              <c:f>List1!$C$32</c:f>
              <c:strCache>
                <c:ptCount val="1"/>
                <c:pt idx="0">
                  <c:v>Tend to trust Government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strRef>
              <c:f>List1!$A$33:$A$54</c:f>
              <c:strCache>
                <c:ptCount val="22"/>
                <c:pt idx="0">
                  <c:v>11/2003</c:v>
                </c:pt>
                <c:pt idx="1">
                  <c:v>10/2004</c:v>
                </c:pt>
                <c:pt idx="2">
                  <c:v>06/2005</c:v>
                </c:pt>
                <c:pt idx="3">
                  <c:v>10/2005</c:v>
                </c:pt>
                <c:pt idx="4">
                  <c:v>04/2006</c:v>
                </c:pt>
                <c:pt idx="5">
                  <c:v>09/2006</c:v>
                </c:pt>
                <c:pt idx="6">
                  <c:v>05/2007</c:v>
                </c:pt>
                <c:pt idx="7">
                  <c:v>10/2007</c:v>
                </c:pt>
                <c:pt idx="8">
                  <c:v>04/2008</c:v>
                </c:pt>
                <c:pt idx="9">
                  <c:v>10/2008</c:v>
                </c:pt>
                <c:pt idx="10">
                  <c:v>06/2009</c:v>
                </c:pt>
                <c:pt idx="11">
                  <c:v>11/2009</c:v>
                </c:pt>
                <c:pt idx="12">
                  <c:v>06/2010</c:v>
                </c:pt>
                <c:pt idx="13">
                  <c:v>05/2011</c:v>
                </c:pt>
                <c:pt idx="14">
                  <c:v>11/2011</c:v>
                </c:pt>
                <c:pt idx="15">
                  <c:v>05/2012</c:v>
                </c:pt>
                <c:pt idx="16">
                  <c:v>11/2012</c:v>
                </c:pt>
                <c:pt idx="17">
                  <c:v>05/2013</c:v>
                </c:pt>
                <c:pt idx="18">
                  <c:v>11/2013</c:v>
                </c:pt>
                <c:pt idx="19">
                  <c:v>06/2014</c:v>
                </c:pt>
                <c:pt idx="20">
                  <c:v>11/2014</c:v>
                </c:pt>
                <c:pt idx="21">
                  <c:v>05/2015</c:v>
                </c:pt>
              </c:strCache>
            </c:strRef>
          </c:cat>
          <c:val>
            <c:numRef>
              <c:f>List1!$C$33:$C$54</c:f>
              <c:numCache>
                <c:formatCode>0%</c:formatCode>
                <c:ptCount val="22"/>
                <c:pt idx="0">
                  <c:v>0.53</c:v>
                </c:pt>
                <c:pt idx="1">
                  <c:v>0.56000000000000005</c:v>
                </c:pt>
                <c:pt idx="2">
                  <c:v>0.55000000000000004</c:v>
                </c:pt>
                <c:pt idx="3">
                  <c:v>0.58000000000000007</c:v>
                </c:pt>
                <c:pt idx="4">
                  <c:v>0.56000000000000005</c:v>
                </c:pt>
                <c:pt idx="5">
                  <c:v>0.52</c:v>
                </c:pt>
                <c:pt idx="6">
                  <c:v>0.6700000000000057</c:v>
                </c:pt>
                <c:pt idx="7">
                  <c:v>0.56999999999999995</c:v>
                </c:pt>
                <c:pt idx="8">
                  <c:v>0.55000000000000004</c:v>
                </c:pt>
                <c:pt idx="9">
                  <c:v>0.60000000000000064</c:v>
                </c:pt>
                <c:pt idx="10">
                  <c:v>0.61000000000000065</c:v>
                </c:pt>
                <c:pt idx="11">
                  <c:v>0.56999999999999995</c:v>
                </c:pt>
                <c:pt idx="12">
                  <c:v>0.5</c:v>
                </c:pt>
                <c:pt idx="13">
                  <c:v>0.53</c:v>
                </c:pt>
                <c:pt idx="14">
                  <c:v>0.42000000000000032</c:v>
                </c:pt>
                <c:pt idx="15">
                  <c:v>0.44</c:v>
                </c:pt>
                <c:pt idx="16">
                  <c:v>0.42000000000000032</c:v>
                </c:pt>
                <c:pt idx="17">
                  <c:v>0.36000000000000032</c:v>
                </c:pt>
                <c:pt idx="18">
                  <c:v>0.4</c:v>
                </c:pt>
                <c:pt idx="19">
                  <c:v>0.46</c:v>
                </c:pt>
                <c:pt idx="20">
                  <c:v>0.5</c:v>
                </c:pt>
                <c:pt idx="21">
                  <c:v>0.55000000000000004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8E5-48C0-8A41-963C6B1A11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5298824"/>
        <c:axId val="135299216"/>
      </c:lineChart>
      <c:catAx>
        <c:axId val="13529882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35299216"/>
        <c:crosses val="autoZero"/>
        <c:auto val="1"/>
        <c:lblAlgn val="ctr"/>
        <c:lblOffset val="100"/>
        <c:noMultiLvlLbl val="0"/>
      </c:catAx>
      <c:valAx>
        <c:axId val="13529921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3529882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cs-CZ"/>
              <a:t>Germany</a:t>
            </a:r>
          </a:p>
        </c:rich>
      </c:tx>
      <c:layout>
        <c:manualLayout>
          <c:xMode val="edge"/>
          <c:yMode val="edge"/>
          <c:x val="8.8437445319335228E-2"/>
          <c:y val="0.65564849330066777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4018372703412919E-2"/>
          <c:y val="2.7835739282589891E-2"/>
          <c:w val="0.87153718285214066"/>
          <c:h val="0.74570734059746624"/>
        </c:manualLayout>
      </c:layout>
      <c:lineChart>
        <c:grouping val="standard"/>
        <c:varyColors val="0"/>
        <c:ser>
          <c:idx val="0"/>
          <c:order val="0"/>
          <c:tx>
            <c:strRef>
              <c:f>List1!$B$57</c:f>
              <c:strCache>
                <c:ptCount val="1"/>
                <c:pt idx="0">
                  <c:v>Tend to trust Parliament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strRef>
              <c:f>List1!$A$58:$A$79</c:f>
              <c:strCache>
                <c:ptCount val="22"/>
                <c:pt idx="0">
                  <c:v>11/2003</c:v>
                </c:pt>
                <c:pt idx="1">
                  <c:v>10/2004</c:v>
                </c:pt>
                <c:pt idx="2">
                  <c:v>06/2005</c:v>
                </c:pt>
                <c:pt idx="3">
                  <c:v>10/2005</c:v>
                </c:pt>
                <c:pt idx="4">
                  <c:v>04/2006</c:v>
                </c:pt>
                <c:pt idx="5">
                  <c:v>09/2006</c:v>
                </c:pt>
                <c:pt idx="6">
                  <c:v>05/2007</c:v>
                </c:pt>
                <c:pt idx="7">
                  <c:v>10/2007</c:v>
                </c:pt>
                <c:pt idx="8">
                  <c:v>04/2008</c:v>
                </c:pt>
                <c:pt idx="9">
                  <c:v>10/2008</c:v>
                </c:pt>
                <c:pt idx="10">
                  <c:v>06/2009</c:v>
                </c:pt>
                <c:pt idx="11">
                  <c:v>11/2009</c:v>
                </c:pt>
                <c:pt idx="12">
                  <c:v>06/2010</c:v>
                </c:pt>
                <c:pt idx="13">
                  <c:v>05/2011</c:v>
                </c:pt>
                <c:pt idx="14">
                  <c:v>11/2011</c:v>
                </c:pt>
                <c:pt idx="15">
                  <c:v>05/2012</c:v>
                </c:pt>
                <c:pt idx="16">
                  <c:v>11/2012</c:v>
                </c:pt>
                <c:pt idx="17">
                  <c:v>05/2013</c:v>
                </c:pt>
                <c:pt idx="18">
                  <c:v>11/2013</c:v>
                </c:pt>
                <c:pt idx="19">
                  <c:v>06/2014</c:v>
                </c:pt>
                <c:pt idx="20">
                  <c:v>11/2014</c:v>
                </c:pt>
                <c:pt idx="21">
                  <c:v>05/2015</c:v>
                </c:pt>
              </c:strCache>
            </c:strRef>
          </c:cat>
          <c:val>
            <c:numRef>
              <c:f>List1!$B$58:$B$79</c:f>
              <c:numCache>
                <c:formatCode>0%</c:formatCode>
                <c:ptCount val="22"/>
                <c:pt idx="0">
                  <c:v>0.31000000000000227</c:v>
                </c:pt>
                <c:pt idx="1">
                  <c:v>0.39000000000000257</c:v>
                </c:pt>
                <c:pt idx="2">
                  <c:v>0.35000000000000031</c:v>
                </c:pt>
                <c:pt idx="3">
                  <c:v>0.36000000000000032</c:v>
                </c:pt>
                <c:pt idx="4">
                  <c:v>0.4</c:v>
                </c:pt>
                <c:pt idx="5">
                  <c:v>0.31000000000000227</c:v>
                </c:pt>
                <c:pt idx="6">
                  <c:v>0.51</c:v>
                </c:pt>
                <c:pt idx="7">
                  <c:v>0.41000000000000031</c:v>
                </c:pt>
                <c:pt idx="8">
                  <c:v>0.41000000000000031</c:v>
                </c:pt>
                <c:pt idx="9">
                  <c:v>0.41000000000000031</c:v>
                </c:pt>
                <c:pt idx="10">
                  <c:v>0.46</c:v>
                </c:pt>
                <c:pt idx="11">
                  <c:v>0.45</c:v>
                </c:pt>
                <c:pt idx="12">
                  <c:v>0.39000000000000257</c:v>
                </c:pt>
                <c:pt idx="13">
                  <c:v>0.46</c:v>
                </c:pt>
                <c:pt idx="14">
                  <c:v>0.42000000000000032</c:v>
                </c:pt>
                <c:pt idx="15">
                  <c:v>0.46</c:v>
                </c:pt>
                <c:pt idx="16">
                  <c:v>0.46</c:v>
                </c:pt>
                <c:pt idx="17">
                  <c:v>0.47000000000000008</c:v>
                </c:pt>
                <c:pt idx="18">
                  <c:v>0.44</c:v>
                </c:pt>
                <c:pt idx="19">
                  <c:v>0.51</c:v>
                </c:pt>
                <c:pt idx="20">
                  <c:v>0.49000000000000032</c:v>
                </c:pt>
                <c:pt idx="21">
                  <c:v>0.53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779-4B20-8231-EAD152758AD9}"/>
            </c:ext>
          </c:extLst>
        </c:ser>
        <c:ser>
          <c:idx val="1"/>
          <c:order val="1"/>
          <c:tx>
            <c:strRef>
              <c:f>List1!$C$57</c:f>
              <c:strCache>
                <c:ptCount val="1"/>
                <c:pt idx="0">
                  <c:v>Tend to trust Government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strRef>
              <c:f>List1!$A$58:$A$79</c:f>
              <c:strCache>
                <c:ptCount val="22"/>
                <c:pt idx="0">
                  <c:v>11/2003</c:v>
                </c:pt>
                <c:pt idx="1">
                  <c:v>10/2004</c:v>
                </c:pt>
                <c:pt idx="2">
                  <c:v>06/2005</c:v>
                </c:pt>
                <c:pt idx="3">
                  <c:v>10/2005</c:v>
                </c:pt>
                <c:pt idx="4">
                  <c:v>04/2006</c:v>
                </c:pt>
                <c:pt idx="5">
                  <c:v>09/2006</c:v>
                </c:pt>
                <c:pt idx="6">
                  <c:v>05/2007</c:v>
                </c:pt>
                <c:pt idx="7">
                  <c:v>10/2007</c:v>
                </c:pt>
                <c:pt idx="8">
                  <c:v>04/2008</c:v>
                </c:pt>
                <c:pt idx="9">
                  <c:v>10/2008</c:v>
                </c:pt>
                <c:pt idx="10">
                  <c:v>06/2009</c:v>
                </c:pt>
                <c:pt idx="11">
                  <c:v>11/2009</c:v>
                </c:pt>
                <c:pt idx="12">
                  <c:v>06/2010</c:v>
                </c:pt>
                <c:pt idx="13">
                  <c:v>05/2011</c:v>
                </c:pt>
                <c:pt idx="14">
                  <c:v>11/2011</c:v>
                </c:pt>
                <c:pt idx="15">
                  <c:v>05/2012</c:v>
                </c:pt>
                <c:pt idx="16">
                  <c:v>11/2012</c:v>
                </c:pt>
                <c:pt idx="17">
                  <c:v>05/2013</c:v>
                </c:pt>
                <c:pt idx="18">
                  <c:v>11/2013</c:v>
                </c:pt>
                <c:pt idx="19">
                  <c:v>06/2014</c:v>
                </c:pt>
                <c:pt idx="20">
                  <c:v>11/2014</c:v>
                </c:pt>
                <c:pt idx="21">
                  <c:v>05/2015</c:v>
                </c:pt>
              </c:strCache>
            </c:strRef>
          </c:cat>
          <c:val>
            <c:numRef>
              <c:f>List1!$C$58:$C$79</c:f>
              <c:numCache>
                <c:formatCode>0%</c:formatCode>
                <c:ptCount val="22"/>
                <c:pt idx="0">
                  <c:v>0.24000000000000021</c:v>
                </c:pt>
                <c:pt idx="1">
                  <c:v>0.33000000000000285</c:v>
                </c:pt>
                <c:pt idx="2">
                  <c:v>0.27</c:v>
                </c:pt>
                <c:pt idx="3">
                  <c:v>0.28000000000000008</c:v>
                </c:pt>
                <c:pt idx="4">
                  <c:v>0.39000000000000257</c:v>
                </c:pt>
                <c:pt idx="5">
                  <c:v>0.27</c:v>
                </c:pt>
                <c:pt idx="6">
                  <c:v>0.49000000000000032</c:v>
                </c:pt>
                <c:pt idx="7">
                  <c:v>0.4</c:v>
                </c:pt>
                <c:pt idx="8">
                  <c:v>0.36000000000000032</c:v>
                </c:pt>
                <c:pt idx="9">
                  <c:v>0.42000000000000032</c:v>
                </c:pt>
                <c:pt idx="10">
                  <c:v>0.45</c:v>
                </c:pt>
                <c:pt idx="11">
                  <c:v>0.4</c:v>
                </c:pt>
                <c:pt idx="12">
                  <c:v>0.32000000000000256</c:v>
                </c:pt>
                <c:pt idx="13">
                  <c:v>0.4</c:v>
                </c:pt>
                <c:pt idx="14">
                  <c:v>0.32000000000000256</c:v>
                </c:pt>
                <c:pt idx="15">
                  <c:v>0.39000000000000257</c:v>
                </c:pt>
                <c:pt idx="16">
                  <c:v>0.41000000000000031</c:v>
                </c:pt>
                <c:pt idx="17">
                  <c:v>0.44</c:v>
                </c:pt>
                <c:pt idx="18">
                  <c:v>0.3800000000000025</c:v>
                </c:pt>
                <c:pt idx="19">
                  <c:v>0.48000000000000032</c:v>
                </c:pt>
                <c:pt idx="20">
                  <c:v>0.48000000000000032</c:v>
                </c:pt>
                <c:pt idx="21">
                  <c:v>0.5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779-4B20-8231-EAD152758A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5300000"/>
        <c:axId val="135300392"/>
      </c:lineChart>
      <c:catAx>
        <c:axId val="1353000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35300392"/>
        <c:crosses val="autoZero"/>
        <c:auto val="1"/>
        <c:lblAlgn val="ctr"/>
        <c:lblOffset val="100"/>
        <c:noMultiLvlLbl val="0"/>
      </c:catAx>
      <c:valAx>
        <c:axId val="13530039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3530000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cs-CZ" dirty="0" err="1"/>
              <a:t>Poland</a:t>
            </a:r>
            <a:endParaRPr lang="cs-CZ" dirty="0"/>
          </a:p>
        </c:rich>
      </c:tx>
      <c:layout>
        <c:manualLayout>
          <c:xMode val="edge"/>
          <c:yMode val="edge"/>
          <c:x val="9.6777777777777782E-2"/>
          <c:y val="0.6481481481481518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7907261592300968E-2"/>
          <c:y val="4.468759113444204E-2"/>
          <c:w val="0.81484973753281342"/>
          <c:h val="0.70470581802275034"/>
        </c:manualLayout>
      </c:layout>
      <c:lineChart>
        <c:grouping val="standard"/>
        <c:varyColors val="0"/>
        <c:ser>
          <c:idx val="0"/>
          <c:order val="0"/>
          <c:tx>
            <c:strRef>
              <c:f>List1!$B$575</c:f>
              <c:strCache>
                <c:ptCount val="1"/>
                <c:pt idx="0">
                  <c:v>Tend to trust Parliament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strRef>
              <c:f>List1!$A$576:$A$596</c:f>
              <c:strCache>
                <c:ptCount val="21"/>
                <c:pt idx="0">
                  <c:v>10/2004</c:v>
                </c:pt>
                <c:pt idx="1">
                  <c:v>06/2005</c:v>
                </c:pt>
                <c:pt idx="2">
                  <c:v>10/2005</c:v>
                </c:pt>
                <c:pt idx="3">
                  <c:v>04/2006</c:v>
                </c:pt>
                <c:pt idx="4">
                  <c:v>09/2006</c:v>
                </c:pt>
                <c:pt idx="5">
                  <c:v>05/2007</c:v>
                </c:pt>
                <c:pt idx="6">
                  <c:v>10/2007</c:v>
                </c:pt>
                <c:pt idx="7">
                  <c:v>04/2008</c:v>
                </c:pt>
                <c:pt idx="8">
                  <c:v>10/2008</c:v>
                </c:pt>
                <c:pt idx="9">
                  <c:v>06/2009</c:v>
                </c:pt>
                <c:pt idx="10">
                  <c:v>11/2009</c:v>
                </c:pt>
                <c:pt idx="11">
                  <c:v>06/2010</c:v>
                </c:pt>
                <c:pt idx="12">
                  <c:v>05/2011</c:v>
                </c:pt>
                <c:pt idx="13">
                  <c:v>11/2011</c:v>
                </c:pt>
                <c:pt idx="14">
                  <c:v>05/2012</c:v>
                </c:pt>
                <c:pt idx="15">
                  <c:v>11/2012</c:v>
                </c:pt>
                <c:pt idx="16">
                  <c:v>05/2013</c:v>
                </c:pt>
                <c:pt idx="17">
                  <c:v>11/2013</c:v>
                </c:pt>
                <c:pt idx="18">
                  <c:v>06/2014</c:v>
                </c:pt>
                <c:pt idx="19">
                  <c:v>11/2014</c:v>
                </c:pt>
                <c:pt idx="20">
                  <c:v>05/2015</c:v>
                </c:pt>
              </c:strCache>
            </c:strRef>
          </c:cat>
          <c:val>
            <c:numRef>
              <c:f>List1!$B$576:$B$596</c:f>
              <c:numCache>
                <c:formatCode>0%</c:formatCode>
                <c:ptCount val="21"/>
                <c:pt idx="0">
                  <c:v>8.0000000000000043E-2</c:v>
                </c:pt>
                <c:pt idx="1">
                  <c:v>8.0000000000000043E-2</c:v>
                </c:pt>
                <c:pt idx="2">
                  <c:v>0.12000000000000002</c:v>
                </c:pt>
                <c:pt idx="3">
                  <c:v>0.13</c:v>
                </c:pt>
                <c:pt idx="4">
                  <c:v>0.11</c:v>
                </c:pt>
                <c:pt idx="5">
                  <c:v>0.15000000000000024</c:v>
                </c:pt>
                <c:pt idx="6">
                  <c:v>0.1</c:v>
                </c:pt>
                <c:pt idx="7">
                  <c:v>0.16</c:v>
                </c:pt>
                <c:pt idx="8">
                  <c:v>0.13</c:v>
                </c:pt>
                <c:pt idx="9">
                  <c:v>0.18000000000000024</c:v>
                </c:pt>
                <c:pt idx="10">
                  <c:v>0.11</c:v>
                </c:pt>
                <c:pt idx="11">
                  <c:v>0.24000000000000021</c:v>
                </c:pt>
                <c:pt idx="12">
                  <c:v>0.26</c:v>
                </c:pt>
                <c:pt idx="13">
                  <c:v>0.25</c:v>
                </c:pt>
                <c:pt idx="14">
                  <c:v>0.18000000000000024</c:v>
                </c:pt>
                <c:pt idx="15">
                  <c:v>0.2</c:v>
                </c:pt>
                <c:pt idx="16">
                  <c:v>0.13</c:v>
                </c:pt>
                <c:pt idx="17">
                  <c:v>0.17</c:v>
                </c:pt>
                <c:pt idx="18">
                  <c:v>0.2</c:v>
                </c:pt>
                <c:pt idx="19">
                  <c:v>0.21000000000000021</c:v>
                </c:pt>
                <c:pt idx="20">
                  <c:v>0.17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00E-4EBC-AC43-BF81FEEDF4EB}"/>
            </c:ext>
          </c:extLst>
        </c:ser>
        <c:ser>
          <c:idx val="1"/>
          <c:order val="1"/>
          <c:tx>
            <c:strRef>
              <c:f>List1!$C$575</c:f>
              <c:strCache>
                <c:ptCount val="1"/>
                <c:pt idx="0">
                  <c:v>Tend to trust Government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strRef>
              <c:f>List1!$A$576:$A$596</c:f>
              <c:strCache>
                <c:ptCount val="21"/>
                <c:pt idx="0">
                  <c:v>10/2004</c:v>
                </c:pt>
                <c:pt idx="1">
                  <c:v>06/2005</c:v>
                </c:pt>
                <c:pt idx="2">
                  <c:v>10/2005</c:v>
                </c:pt>
                <c:pt idx="3">
                  <c:v>04/2006</c:v>
                </c:pt>
                <c:pt idx="4">
                  <c:v>09/2006</c:v>
                </c:pt>
                <c:pt idx="5">
                  <c:v>05/2007</c:v>
                </c:pt>
                <c:pt idx="6">
                  <c:v>10/2007</c:v>
                </c:pt>
                <c:pt idx="7">
                  <c:v>04/2008</c:v>
                </c:pt>
                <c:pt idx="8">
                  <c:v>10/2008</c:v>
                </c:pt>
                <c:pt idx="9">
                  <c:v>06/2009</c:v>
                </c:pt>
                <c:pt idx="10">
                  <c:v>11/2009</c:v>
                </c:pt>
                <c:pt idx="11">
                  <c:v>06/2010</c:v>
                </c:pt>
                <c:pt idx="12">
                  <c:v>05/2011</c:v>
                </c:pt>
                <c:pt idx="13">
                  <c:v>11/2011</c:v>
                </c:pt>
                <c:pt idx="14">
                  <c:v>05/2012</c:v>
                </c:pt>
                <c:pt idx="15">
                  <c:v>11/2012</c:v>
                </c:pt>
                <c:pt idx="16">
                  <c:v>05/2013</c:v>
                </c:pt>
                <c:pt idx="17">
                  <c:v>11/2013</c:v>
                </c:pt>
                <c:pt idx="18">
                  <c:v>06/2014</c:v>
                </c:pt>
                <c:pt idx="19">
                  <c:v>11/2014</c:v>
                </c:pt>
                <c:pt idx="20">
                  <c:v>05/2015</c:v>
                </c:pt>
              </c:strCache>
            </c:strRef>
          </c:cat>
          <c:val>
            <c:numRef>
              <c:f>List1!$C$576:$C$596</c:f>
              <c:numCache>
                <c:formatCode>0%</c:formatCode>
                <c:ptCount val="21"/>
                <c:pt idx="0">
                  <c:v>0.13</c:v>
                </c:pt>
                <c:pt idx="1">
                  <c:v>0.11</c:v>
                </c:pt>
                <c:pt idx="2">
                  <c:v>0.14000000000000001</c:v>
                </c:pt>
                <c:pt idx="3">
                  <c:v>0.22</c:v>
                </c:pt>
                <c:pt idx="4">
                  <c:v>0.15000000000000024</c:v>
                </c:pt>
                <c:pt idx="5">
                  <c:v>0.18000000000000024</c:v>
                </c:pt>
                <c:pt idx="6">
                  <c:v>0.17</c:v>
                </c:pt>
                <c:pt idx="7">
                  <c:v>0.26</c:v>
                </c:pt>
                <c:pt idx="8">
                  <c:v>0.2</c:v>
                </c:pt>
                <c:pt idx="9">
                  <c:v>0.21000000000000021</c:v>
                </c:pt>
                <c:pt idx="10">
                  <c:v>0.16</c:v>
                </c:pt>
                <c:pt idx="11">
                  <c:v>0.28000000000000008</c:v>
                </c:pt>
                <c:pt idx="12">
                  <c:v>0.29000000000000031</c:v>
                </c:pt>
                <c:pt idx="13">
                  <c:v>0.28000000000000008</c:v>
                </c:pt>
                <c:pt idx="14">
                  <c:v>0.2</c:v>
                </c:pt>
                <c:pt idx="15">
                  <c:v>0.23</c:v>
                </c:pt>
                <c:pt idx="16">
                  <c:v>0.14000000000000001</c:v>
                </c:pt>
                <c:pt idx="17">
                  <c:v>0.19</c:v>
                </c:pt>
                <c:pt idx="18">
                  <c:v>0.22</c:v>
                </c:pt>
                <c:pt idx="19">
                  <c:v>0.26</c:v>
                </c:pt>
                <c:pt idx="20">
                  <c:v>0.2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00E-4EBC-AC43-BF81FEEDF4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5301176"/>
        <c:axId val="135301568"/>
      </c:lineChart>
      <c:catAx>
        <c:axId val="13530117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35301568"/>
        <c:crosses val="autoZero"/>
        <c:auto val="1"/>
        <c:lblAlgn val="ctr"/>
        <c:lblOffset val="100"/>
        <c:noMultiLvlLbl val="0"/>
      </c:catAx>
      <c:valAx>
        <c:axId val="13530156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3530117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cs-CZ" dirty="0" err="1"/>
              <a:t>Slovakia</a:t>
            </a:r>
            <a:endParaRPr lang="cs-CZ" dirty="0"/>
          </a:p>
        </c:rich>
      </c:tx>
      <c:layout>
        <c:manualLayout>
          <c:xMode val="edge"/>
          <c:yMode val="edge"/>
          <c:x val="9.5854111986001744E-2"/>
          <c:y val="0.6342592592592596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7907261592300968E-2"/>
          <c:y val="3.0215149241683212E-2"/>
          <c:w val="0.84653718285214041"/>
          <c:h val="0.70577318460192451"/>
        </c:manualLayout>
      </c:layout>
      <c:lineChart>
        <c:grouping val="standard"/>
        <c:varyColors val="0"/>
        <c:ser>
          <c:idx val="0"/>
          <c:order val="0"/>
          <c:tx>
            <c:strRef>
              <c:f>List1!$B$623</c:f>
              <c:strCache>
                <c:ptCount val="1"/>
                <c:pt idx="0">
                  <c:v>Tend to trust Parliament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strRef>
              <c:f>List1!$A$624:$A$644</c:f>
              <c:strCache>
                <c:ptCount val="21"/>
                <c:pt idx="0">
                  <c:v>10/2004</c:v>
                </c:pt>
                <c:pt idx="1">
                  <c:v>06/2005</c:v>
                </c:pt>
                <c:pt idx="2">
                  <c:v>10/2005</c:v>
                </c:pt>
                <c:pt idx="3">
                  <c:v>04/2006</c:v>
                </c:pt>
                <c:pt idx="4">
                  <c:v>09/2006</c:v>
                </c:pt>
                <c:pt idx="5">
                  <c:v>05/2007</c:v>
                </c:pt>
                <c:pt idx="6">
                  <c:v>10/2007</c:v>
                </c:pt>
                <c:pt idx="7">
                  <c:v>04/2008</c:v>
                </c:pt>
                <c:pt idx="8">
                  <c:v>10/2008</c:v>
                </c:pt>
                <c:pt idx="9">
                  <c:v>06/2009</c:v>
                </c:pt>
                <c:pt idx="10">
                  <c:v>11/2009</c:v>
                </c:pt>
                <c:pt idx="11">
                  <c:v>06/2010</c:v>
                </c:pt>
                <c:pt idx="12">
                  <c:v>05/2011</c:v>
                </c:pt>
                <c:pt idx="13">
                  <c:v>11/2011</c:v>
                </c:pt>
                <c:pt idx="14">
                  <c:v>05/2012</c:v>
                </c:pt>
                <c:pt idx="15">
                  <c:v>11/2012</c:v>
                </c:pt>
                <c:pt idx="16">
                  <c:v>05/2013</c:v>
                </c:pt>
                <c:pt idx="17">
                  <c:v>11/2013</c:v>
                </c:pt>
                <c:pt idx="18">
                  <c:v>06/2014</c:v>
                </c:pt>
                <c:pt idx="19">
                  <c:v>11/2014</c:v>
                </c:pt>
                <c:pt idx="20">
                  <c:v>05/2015</c:v>
                </c:pt>
              </c:strCache>
            </c:strRef>
          </c:cat>
          <c:val>
            <c:numRef>
              <c:f>List1!$B$624:$B$644</c:f>
              <c:numCache>
                <c:formatCode>0%</c:formatCode>
                <c:ptCount val="21"/>
                <c:pt idx="0">
                  <c:v>0.25</c:v>
                </c:pt>
                <c:pt idx="1">
                  <c:v>0.23</c:v>
                </c:pt>
                <c:pt idx="2">
                  <c:v>0.2</c:v>
                </c:pt>
                <c:pt idx="3">
                  <c:v>0.27</c:v>
                </c:pt>
                <c:pt idx="4">
                  <c:v>0.38000000000000228</c:v>
                </c:pt>
                <c:pt idx="5">
                  <c:v>0.39000000000000234</c:v>
                </c:pt>
                <c:pt idx="6">
                  <c:v>0.37000000000000038</c:v>
                </c:pt>
                <c:pt idx="7">
                  <c:v>0.34</c:v>
                </c:pt>
                <c:pt idx="8">
                  <c:v>0.41000000000000031</c:v>
                </c:pt>
                <c:pt idx="9">
                  <c:v>0.38000000000000228</c:v>
                </c:pt>
                <c:pt idx="10">
                  <c:v>0.35000000000000031</c:v>
                </c:pt>
                <c:pt idx="11">
                  <c:v>0.38000000000000228</c:v>
                </c:pt>
                <c:pt idx="12">
                  <c:v>0.36000000000000032</c:v>
                </c:pt>
                <c:pt idx="13">
                  <c:v>0.25</c:v>
                </c:pt>
                <c:pt idx="14">
                  <c:v>0.39000000000000234</c:v>
                </c:pt>
                <c:pt idx="15">
                  <c:v>0.30000000000000032</c:v>
                </c:pt>
                <c:pt idx="16">
                  <c:v>0.28000000000000008</c:v>
                </c:pt>
                <c:pt idx="17">
                  <c:v>0.28000000000000008</c:v>
                </c:pt>
                <c:pt idx="18">
                  <c:v>0.19</c:v>
                </c:pt>
                <c:pt idx="19">
                  <c:v>0.26</c:v>
                </c:pt>
                <c:pt idx="20">
                  <c:v>0.28000000000000008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917-4F71-B8FB-A9D7638600F4}"/>
            </c:ext>
          </c:extLst>
        </c:ser>
        <c:ser>
          <c:idx val="1"/>
          <c:order val="1"/>
          <c:tx>
            <c:strRef>
              <c:f>List1!$C$623</c:f>
              <c:strCache>
                <c:ptCount val="1"/>
                <c:pt idx="0">
                  <c:v>Tend to trust Government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strRef>
              <c:f>List1!$A$624:$A$644</c:f>
              <c:strCache>
                <c:ptCount val="21"/>
                <c:pt idx="0">
                  <c:v>10/2004</c:v>
                </c:pt>
                <c:pt idx="1">
                  <c:v>06/2005</c:v>
                </c:pt>
                <c:pt idx="2">
                  <c:v>10/2005</c:v>
                </c:pt>
                <c:pt idx="3">
                  <c:v>04/2006</c:v>
                </c:pt>
                <c:pt idx="4">
                  <c:v>09/2006</c:v>
                </c:pt>
                <c:pt idx="5">
                  <c:v>05/2007</c:v>
                </c:pt>
                <c:pt idx="6">
                  <c:v>10/2007</c:v>
                </c:pt>
                <c:pt idx="7">
                  <c:v>04/2008</c:v>
                </c:pt>
                <c:pt idx="8">
                  <c:v>10/2008</c:v>
                </c:pt>
                <c:pt idx="9">
                  <c:v>06/2009</c:v>
                </c:pt>
                <c:pt idx="10">
                  <c:v>11/2009</c:v>
                </c:pt>
                <c:pt idx="11">
                  <c:v>06/2010</c:v>
                </c:pt>
                <c:pt idx="12">
                  <c:v>05/2011</c:v>
                </c:pt>
                <c:pt idx="13">
                  <c:v>11/2011</c:v>
                </c:pt>
                <c:pt idx="14">
                  <c:v>05/2012</c:v>
                </c:pt>
                <c:pt idx="15">
                  <c:v>11/2012</c:v>
                </c:pt>
                <c:pt idx="16">
                  <c:v>05/2013</c:v>
                </c:pt>
                <c:pt idx="17">
                  <c:v>11/2013</c:v>
                </c:pt>
                <c:pt idx="18">
                  <c:v>06/2014</c:v>
                </c:pt>
                <c:pt idx="19">
                  <c:v>11/2014</c:v>
                </c:pt>
                <c:pt idx="20">
                  <c:v>05/2015</c:v>
                </c:pt>
              </c:strCache>
            </c:strRef>
          </c:cat>
          <c:val>
            <c:numRef>
              <c:f>List1!$C$624:$C$644</c:f>
              <c:numCache>
                <c:formatCode>0%</c:formatCode>
                <c:ptCount val="21"/>
                <c:pt idx="0">
                  <c:v>0.22</c:v>
                </c:pt>
                <c:pt idx="1">
                  <c:v>0.22</c:v>
                </c:pt>
                <c:pt idx="2">
                  <c:v>0.18000000000000024</c:v>
                </c:pt>
                <c:pt idx="3">
                  <c:v>0.21000000000000021</c:v>
                </c:pt>
                <c:pt idx="4">
                  <c:v>0.39000000000000234</c:v>
                </c:pt>
                <c:pt idx="5">
                  <c:v>0.42000000000000032</c:v>
                </c:pt>
                <c:pt idx="6">
                  <c:v>0.4</c:v>
                </c:pt>
                <c:pt idx="7">
                  <c:v>0.37000000000000038</c:v>
                </c:pt>
                <c:pt idx="8">
                  <c:v>0.46</c:v>
                </c:pt>
                <c:pt idx="9">
                  <c:v>0.38000000000000228</c:v>
                </c:pt>
                <c:pt idx="10">
                  <c:v>0.36000000000000032</c:v>
                </c:pt>
                <c:pt idx="11">
                  <c:v>0.38000000000000228</c:v>
                </c:pt>
                <c:pt idx="12">
                  <c:v>0.36000000000000032</c:v>
                </c:pt>
                <c:pt idx="13">
                  <c:v>0.21000000000000021</c:v>
                </c:pt>
                <c:pt idx="14">
                  <c:v>0.43000000000000038</c:v>
                </c:pt>
                <c:pt idx="15">
                  <c:v>0.32000000000000234</c:v>
                </c:pt>
                <c:pt idx="16">
                  <c:v>0.28000000000000008</c:v>
                </c:pt>
                <c:pt idx="17">
                  <c:v>0.29000000000000031</c:v>
                </c:pt>
                <c:pt idx="18">
                  <c:v>0.2</c:v>
                </c:pt>
                <c:pt idx="19">
                  <c:v>0.27</c:v>
                </c:pt>
                <c:pt idx="20">
                  <c:v>0.29000000000000031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917-4F71-B8FB-A9D7638600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6067040"/>
        <c:axId val="136067432"/>
      </c:lineChart>
      <c:catAx>
        <c:axId val="13606704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36067432"/>
        <c:crosses val="autoZero"/>
        <c:auto val="1"/>
        <c:lblAlgn val="ctr"/>
        <c:lblOffset val="100"/>
        <c:noMultiLvlLbl val="0"/>
      </c:catAx>
      <c:valAx>
        <c:axId val="13606743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3606704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EDFA3C-78A7-46AE-8AFF-5DD94F513FEF}" type="datetimeFigureOut">
              <a:rPr lang="cs-CZ" smtClean="0"/>
              <a:t>05.05.2022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48658A-A80D-4720-9AE6-1522A0D1AA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4147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altLang="cs-CZ"/>
          </a:p>
        </p:txBody>
      </p:sp>
      <p:sp>
        <p:nvSpPr>
          <p:cNvPr id="3482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9D22AC-7DA4-41C2-9BE3-BB6F5ACCFAAF}" type="slidenum">
              <a:rPr lang="cs-CZ" altLang="cs-CZ" smtClean="0"/>
              <a:pPr/>
              <a:t>20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21672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988478-0B7F-45CF-8F33-C8E2C14820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3E66757-8FDA-492A-BECF-8981A3AD4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F5DDBEA-42E2-4345-83AB-26E6886CD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A8572-4900-43F4-BB10-26F96E67F1FA}" type="datetimeFigureOut">
              <a:rPr lang="cs-CZ" smtClean="0"/>
              <a:t>05.05.2022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B1CFA24-879E-4BED-8785-1C0B01F4A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8DC8B2F-97CB-4FE9-9D46-081EF27FD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3000B-70B6-453A-99B9-B56F5355F8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458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051262-9A99-4CED-8096-C33E75B0A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F46C11F-F814-493B-A507-3DC8A50954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98DFDF4-08C7-426B-97E4-5D90A1F27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A8572-4900-43F4-BB10-26F96E67F1FA}" type="datetimeFigureOut">
              <a:rPr lang="cs-CZ" smtClean="0"/>
              <a:t>05.05.2022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25563F5-BC65-45E6-A81B-F86F6E820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5125F32-413E-4058-989C-AABA08AC2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3000B-70B6-453A-99B9-B56F5355F8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6406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D0F63DD-0D56-4786-A521-0D8ADA76DD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94BED68-BF29-4B69-B49F-164C17F783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E957FD3-4393-47C0-901A-D0C9C92F0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A8572-4900-43F4-BB10-26F96E67F1FA}" type="datetimeFigureOut">
              <a:rPr lang="cs-CZ" smtClean="0"/>
              <a:t>05.05.2022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6B5C98C-BE58-4C18-8CEC-4308BAB8A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E7DA5A0-1F03-4158-9677-3FA8A1571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3000B-70B6-453A-99B9-B56F5355F8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1844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obsah - 1 radek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03445" y="188641"/>
            <a:ext cx="10561507" cy="44884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11424" y="1340768"/>
            <a:ext cx="10753527" cy="482508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152001" y="764704"/>
            <a:ext cx="10512951" cy="313350"/>
          </a:xfrm>
        </p:spPr>
        <p:txBody>
          <a:bodyPr wrap="square" lIns="36000" tIns="0" rIns="36000" bIns="36000" anchor="t" anchorCtr="0">
            <a:spAutoFit/>
          </a:bodyPr>
          <a:lstStyle>
            <a:lvl1pPr marL="0" indent="0" defTabSz="216000">
              <a:spcBef>
                <a:spcPts val="0"/>
              </a:spcBef>
              <a:buNone/>
              <a:defRPr sz="1000" i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 i="1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1200" i="1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1200" i="1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1200" i="1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</a:t>
            </a:r>
            <a:br>
              <a:rPr lang="cs-CZ" dirty="0"/>
            </a:br>
            <a:r>
              <a:rPr lang="en-US" dirty="0"/>
              <a:t>Master text styles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912001" y="6213600"/>
            <a:ext cx="10512951" cy="154209"/>
          </a:xfrm>
        </p:spPr>
        <p:txBody>
          <a:bodyPr wrap="square" lIns="36000" tIns="0" rIns="36000" bIns="0" anchor="t" anchorCtr="0">
            <a:spAutoFit/>
          </a:bodyPr>
          <a:lstStyle>
            <a:lvl1pPr marL="0" indent="0">
              <a:lnSpc>
                <a:spcPts val="1300"/>
              </a:lnSpc>
              <a:buNone/>
              <a:defRPr sz="1000" i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 i="1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1200" i="1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1200" i="1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1200" i="1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0765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B56F91-D4F2-433F-9FA9-31E5A04E3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353B5AD-5618-493A-A5D2-9291460E1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E379BE-F049-4E7D-A14B-DF97FDD79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A8572-4900-43F4-BB10-26F96E67F1FA}" type="datetimeFigureOut">
              <a:rPr lang="cs-CZ" smtClean="0"/>
              <a:t>05.05.2022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295B68E-3390-4384-9EEB-6AD7721CB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4F8D01B-2B53-4DEC-87EF-6AE3595C3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3000B-70B6-453A-99B9-B56F5355F8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4811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2E9863-BB06-45C6-80BA-0D084B052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6ECB31C-8E2F-4AA4-8CF1-6FE6997FB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A09CAD3-6981-49AF-8762-AE4BA455B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A8572-4900-43F4-BB10-26F96E67F1FA}" type="datetimeFigureOut">
              <a:rPr lang="cs-CZ" smtClean="0"/>
              <a:t>05.05.2022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E073FA5-EA1B-4668-8249-127B201A4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76ABF73-9F10-4F32-A582-967B3E482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3000B-70B6-453A-99B9-B56F5355F8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2096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CEEF0B-2A23-46FF-8FA7-AEF607EEF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30FA8A1-6475-4C09-9F91-58E0D62A9F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0DE83437-183A-488A-9DCB-36696AE962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95D0936-7660-4147-884E-5AF1600CF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A8572-4900-43F4-BB10-26F96E67F1FA}" type="datetimeFigureOut">
              <a:rPr lang="cs-CZ" smtClean="0"/>
              <a:t>05.05.2022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62F383A-453D-4A0B-A421-8CC8FFA69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9CB7754-B799-4560-87F0-F60A9340C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3000B-70B6-453A-99B9-B56F5355F8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2756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E0B789-45EF-4333-991E-E470C23D3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A65D01A-D5DF-4C61-A260-5C1AC96D3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7E2124B9-D746-403C-B6B4-16D7D56EEE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270ACBB8-E8E0-4EB0-9634-888F1A613B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8C94B720-E902-40B1-97C2-F9A1E2E542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2413C10-94AF-4A36-BE84-30727A0EB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A8572-4900-43F4-BB10-26F96E67F1FA}" type="datetimeFigureOut">
              <a:rPr lang="cs-CZ" smtClean="0"/>
              <a:t>05.05.2022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EBBD5B1-6409-4D4E-86C3-B83CB0C30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D6CB95B-4593-4922-A556-19338995B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3000B-70B6-453A-99B9-B56F5355F8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1472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3E554F-5E34-453E-A26E-CE8671DF9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0EB6D4A-36A3-488D-AE05-E03B1931A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A8572-4900-43F4-BB10-26F96E67F1FA}" type="datetimeFigureOut">
              <a:rPr lang="cs-CZ" smtClean="0"/>
              <a:t>05.05.2022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D8F5803-E045-4003-BB80-A17F157C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7F6DD56-94E9-4F7D-ABC6-10C7A0C79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3000B-70B6-453A-99B9-B56F5355F8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1531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B9D3F64-2645-4766-A7B6-5A057E62F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A8572-4900-43F4-BB10-26F96E67F1FA}" type="datetimeFigureOut">
              <a:rPr lang="cs-CZ" smtClean="0"/>
              <a:t>05.05.2022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5CEC4CD-919D-4B57-8DAA-55B0C8C96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56EF9F0-4BE4-4719-964D-390C096FD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3000B-70B6-453A-99B9-B56F5355F8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2564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9CB921-6985-4868-A521-02A71337D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C1F3FA0-9D02-443A-A1FB-33E2C28C2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99AB94D7-A8E4-4435-B92A-80671F7F6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4E3C0BE-B25C-4BB1-8F5D-25F25ACB6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A8572-4900-43F4-BB10-26F96E67F1FA}" type="datetimeFigureOut">
              <a:rPr lang="cs-CZ" smtClean="0"/>
              <a:t>05.05.2022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1648F0D-7E9C-40B8-BB72-487F0659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95BC824-D15B-44E5-9DCC-DC231EF06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3000B-70B6-453A-99B9-B56F5355F8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6793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874F9F-F09C-43B8-B519-BBF8A8FF9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C9D0A1B-4F98-441C-974D-52B6E8426B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B34F3A8-9A30-4DDD-BFFA-AF8039450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D56769B-99A9-4CB3-B548-E1F1FAA09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A8572-4900-43F4-BB10-26F96E67F1FA}" type="datetimeFigureOut">
              <a:rPr lang="cs-CZ" smtClean="0"/>
              <a:t>05.05.2022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91870FC-B6FD-4873-B8AC-7829B3715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05757E9-676F-48A4-915D-91A315C54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3000B-70B6-453A-99B9-B56F5355F8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403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68675E6-E6B9-41C4-B662-411966E4D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B2910A7-962D-46FC-9EBF-5DC03CCD2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0C87C99-E881-4DDA-BCCF-58609B0DC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A8572-4900-43F4-BB10-26F96E67F1FA}" type="datetimeFigureOut">
              <a:rPr lang="cs-CZ" smtClean="0"/>
              <a:t>05.05.2022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EE40110-18BE-4F3C-A02E-C380B6685D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97FFA9B-E1C8-423C-9B94-E0E01CC0E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3000B-70B6-453A-99B9-B56F5355F8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401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.xml"/><Relationship Id="rId3" Type="http://schemas.openxmlformats.org/officeDocument/2006/relationships/chart" Target="../charts/chart5.xml"/><Relationship Id="rId7" Type="http://schemas.openxmlformats.org/officeDocument/2006/relationships/chart" Target="../charts/chart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98848" y="1086754"/>
            <a:ext cx="10058400" cy="3416233"/>
          </a:xfrm>
        </p:spPr>
        <p:txBody>
          <a:bodyPr>
            <a:normAutofit/>
          </a:bodyPr>
          <a:lstStyle/>
          <a:p>
            <a:pPr algn="ctr"/>
            <a:r>
              <a:rPr lang="cs-CZ" sz="5400" dirty="0"/>
              <a:t>Občanská společnost</a:t>
            </a:r>
            <a:br>
              <a:rPr lang="cs-CZ" sz="5400" dirty="0"/>
            </a:br>
            <a:r>
              <a:rPr lang="cs-CZ" sz="5400" dirty="0"/>
              <a:t>INTERGRACE a LEGITIMIZACE</a:t>
            </a:r>
            <a:br>
              <a:rPr lang="cs-CZ" sz="5400" i="1" dirty="0"/>
            </a:br>
            <a:endParaRPr lang="cs-CZ" sz="5400" i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927648" y="4632384"/>
            <a:ext cx="6400800" cy="1053271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Občanská společnost </a:t>
            </a:r>
            <a:br>
              <a:rPr lang="cs-CZ" dirty="0"/>
            </a:br>
            <a:r>
              <a:rPr lang="cs-CZ" dirty="0"/>
              <a:t>www.karelmuller.eu</a:t>
            </a:r>
          </a:p>
        </p:txBody>
      </p:sp>
    </p:spTree>
    <p:extLst>
      <p:ext uri="{BB962C8B-B14F-4D97-AF65-F5344CB8AC3E}">
        <p14:creationId xmlns:p14="http://schemas.microsoft.com/office/powerpoint/2010/main" val="2595179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 descr="Procentuální r&amp;uring;sty Giniho koeficientu v Evrop&amp;ecaron;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48" y="548680"/>
            <a:ext cx="9145016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956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t="11746" r="66646" b="26753"/>
          <a:stretch>
            <a:fillRect/>
          </a:stretch>
        </p:blipFill>
        <p:spPr bwMode="auto">
          <a:xfrm>
            <a:off x="335361" y="0"/>
            <a:ext cx="1002030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77560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253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5125" t="19657" r="46500" b="23778"/>
          <a:stretch>
            <a:fillRect/>
          </a:stretch>
        </p:blipFill>
        <p:spPr bwMode="auto">
          <a:xfrm>
            <a:off x="1897811" y="-6764"/>
            <a:ext cx="7435970" cy="6864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62493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Stratification</a:t>
            </a:r>
            <a:r>
              <a:rPr lang="cs-CZ" dirty="0"/>
              <a:t> in CZR, 2019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1998149" y="1700808"/>
          <a:ext cx="8229600" cy="4418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64456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1625" t="32513" r="55250" b="5780"/>
          <a:stretch>
            <a:fillRect/>
          </a:stretch>
        </p:blipFill>
        <p:spPr bwMode="auto">
          <a:xfrm>
            <a:off x="3647728" y="0"/>
            <a:ext cx="5184576" cy="7073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54433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Interpersonal trust EU 20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19536" y="42564"/>
            <a:ext cx="8496944" cy="6815437"/>
          </a:xfrm>
        </p:spPr>
      </p:pic>
    </p:spTree>
    <p:extLst>
      <p:ext uri="{BB962C8B-B14F-4D97-AF65-F5344CB8AC3E}">
        <p14:creationId xmlns:p14="http://schemas.microsoft.com/office/powerpoint/2010/main" val="14457430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795" t="28119" r="66904" b="16064"/>
          <a:stretch>
            <a:fillRect/>
          </a:stretch>
        </p:blipFill>
        <p:spPr bwMode="auto">
          <a:xfrm>
            <a:off x="3935760" y="406276"/>
            <a:ext cx="4680520" cy="638132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1400" dirty="0"/>
              <a:t>Source: EB, </a:t>
            </a:r>
            <a:r>
              <a:rPr lang="cs-CZ" sz="1400" dirty="0" err="1"/>
              <a:t>Spring</a:t>
            </a:r>
            <a:r>
              <a:rPr lang="cs-CZ" sz="1400" dirty="0"/>
              <a:t> 2019</a:t>
            </a:r>
          </a:p>
        </p:txBody>
      </p:sp>
      <p:cxnSp>
        <p:nvCxnSpPr>
          <p:cNvPr id="7" name="Přímá spojovací šipka 6"/>
          <p:cNvCxnSpPr/>
          <p:nvPr/>
        </p:nvCxnSpPr>
        <p:spPr>
          <a:xfrm>
            <a:off x="6207418" y="1343980"/>
            <a:ext cx="0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ál 8"/>
          <p:cNvSpPr/>
          <p:nvPr/>
        </p:nvSpPr>
        <p:spPr>
          <a:xfrm>
            <a:off x="6061699" y="5517233"/>
            <a:ext cx="291438" cy="18300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5519936" y="5517232"/>
            <a:ext cx="291438" cy="18300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1" name="Přímá spojovací šipka 6"/>
          <p:cNvCxnSpPr/>
          <p:nvPr/>
        </p:nvCxnSpPr>
        <p:spPr>
          <a:xfrm>
            <a:off x="5591944" y="1343980"/>
            <a:ext cx="0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18249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LEGITIMACY / Důvěra</a:t>
            </a:r>
          </a:p>
        </p:txBody>
      </p:sp>
      <p:pic>
        <p:nvPicPr>
          <p:cNvPr id="3074" name="Picture 2" descr="C:\Karel\přednášky\POL MYŠ\leviathan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9576" y="1524001"/>
            <a:ext cx="7416824" cy="46149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Development after 1989 as positive</a:t>
            </a:r>
            <a:br>
              <a:rPr lang="cs-CZ" sz="4000" dirty="0"/>
            </a:br>
            <a:r>
              <a:rPr lang="cs-CZ" sz="1200" dirty="0"/>
              <a:t>Source: </a:t>
            </a:r>
            <a:r>
              <a:rPr lang="cs-CZ" sz="1200" dirty="0" err="1"/>
              <a:t>The</a:t>
            </a:r>
            <a:r>
              <a:rPr lang="cs-CZ" sz="1200" dirty="0"/>
              <a:t> Czech </a:t>
            </a:r>
            <a:r>
              <a:rPr lang="cs-CZ" sz="1200" dirty="0" err="1"/>
              <a:t>Radio</a:t>
            </a:r>
            <a:r>
              <a:rPr lang="cs-CZ" sz="1200" dirty="0"/>
              <a:t>, 2019</a:t>
            </a:r>
            <a:endParaRPr lang="en-US" sz="4000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1998360" y="1524000"/>
          <a:ext cx="8229600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47465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7D00D836-1A54-40D8-A9BD-1B9DD0ED2FCF}"/>
              </a:ext>
            </a:extLst>
          </p:cNvPr>
          <p:cNvGraphicFramePr>
            <a:graphicFrameLocks/>
          </p:cNvGraphicFramePr>
          <p:nvPr/>
        </p:nvGraphicFramePr>
        <p:xfrm>
          <a:off x="152400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39605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800" dirty="0"/>
              <a:t>Občanská veřejnost</a:t>
            </a:r>
            <a:br>
              <a:rPr lang="cs-CZ" sz="4800" dirty="0"/>
            </a:br>
            <a:r>
              <a:rPr lang="en-US" sz="2000" i="1" dirty="0" err="1"/>
              <a:t>Tocquevill</a:t>
            </a:r>
            <a:r>
              <a:rPr lang="cs-CZ" sz="2000" i="1" dirty="0" err="1"/>
              <a:t>ovsko-giddensovská</a:t>
            </a:r>
            <a:r>
              <a:rPr lang="cs-CZ" sz="2000" i="1" dirty="0"/>
              <a:t> perspektiva</a:t>
            </a:r>
            <a:br>
              <a:rPr lang="cs-CZ" sz="1600" dirty="0"/>
            </a:br>
            <a:r>
              <a:rPr lang="en-GB" sz="1600" dirty="0"/>
              <a:t>Müller</a:t>
            </a:r>
            <a:r>
              <a:rPr lang="cs-CZ" sz="1600" dirty="0"/>
              <a:t>, KB</a:t>
            </a:r>
            <a:r>
              <a:rPr lang="en-GB" sz="1600" dirty="0"/>
              <a:t> (20</a:t>
            </a:r>
            <a:r>
              <a:rPr lang="cs-CZ" sz="1600" dirty="0"/>
              <a:t>1</a:t>
            </a:r>
            <a:r>
              <a:rPr lang="en-GB" sz="1600" dirty="0"/>
              <a:t>6)</a:t>
            </a:r>
            <a:r>
              <a:rPr lang="cs-CZ" sz="1600" i="1" dirty="0"/>
              <a:t>,</a:t>
            </a:r>
            <a:r>
              <a:rPr lang="en-GB" sz="1600" i="1" dirty="0"/>
              <a:t> </a:t>
            </a:r>
            <a:r>
              <a:rPr lang="cs-CZ" sz="1600" i="1" dirty="0"/>
              <a:t>Češi, občanská společnost a evropské výzvy. </a:t>
            </a:r>
            <a:r>
              <a:rPr lang="cs-CZ" sz="1600" dirty="0"/>
              <a:t>Praha: Triton.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54767" y="1846052"/>
            <a:ext cx="4937760" cy="736282"/>
          </a:xfrm>
        </p:spPr>
        <p:txBody>
          <a:bodyPr>
            <a:normAutofit/>
          </a:bodyPr>
          <a:lstStyle/>
          <a:p>
            <a:r>
              <a:rPr lang="cs-CZ" sz="3600" b="0" i="1" dirty="0"/>
              <a:t>Očekávání/funkce</a:t>
            </a:r>
          </a:p>
        </p:txBody>
      </p:sp>
      <p:pic>
        <p:nvPicPr>
          <p:cNvPr id="10" name="Picture 2" descr="C:\Karel\schemata\Scheme 1 final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09505" y="2504679"/>
            <a:ext cx="3378200" cy="3378200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461630" y="1846052"/>
            <a:ext cx="5683034" cy="736282"/>
          </a:xfrm>
        </p:spPr>
        <p:txBody>
          <a:bodyPr>
            <a:normAutofit/>
          </a:bodyPr>
          <a:lstStyle/>
          <a:p>
            <a:r>
              <a:rPr lang="cs-CZ" sz="3600" b="0" i="1" dirty="0">
                <a:highlight>
                  <a:srgbClr val="FFFF00"/>
                </a:highlight>
              </a:rPr>
              <a:t>Rizika I</a:t>
            </a:r>
            <a:r>
              <a:rPr lang="cs-CZ" sz="3600" b="0" i="1" dirty="0"/>
              <a:t>.               RIZIKA II.</a:t>
            </a:r>
          </a:p>
        </p:txBody>
      </p:sp>
      <p:sp>
        <p:nvSpPr>
          <p:cNvPr id="8" name="Zástupný symbol pro obsah 4"/>
          <p:cNvSpPr>
            <a:spLocks noGrp="1"/>
          </p:cNvSpPr>
          <p:nvPr>
            <p:ph sz="quarter" idx="4"/>
          </p:nvPr>
        </p:nvSpPr>
        <p:spPr>
          <a:xfrm>
            <a:off x="4339088" y="2504679"/>
            <a:ext cx="7598145" cy="3456384"/>
          </a:xfrm>
        </p:spPr>
        <p:txBody>
          <a:bodyPr>
            <a:normAutofit fontScale="92500"/>
          </a:bodyPr>
          <a:lstStyle/>
          <a:p>
            <a:r>
              <a:rPr lang="cs-CZ" sz="3200" dirty="0">
                <a:highlight>
                  <a:srgbClr val="FFFF00"/>
                </a:highlight>
              </a:rPr>
              <a:t>Občanská pasivita, ap</a:t>
            </a:r>
            <a:r>
              <a:rPr lang="cs-CZ" sz="3200" dirty="0"/>
              <a:t>atie --- </a:t>
            </a:r>
            <a:r>
              <a:rPr lang="cs-CZ" sz="3200" u="sng" dirty="0"/>
              <a:t>nadmíra občanské participace</a:t>
            </a:r>
          </a:p>
          <a:p>
            <a:r>
              <a:rPr lang="cs-CZ" sz="3200" dirty="0">
                <a:highlight>
                  <a:srgbClr val="FFFF00"/>
                </a:highlight>
              </a:rPr>
              <a:t>Zneužívání politické moci, centralizace, byrokratizace</a:t>
            </a:r>
            <a:r>
              <a:rPr lang="cs-CZ" sz="3200" dirty="0"/>
              <a:t> --- </a:t>
            </a:r>
            <a:r>
              <a:rPr lang="cs-CZ" sz="3200" u="sng" dirty="0"/>
              <a:t>slabý stát</a:t>
            </a:r>
          </a:p>
          <a:p>
            <a:r>
              <a:rPr lang="cs-CZ" sz="3200" dirty="0">
                <a:solidFill>
                  <a:srgbClr val="00B0F0"/>
                </a:solidFill>
                <a:highlight>
                  <a:srgbClr val="FFFF00"/>
                </a:highlight>
              </a:rPr>
              <a:t>Krize legitimity institucí </a:t>
            </a:r>
            <a:r>
              <a:rPr lang="cs-CZ" sz="3200" dirty="0">
                <a:solidFill>
                  <a:srgbClr val="00B0F0"/>
                </a:solidFill>
              </a:rPr>
              <a:t>--- </a:t>
            </a:r>
            <a:r>
              <a:rPr lang="cs-CZ" sz="3200" u="sng" dirty="0">
                <a:solidFill>
                  <a:srgbClr val="00B0F0"/>
                </a:solidFill>
              </a:rPr>
              <a:t>nekritická důvěra</a:t>
            </a:r>
          </a:p>
          <a:p>
            <a:r>
              <a:rPr lang="cs-CZ" sz="3200" dirty="0">
                <a:solidFill>
                  <a:srgbClr val="00B0F0"/>
                </a:solidFill>
                <a:highlight>
                  <a:srgbClr val="FFFF00"/>
                </a:highlight>
              </a:rPr>
              <a:t>Atomizace, anomie </a:t>
            </a:r>
            <a:r>
              <a:rPr lang="cs-CZ" sz="3200" dirty="0">
                <a:solidFill>
                  <a:srgbClr val="00B0F0"/>
                </a:solidFill>
              </a:rPr>
              <a:t>--- </a:t>
            </a:r>
            <a:r>
              <a:rPr lang="cs-CZ" sz="3200" u="sng" dirty="0">
                <a:solidFill>
                  <a:srgbClr val="00B0F0"/>
                </a:solidFill>
              </a:rPr>
              <a:t>nadměrná sociální soudržnost (nacionalismus, šovinismus)</a:t>
            </a:r>
          </a:p>
          <a:p>
            <a:endParaRPr lang="cs-CZ" sz="3200" dirty="0"/>
          </a:p>
          <a:p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3283870194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/>
          <p:cNvGraphicFramePr/>
          <p:nvPr/>
        </p:nvGraphicFramePr>
        <p:xfrm>
          <a:off x="1524000" y="-171400"/>
          <a:ext cx="4572000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af 4"/>
          <p:cNvGraphicFramePr/>
          <p:nvPr/>
        </p:nvGraphicFramePr>
        <p:xfrm>
          <a:off x="1524000" y="2060848"/>
          <a:ext cx="4572000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Graf 5"/>
          <p:cNvGraphicFramePr/>
          <p:nvPr/>
        </p:nvGraphicFramePr>
        <p:xfrm>
          <a:off x="1524000" y="3789040"/>
          <a:ext cx="4572000" cy="3068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Graf 6"/>
          <p:cNvGraphicFramePr/>
          <p:nvPr/>
        </p:nvGraphicFramePr>
        <p:xfrm>
          <a:off x="5951984" y="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8" name="Graf 7"/>
          <p:cNvGraphicFramePr/>
          <p:nvPr/>
        </p:nvGraphicFramePr>
        <p:xfrm>
          <a:off x="5951984" y="220486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9" name="Graf 8"/>
          <p:cNvGraphicFramePr/>
          <p:nvPr/>
        </p:nvGraphicFramePr>
        <p:xfrm>
          <a:off x="5951984" y="4365104"/>
          <a:ext cx="4572000" cy="2492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569ADE7-DE7F-4926-98FF-92C06F1A3B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88" t="19686" r="14458"/>
          <a:stretch/>
        </p:blipFill>
        <p:spPr>
          <a:xfrm>
            <a:off x="2632494" y="11411"/>
            <a:ext cx="6927011" cy="684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30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560CB162-F805-421D-BF7B-0AAC73B8BA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09" t="19937" r="13892" b="9873"/>
          <a:stretch/>
        </p:blipFill>
        <p:spPr>
          <a:xfrm>
            <a:off x="1586917" y="0"/>
            <a:ext cx="9018165" cy="688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3963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8141B1A7-2DD5-4FFB-A2EF-0A226433B4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972" t="21950" r="13750" b="43082"/>
          <a:stretch/>
        </p:blipFill>
        <p:spPr>
          <a:xfrm>
            <a:off x="0" y="0"/>
            <a:ext cx="8086987" cy="324369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36D20102-4D24-4F46-82D1-704663BFEC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335" t="25975" r="12901" b="38050"/>
          <a:stretch/>
        </p:blipFill>
        <p:spPr>
          <a:xfrm>
            <a:off x="0" y="3243690"/>
            <a:ext cx="8220973" cy="335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8491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332656"/>
            <a:ext cx="8229600" cy="1143000"/>
          </a:xfrm>
        </p:spPr>
        <p:txBody>
          <a:bodyPr/>
          <a:lstStyle/>
          <a:p>
            <a:pPr algn="l"/>
            <a:r>
              <a:rPr lang="cs-CZ" sz="4000" dirty="0"/>
              <a:t>Politické diskuse a očekávání </a:t>
            </a:r>
            <a:r>
              <a:rPr lang="cs-CZ" sz="1800" i="1" dirty="0"/>
              <a:t>listopad 2014, IPSOS</a:t>
            </a:r>
            <a:endParaRPr lang="cs-CZ" sz="1600" dirty="0"/>
          </a:p>
        </p:txBody>
      </p:sp>
      <p:graphicFrame>
        <p:nvGraphicFramePr>
          <p:cNvPr id="7" name="Zástupný symbol pro obsah 5"/>
          <p:cNvGraphicFramePr>
            <a:graphicFrameLocks noGrp="1"/>
          </p:cNvGraphicFramePr>
          <p:nvPr>
            <p:ph sz="half" idx="2"/>
          </p:nvPr>
        </p:nvGraphicFramePr>
        <p:xfrm>
          <a:off x="1981200" y="2282826"/>
          <a:ext cx="4330824" cy="4575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Zástupný symbol pro obsah 5"/>
          <p:cNvGraphicFramePr>
            <a:graphicFrameLocks noGrp="1"/>
          </p:cNvGraphicFramePr>
          <p:nvPr>
            <p:ph sz="quarter" idx="4"/>
          </p:nvPr>
        </p:nvGraphicFramePr>
        <p:xfrm>
          <a:off x="6169026" y="2282826"/>
          <a:ext cx="4041775" cy="4575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Zástupný symbol pro text 8"/>
          <p:cNvSpPr txBox="1">
            <a:spLocks noGrp="1"/>
          </p:cNvSpPr>
          <p:nvPr>
            <p:ph type="body" idx="1"/>
          </p:nvPr>
        </p:nvSpPr>
        <p:spPr>
          <a:xfrm>
            <a:off x="2063552" y="1762364"/>
            <a:ext cx="4040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rgbClr val="FF0000"/>
                </a:solidFill>
              </a:rPr>
              <a:t>„</a:t>
            </a:r>
            <a:r>
              <a:rPr lang="cs-CZ" sz="2000" i="1" dirty="0">
                <a:solidFill>
                  <a:srgbClr val="FF0000"/>
                </a:solidFill>
              </a:rPr>
              <a:t>Veřejná diskuze je dobrou cestou pro řešení obecních problémů</a:t>
            </a:r>
            <a:r>
              <a:rPr lang="cs-CZ" sz="2000" dirty="0">
                <a:solidFill>
                  <a:srgbClr val="FF0000"/>
                </a:solidFill>
              </a:rPr>
              <a:t>“</a:t>
            </a:r>
          </a:p>
        </p:txBody>
      </p:sp>
      <p:sp>
        <p:nvSpPr>
          <p:cNvPr id="10" name="Zástupný symbol pro text 9"/>
          <p:cNvSpPr txBox="1">
            <a:spLocks noGrp="1"/>
          </p:cNvSpPr>
          <p:nvPr>
            <p:ph type="body" sz="quarter" idx="3"/>
          </p:nvPr>
        </p:nvSpPr>
        <p:spPr>
          <a:xfrm>
            <a:off x="6312025" y="1721133"/>
            <a:ext cx="4041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rgbClr val="FF0000"/>
                </a:solidFill>
              </a:rPr>
              <a:t>„</a:t>
            </a:r>
            <a:r>
              <a:rPr lang="cs-CZ" sz="2000" i="1" dirty="0">
                <a:solidFill>
                  <a:srgbClr val="FF0000"/>
                </a:solidFill>
              </a:rPr>
              <a:t>Pokud má člověk dobrý záměr, je dobré ho realizovat rovnou, bez dlouhého schůzování</a:t>
            </a:r>
            <a:r>
              <a:rPr lang="cs-CZ" sz="2000" dirty="0">
                <a:solidFill>
                  <a:srgbClr val="FF0000"/>
                </a:solidFill>
              </a:rPr>
              <a:t>“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476672"/>
            <a:ext cx="8229600" cy="1143000"/>
          </a:xfrm>
        </p:spPr>
        <p:txBody>
          <a:bodyPr/>
          <a:lstStyle/>
          <a:p>
            <a:pPr algn="l"/>
            <a:r>
              <a:rPr lang="cs-CZ" dirty="0"/>
              <a:t>Konfliktnost a smysl pro pluralitu</a:t>
            </a:r>
            <a:r>
              <a:rPr lang="cs-CZ" i="1" dirty="0"/>
              <a:t> </a:t>
            </a:r>
            <a:r>
              <a:rPr lang="cs-CZ" sz="1600" i="1" dirty="0"/>
              <a:t>listopad 2014, IPSOS</a:t>
            </a:r>
            <a:endParaRPr lang="cs-CZ" sz="1600" dirty="0"/>
          </a:p>
        </p:txBody>
      </p:sp>
      <p:graphicFrame>
        <p:nvGraphicFramePr>
          <p:cNvPr id="7" name="Zástupný symbol pro obsah 5"/>
          <p:cNvGraphicFramePr>
            <a:graphicFrameLocks noGrp="1"/>
          </p:cNvGraphicFramePr>
          <p:nvPr>
            <p:ph sz="half" idx="2"/>
          </p:nvPr>
        </p:nvGraphicFramePr>
        <p:xfrm>
          <a:off x="1847528" y="2276872"/>
          <a:ext cx="4680520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Zástupný symbol pro obsah 5"/>
          <p:cNvGraphicFramePr>
            <a:graphicFrameLocks noGrp="1"/>
          </p:cNvGraphicFramePr>
          <p:nvPr>
            <p:ph sz="quarter" idx="4"/>
          </p:nvPr>
        </p:nvGraphicFramePr>
        <p:xfrm>
          <a:off x="6600057" y="2276872"/>
          <a:ext cx="3753743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Zástupný symbol pro text 8"/>
          <p:cNvSpPr txBox="1">
            <a:spLocks noGrp="1"/>
          </p:cNvSpPr>
          <p:nvPr>
            <p:ph type="body" idx="1"/>
          </p:nvPr>
        </p:nvSpPr>
        <p:spPr>
          <a:xfrm>
            <a:off x="1991544" y="1649125"/>
            <a:ext cx="4040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i="1" dirty="0">
                <a:solidFill>
                  <a:srgbClr val="FF0000"/>
                </a:solidFill>
              </a:rPr>
              <a:t>„Konfliktní diskuze je zásadní překážkou při pokusech řešit problémy“</a:t>
            </a:r>
          </a:p>
        </p:txBody>
      </p:sp>
      <p:sp>
        <p:nvSpPr>
          <p:cNvPr id="12" name="Zástupný symbol pro text 11"/>
          <p:cNvSpPr txBox="1">
            <a:spLocks noGrp="1"/>
          </p:cNvSpPr>
          <p:nvPr>
            <p:ph type="body" sz="quarter" idx="3"/>
          </p:nvPr>
        </p:nvSpPr>
        <p:spPr>
          <a:xfrm>
            <a:off x="6384033" y="1639253"/>
            <a:ext cx="4041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i="1" dirty="0">
                <a:solidFill>
                  <a:srgbClr val="FF0000"/>
                </a:solidFill>
              </a:rPr>
              <a:t>„Jsou-li lidé slušní a rozumní, dojdou vždy k jednomyslnému stanovisku“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63751" y="1484314"/>
            <a:ext cx="7921625" cy="1023937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dirty="0"/>
              <a:t>High stigmatization of politics</a:t>
            </a:r>
            <a:br>
              <a:rPr lang="en-US" dirty="0"/>
            </a:br>
            <a:r>
              <a:rPr lang="en-US" dirty="0" err="1"/>
              <a:t>Politics</a:t>
            </a:r>
            <a:r>
              <a:rPr lang="en-US" dirty="0"/>
              <a:t> as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Important</a:t>
            </a:r>
            <a:r>
              <a:rPr lang="en-US" dirty="0"/>
              <a:t> or </a:t>
            </a:r>
            <a:r>
              <a:rPr lang="en-US" dirty="0">
                <a:solidFill>
                  <a:srgbClr val="FFC000"/>
                </a:solidFill>
              </a:rPr>
              <a:t>DIRTY</a:t>
            </a:r>
            <a:br>
              <a:rPr lang="en-US" dirty="0">
                <a:solidFill>
                  <a:srgbClr val="FFC000"/>
                </a:solidFill>
              </a:rPr>
            </a:br>
            <a:endParaRPr lang="en-US" sz="2800" dirty="0">
              <a:solidFill>
                <a:srgbClr val="FFC000"/>
              </a:solidFill>
            </a:endParaRPr>
          </a:p>
        </p:txBody>
      </p:sp>
      <p:graphicFrame>
        <p:nvGraphicFramePr>
          <p:cNvPr id="2050" name="Content Placeholder 4"/>
          <p:cNvGraphicFramePr>
            <a:graphicFrameLocks noGrp="1"/>
          </p:cNvGraphicFramePr>
          <p:nvPr>
            <p:ph sz="quarter" idx="13"/>
          </p:nvPr>
        </p:nvGraphicFramePr>
        <p:xfrm>
          <a:off x="1941513" y="2276476"/>
          <a:ext cx="8166100" cy="413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r:id="rId3" imgW="8163251" imgH="4139543" progId="Excel.Sheet.8">
                  <p:embed/>
                </p:oleObj>
              </mc:Choice>
              <mc:Fallback>
                <p:oleObj r:id="rId3" imgW="8163251" imgH="4139543" progId="Excel.Sheet.8">
                  <p:embed/>
                  <p:pic>
                    <p:nvPicPr>
                      <p:cNvPr id="2050" name="Content Placeholder 4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1513" y="2276476"/>
                        <a:ext cx="8166100" cy="4137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76" t="24800" r="73625" b="31491"/>
          <a:stretch>
            <a:fillRect/>
          </a:stretch>
        </p:blipFill>
        <p:spPr bwMode="auto">
          <a:xfrm>
            <a:off x="1535691" y="620688"/>
            <a:ext cx="9132310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565357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3600" i="1" dirty="0"/>
              <a:t>„</a:t>
            </a:r>
            <a:r>
              <a:rPr lang="en-US" sz="3600" i="1" dirty="0"/>
              <a:t>Not at all interested in politics</a:t>
            </a:r>
            <a:r>
              <a:rPr lang="cs-CZ" sz="3600" i="1" dirty="0"/>
              <a:t>“ </a:t>
            </a:r>
            <a:br>
              <a:rPr lang="cs-CZ" sz="3600" dirty="0"/>
            </a:br>
            <a:r>
              <a:rPr lang="cs-CZ" sz="1800" i="1" dirty="0"/>
              <a:t>zdroj: OECD 2016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1991544" y="1772816"/>
          <a:ext cx="8229600" cy="4418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Vocational Prestige (2004 – 2016)  </a:t>
            </a:r>
            <a:r>
              <a:rPr lang="en-US" sz="1600" dirty="0"/>
              <a:t>(source: CVVM)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37FA066D-9FF3-43BC-8ACB-491E86DF418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524000" y="1556792"/>
          <a:ext cx="9144000" cy="530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24496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43237"/>
          </a:xfrm>
        </p:spPr>
        <p:txBody>
          <a:bodyPr>
            <a:normAutofit fontScale="90000"/>
          </a:bodyPr>
          <a:lstStyle/>
          <a:p>
            <a:r>
              <a:rPr lang="cs-CZ" sz="6000" dirty="0"/>
              <a:t>INTEGRATION</a:t>
            </a:r>
            <a:br>
              <a:rPr lang="cs-CZ" sz="6000" dirty="0"/>
            </a:br>
            <a:r>
              <a:rPr lang="cs-CZ" sz="6000" dirty="0"/>
              <a:t>	Soudržnost/koheze</a:t>
            </a:r>
            <a:br>
              <a:rPr lang="cs-CZ" sz="6000" dirty="0"/>
            </a:br>
            <a:r>
              <a:rPr lang="cs-CZ" sz="6000" dirty="0"/>
              <a:t>	Důvěra</a:t>
            </a:r>
          </a:p>
        </p:txBody>
      </p:sp>
      <p:pic>
        <p:nvPicPr>
          <p:cNvPr id="52226" name="Picture 2" descr="Image result for tru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5925" y="2480183"/>
            <a:ext cx="8018811" cy="41764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Negativní důsledky depolitizace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412776"/>
            <a:ext cx="8229600" cy="5184576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/>
              <a:t>Nezájem o politiku</a:t>
            </a:r>
          </a:p>
          <a:p>
            <a:pPr lvl="1"/>
            <a:r>
              <a:rPr lang="cs-CZ" sz="2800" dirty="0"/>
              <a:t>Omezený </a:t>
            </a:r>
            <a:r>
              <a:rPr lang="cs-CZ" sz="2800" dirty="0" err="1"/>
              <a:t>rekrutační</a:t>
            </a:r>
            <a:r>
              <a:rPr lang="cs-CZ" sz="2800" dirty="0"/>
              <a:t> rezervoár politických elit</a:t>
            </a:r>
          </a:p>
          <a:p>
            <a:pPr lvl="1"/>
            <a:r>
              <a:rPr lang="cs-CZ" sz="2800" dirty="0"/>
              <a:t>Slabá veřejná kontrola politických institucí</a:t>
            </a:r>
          </a:p>
          <a:p>
            <a:pPr lvl="1"/>
            <a:r>
              <a:rPr lang="cs-CZ" sz="2800" dirty="0"/>
              <a:t>Nedostatek (absence) zpětných vazeb</a:t>
            </a:r>
          </a:p>
          <a:p>
            <a:r>
              <a:rPr lang="cs-CZ" b="1" dirty="0"/>
              <a:t>Stigmatizace politiky</a:t>
            </a:r>
          </a:p>
          <a:p>
            <a:pPr lvl="1"/>
            <a:r>
              <a:rPr lang="cs-CZ" sz="2800" dirty="0"/>
              <a:t>Dominance negativních zpětných vazeb</a:t>
            </a:r>
          </a:p>
          <a:p>
            <a:pPr lvl="1"/>
            <a:r>
              <a:rPr lang="cs-CZ" sz="2800" dirty="0"/>
              <a:t>Obranný efekt uzavírání se, vyhoření, zcyničtění</a:t>
            </a:r>
          </a:p>
          <a:p>
            <a:pPr lvl="1"/>
            <a:r>
              <a:rPr lang="cs-CZ" sz="2800" dirty="0"/>
              <a:t>Začarovaný kruh stigmatizace, negativní selekce</a:t>
            </a:r>
          </a:p>
          <a:p>
            <a:r>
              <a:rPr lang="cs-CZ" b="1" dirty="0"/>
              <a:t>Despekt k diskusi a nerealistická očekávání</a:t>
            </a:r>
          </a:p>
          <a:p>
            <a:pPr lvl="1"/>
            <a:r>
              <a:rPr lang="cs-CZ" sz="2800" dirty="0"/>
              <a:t>Frustrace, deziluze na straně veřejnosti</a:t>
            </a:r>
          </a:p>
          <a:p>
            <a:pPr lvl="1"/>
            <a:r>
              <a:rPr lang="cs-CZ" sz="2800" dirty="0"/>
              <a:t>Omezená reflexivita, efektivita institucí</a:t>
            </a:r>
          </a:p>
          <a:p>
            <a:pPr lvl="1"/>
            <a:r>
              <a:rPr lang="cs-CZ" sz="2800" dirty="0"/>
              <a:t>Manipulativní, demonstrativní publicita, krize legitimity  </a:t>
            </a:r>
          </a:p>
          <a:p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4EAF29-7C2A-4397-BBA3-17A8F69F5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950" dirty="0"/>
              <a:t>Moderní versus tradiční</a:t>
            </a:r>
            <a:br>
              <a:rPr lang="cs-CZ" sz="4950" dirty="0"/>
            </a:br>
            <a:r>
              <a:rPr lang="cs-CZ" sz="4950" dirty="0"/>
              <a:t>Organická versus mechanická solidarita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61A3BD14-97A3-4190-BD51-07AE84E20A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980"/>
            <a:ext cx="5811471" cy="4213316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7B7911ED-0AF2-4C52-BBDA-4296D9147F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991" y="1960981"/>
            <a:ext cx="6487629" cy="4624378"/>
          </a:xfrm>
        </p:spPr>
      </p:pic>
    </p:spTree>
    <p:extLst>
      <p:ext uri="{BB962C8B-B14F-4D97-AF65-F5344CB8AC3E}">
        <p14:creationId xmlns:p14="http://schemas.microsoft.com/office/powerpoint/2010/main" val="206273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96EC4A1C-1AA8-4FFA-B199-F6BC92DF53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05128" y="-80963"/>
            <a:ext cx="9144000" cy="923926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800" dirty="0">
                <a:latin typeface="Georgia" panose="02040502050405020303" pitchFamily="18" charset="0"/>
              </a:rPr>
              <a:t>Robert </a:t>
            </a:r>
            <a:r>
              <a:rPr lang="cs-CZ" altLang="cs-CZ" sz="3800" dirty="0" err="1">
                <a:latin typeface="Georgia" panose="02040502050405020303" pitchFamily="18" charset="0"/>
              </a:rPr>
              <a:t>Putnam</a:t>
            </a:r>
            <a:r>
              <a:rPr lang="cs-CZ" altLang="cs-CZ" sz="3800" dirty="0">
                <a:latin typeface="Georgia" panose="02040502050405020303" pitchFamily="18" charset="0"/>
              </a:rPr>
              <a:t> a</a:t>
            </a:r>
            <a:r>
              <a:rPr lang="en-US" altLang="cs-CZ" sz="3800" dirty="0" err="1">
                <a:latin typeface="Georgia" panose="02040502050405020303" pitchFamily="18" charset="0"/>
              </a:rPr>
              <a:t>nd</a:t>
            </a:r>
            <a:r>
              <a:rPr lang="en-US" altLang="cs-CZ" sz="3800" dirty="0">
                <a:latin typeface="Georgia" panose="02040502050405020303" pitchFamily="18" charset="0"/>
              </a:rPr>
              <a:t> social capital</a:t>
            </a:r>
            <a:r>
              <a:rPr lang="cs-CZ" altLang="cs-CZ" sz="3800" dirty="0"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B7949E2C-5932-4CA7-B93B-E3DED0B991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1394" y="1024128"/>
            <a:ext cx="6701406" cy="571223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400" dirty="0">
                <a:latin typeface="Georgia" panose="02040502050405020303" pitchFamily="18" charset="0"/>
              </a:rPr>
              <a:t>In </a:t>
            </a:r>
            <a:r>
              <a:rPr lang="en-US" altLang="cs-CZ" sz="2400" dirty="0">
                <a:latin typeface="Georgia" panose="02040502050405020303" pitchFamily="18" charset="0"/>
              </a:rPr>
              <a:t>his</a:t>
            </a:r>
            <a:r>
              <a:rPr lang="cs-CZ" altLang="cs-CZ" sz="2400" dirty="0">
                <a:latin typeface="Georgia" panose="02040502050405020303" pitchFamily="18" charset="0"/>
              </a:rPr>
              <a:t> </a:t>
            </a:r>
            <a:r>
              <a:rPr lang="cs-CZ" altLang="cs-CZ" sz="2400" dirty="0" err="1">
                <a:latin typeface="Georgia" panose="02040502050405020303" pitchFamily="18" charset="0"/>
              </a:rPr>
              <a:t>book</a:t>
            </a:r>
            <a:r>
              <a:rPr lang="cs-CZ" altLang="cs-CZ" sz="2400" dirty="0">
                <a:latin typeface="Georgia" panose="02040502050405020303" pitchFamily="18" charset="0"/>
              </a:rPr>
              <a:t> </a:t>
            </a:r>
            <a:r>
              <a:rPr lang="en-US" altLang="cs-CZ" sz="2400" dirty="0">
                <a:latin typeface="Georgia" panose="02040502050405020303" pitchFamily="18" charset="0"/>
              </a:rPr>
              <a:t>on </a:t>
            </a:r>
            <a:r>
              <a:rPr lang="cs-CZ" altLang="cs-CZ" sz="2400" dirty="0" err="1">
                <a:latin typeface="Georgia" panose="02040502050405020303" pitchFamily="18" charset="0"/>
              </a:rPr>
              <a:t>the</a:t>
            </a:r>
            <a:r>
              <a:rPr lang="cs-CZ" altLang="cs-CZ" sz="2400" dirty="0">
                <a:latin typeface="Georgia" panose="02040502050405020303" pitchFamily="18" charset="0"/>
              </a:rPr>
              <a:t> </a:t>
            </a:r>
            <a:r>
              <a:rPr lang="cs-CZ" altLang="cs-CZ" sz="2400" dirty="0" err="1">
                <a:latin typeface="Georgia" panose="02040502050405020303" pitchFamily="18" charset="0"/>
              </a:rPr>
              <a:t>problem</a:t>
            </a:r>
            <a:r>
              <a:rPr lang="cs-CZ" altLang="cs-CZ" sz="2400" dirty="0">
                <a:latin typeface="Georgia" panose="02040502050405020303" pitchFamily="18" charset="0"/>
              </a:rPr>
              <a:t> </a:t>
            </a:r>
            <a:r>
              <a:rPr lang="cs-CZ" altLang="cs-CZ" sz="2400" dirty="0" err="1">
                <a:latin typeface="Georgia" panose="02040502050405020303" pitchFamily="18" charset="0"/>
              </a:rPr>
              <a:t>of</a:t>
            </a:r>
            <a:r>
              <a:rPr lang="cs-CZ" altLang="cs-CZ" sz="2400" dirty="0">
                <a:latin typeface="Georgia" panose="02040502050405020303" pitchFamily="18" charset="0"/>
              </a:rPr>
              <a:t> </a:t>
            </a:r>
            <a:r>
              <a:rPr lang="cs-CZ" altLang="cs-CZ" sz="2400" dirty="0" err="1">
                <a:latin typeface="Georgia" panose="02040502050405020303" pitchFamily="18" charset="0"/>
              </a:rPr>
              <a:t>Italian</a:t>
            </a:r>
            <a:r>
              <a:rPr lang="cs-CZ" altLang="cs-CZ" sz="2400" dirty="0">
                <a:latin typeface="Georgia" panose="02040502050405020303" pitchFamily="18" charset="0"/>
              </a:rPr>
              <a:t> </a:t>
            </a:r>
            <a:r>
              <a:rPr lang="cs-CZ" altLang="cs-CZ" sz="2400" dirty="0" err="1">
                <a:latin typeface="Georgia" panose="02040502050405020303" pitchFamily="18" charset="0"/>
              </a:rPr>
              <a:t>democracy</a:t>
            </a:r>
            <a:r>
              <a:rPr lang="cs-CZ" altLang="cs-CZ" sz="2400" dirty="0">
                <a:latin typeface="Georgia" panose="02040502050405020303" pitchFamily="18" charset="0"/>
              </a:rPr>
              <a:t>, </a:t>
            </a:r>
            <a:r>
              <a:rPr lang="cs-CZ" altLang="cs-CZ" sz="2400" b="1" i="1" dirty="0" err="1">
                <a:latin typeface="Georgia" panose="02040502050405020303" pitchFamily="18" charset="0"/>
              </a:rPr>
              <a:t>Making</a:t>
            </a:r>
            <a:r>
              <a:rPr lang="cs-CZ" altLang="cs-CZ" sz="2400" b="1" i="1" dirty="0">
                <a:latin typeface="Georgia" panose="02040502050405020303" pitchFamily="18" charset="0"/>
              </a:rPr>
              <a:t> </a:t>
            </a:r>
            <a:r>
              <a:rPr lang="cs-CZ" altLang="cs-CZ" sz="2400" b="1" i="1" dirty="0" err="1">
                <a:latin typeface="Georgia" panose="02040502050405020303" pitchFamily="18" charset="0"/>
              </a:rPr>
              <a:t>Democracy</a:t>
            </a:r>
            <a:r>
              <a:rPr lang="cs-CZ" altLang="cs-CZ" sz="2400" b="1" i="1" dirty="0">
                <a:latin typeface="Georgia" panose="02040502050405020303" pitchFamily="18" charset="0"/>
              </a:rPr>
              <a:t> </a:t>
            </a:r>
            <a:r>
              <a:rPr lang="cs-CZ" altLang="cs-CZ" sz="2400" b="1" i="1" dirty="0" err="1">
                <a:latin typeface="Georgia" panose="02040502050405020303" pitchFamily="18" charset="0"/>
              </a:rPr>
              <a:t>Work</a:t>
            </a:r>
            <a:r>
              <a:rPr lang="cs-CZ" altLang="cs-CZ" sz="2400" b="1" dirty="0">
                <a:latin typeface="Georgia" panose="02040502050405020303" pitchFamily="18" charset="0"/>
              </a:rPr>
              <a:t> (1993</a:t>
            </a:r>
            <a:r>
              <a:rPr lang="cs-CZ" altLang="cs-CZ" sz="2400" dirty="0">
                <a:latin typeface="Georgia" panose="02040502050405020303" pitchFamily="18" charset="0"/>
              </a:rPr>
              <a:t>) </a:t>
            </a:r>
            <a:r>
              <a:rPr lang="cs-CZ" altLang="cs-CZ" sz="2400" dirty="0" err="1">
                <a:latin typeface="Georgia" panose="02040502050405020303" pitchFamily="18" charset="0"/>
              </a:rPr>
              <a:t>talks</a:t>
            </a:r>
            <a:r>
              <a:rPr lang="cs-CZ" altLang="cs-CZ" sz="2400" dirty="0">
                <a:latin typeface="Georgia" panose="02040502050405020303" pitchFamily="18" charset="0"/>
              </a:rPr>
              <a:t> </a:t>
            </a:r>
            <a:r>
              <a:rPr lang="cs-CZ" altLang="cs-CZ" sz="2400" dirty="0" err="1">
                <a:latin typeface="Georgia" panose="02040502050405020303" pitchFamily="18" charset="0"/>
              </a:rPr>
              <a:t>about</a:t>
            </a:r>
            <a:r>
              <a:rPr lang="cs-CZ" altLang="cs-CZ" sz="2400" dirty="0">
                <a:latin typeface="Georgia" panose="02040502050405020303" pitchFamily="18" charset="0"/>
              </a:rPr>
              <a:t> </a:t>
            </a:r>
            <a:r>
              <a:rPr lang="en-US" altLang="cs-CZ" sz="2400" dirty="0">
                <a:latin typeface="Georgia" panose="02040502050405020303" pitchFamily="18" charset="0"/>
              </a:rPr>
              <a:t>political</a:t>
            </a:r>
            <a:r>
              <a:rPr lang="cs-CZ" altLang="cs-CZ" sz="2400" dirty="0">
                <a:latin typeface="Georgia" panose="02040502050405020303" pitchFamily="18" charset="0"/>
              </a:rPr>
              <a:t> </a:t>
            </a:r>
            <a:r>
              <a:rPr lang="cs-CZ" altLang="cs-CZ" sz="2400" dirty="0" err="1">
                <a:latin typeface="Georgia" panose="02040502050405020303" pitchFamily="18" charset="0"/>
              </a:rPr>
              <a:t>culture</a:t>
            </a:r>
            <a:r>
              <a:rPr lang="cs-CZ" altLang="cs-CZ" sz="2400" dirty="0">
                <a:latin typeface="Georgia" panose="02040502050405020303" pitchFamily="18" charset="0"/>
              </a:rPr>
              <a:t> in </a:t>
            </a:r>
            <a:r>
              <a:rPr lang="cs-CZ" altLang="cs-CZ" sz="2400" dirty="0" err="1">
                <a:latin typeface="Georgia" panose="02040502050405020303" pitchFamily="18" charset="0"/>
              </a:rPr>
              <a:t>the</a:t>
            </a:r>
            <a:r>
              <a:rPr lang="cs-CZ" altLang="cs-CZ" sz="2400" dirty="0">
                <a:latin typeface="Georgia" panose="02040502050405020303" pitchFamily="18" charset="0"/>
              </a:rPr>
              <a:t> </a:t>
            </a:r>
            <a:r>
              <a:rPr lang="cs-CZ" altLang="cs-CZ" sz="2400" dirty="0" err="1">
                <a:latin typeface="Georgia" panose="02040502050405020303" pitchFamily="18" charset="0"/>
              </a:rPr>
              <a:t>context</a:t>
            </a:r>
            <a:r>
              <a:rPr lang="cs-CZ" altLang="cs-CZ" sz="2400" dirty="0">
                <a:latin typeface="Georgia" panose="02040502050405020303" pitchFamily="18" charset="0"/>
              </a:rPr>
              <a:t> </a:t>
            </a:r>
            <a:r>
              <a:rPr lang="cs-CZ" altLang="cs-CZ" sz="2400" dirty="0" err="1">
                <a:latin typeface="Georgia" panose="02040502050405020303" pitchFamily="18" charset="0"/>
              </a:rPr>
              <a:t>of</a:t>
            </a:r>
            <a:r>
              <a:rPr lang="cs-CZ" altLang="cs-CZ" sz="2400" dirty="0">
                <a:latin typeface="Georgia" panose="02040502050405020303" pitchFamily="18" charset="0"/>
              </a:rPr>
              <a:t> </a:t>
            </a:r>
            <a:r>
              <a:rPr lang="cs-CZ" altLang="cs-CZ" sz="2400" dirty="0" err="1">
                <a:latin typeface="Georgia" panose="02040502050405020303" pitchFamily="18" charset="0"/>
              </a:rPr>
              <a:t>regional</a:t>
            </a:r>
            <a:r>
              <a:rPr lang="cs-CZ" altLang="cs-CZ" sz="2400" dirty="0">
                <a:latin typeface="Georgia" panose="02040502050405020303" pitchFamily="18" charset="0"/>
              </a:rPr>
              <a:t> </a:t>
            </a:r>
            <a:r>
              <a:rPr lang="cs-CZ" altLang="cs-CZ" sz="2400" dirty="0" err="1">
                <a:latin typeface="Georgia" panose="02040502050405020303" pitchFamily="18" charset="0"/>
              </a:rPr>
              <a:t>political</a:t>
            </a:r>
            <a:r>
              <a:rPr lang="cs-CZ" altLang="cs-CZ" sz="2400" dirty="0">
                <a:latin typeface="Georgia" panose="02040502050405020303" pitchFamily="18" charset="0"/>
              </a:rPr>
              <a:t> </a:t>
            </a:r>
            <a:r>
              <a:rPr lang="cs-CZ" altLang="cs-CZ" sz="2400" dirty="0" err="1">
                <a:latin typeface="Georgia" panose="02040502050405020303" pitchFamily="18" charset="0"/>
              </a:rPr>
              <a:t>elites</a:t>
            </a:r>
            <a:endParaRPr lang="cs-CZ" altLang="cs-CZ" sz="2400" dirty="0">
              <a:latin typeface="Georgia" panose="02040502050405020303" pitchFamily="18" charset="0"/>
            </a:endParaRPr>
          </a:p>
          <a:p>
            <a:r>
              <a:rPr lang="cs-CZ" altLang="cs-CZ" sz="2400" b="1" dirty="0" err="1">
                <a:latin typeface="Georgia" panose="02040502050405020303" pitchFamily="18" charset="0"/>
              </a:rPr>
              <a:t>Social</a:t>
            </a:r>
            <a:r>
              <a:rPr lang="cs-CZ" altLang="cs-CZ" sz="2400" b="1" dirty="0">
                <a:latin typeface="Georgia" panose="02040502050405020303" pitchFamily="18" charset="0"/>
              </a:rPr>
              <a:t> </a:t>
            </a:r>
            <a:r>
              <a:rPr lang="cs-CZ" altLang="cs-CZ" sz="2400" b="1" dirty="0" err="1">
                <a:latin typeface="Georgia" panose="02040502050405020303" pitchFamily="18" charset="0"/>
              </a:rPr>
              <a:t>capital</a:t>
            </a:r>
            <a:r>
              <a:rPr lang="cs-CZ" altLang="cs-CZ" sz="2400" dirty="0">
                <a:latin typeface="Georgia" panose="02040502050405020303" pitchFamily="18" charset="0"/>
              </a:rPr>
              <a:t> - </a:t>
            </a:r>
            <a:r>
              <a:rPr lang="cs-CZ" altLang="cs-CZ" sz="2400" dirty="0" err="1">
                <a:latin typeface="Georgia" panose="02040502050405020303" pitchFamily="18" charset="0"/>
              </a:rPr>
              <a:t>social</a:t>
            </a:r>
            <a:r>
              <a:rPr lang="cs-CZ" altLang="cs-CZ" sz="2400" dirty="0">
                <a:latin typeface="Georgia" panose="02040502050405020303" pitchFamily="18" charset="0"/>
              </a:rPr>
              <a:t> </a:t>
            </a:r>
            <a:r>
              <a:rPr lang="cs-CZ" altLang="cs-CZ" sz="2400" dirty="0" err="1">
                <a:latin typeface="Georgia" panose="02040502050405020303" pitchFamily="18" charset="0"/>
              </a:rPr>
              <a:t>ties</a:t>
            </a:r>
            <a:r>
              <a:rPr lang="cs-CZ" altLang="cs-CZ" sz="2400" dirty="0">
                <a:latin typeface="Georgia" panose="02040502050405020303" pitchFamily="18" charset="0"/>
              </a:rPr>
              <a:t> </a:t>
            </a:r>
            <a:r>
              <a:rPr lang="en-US" altLang="cs-CZ" sz="2400" dirty="0">
                <a:latin typeface="Georgia" panose="02040502050405020303" pitchFamily="18" charset="0"/>
              </a:rPr>
              <a:t>which are </a:t>
            </a:r>
            <a:r>
              <a:rPr lang="cs-CZ" altLang="cs-CZ" sz="2400" dirty="0" err="1">
                <a:latin typeface="Georgia" panose="02040502050405020303" pitchFamily="18" charset="0"/>
              </a:rPr>
              <a:t>formed</a:t>
            </a:r>
            <a:r>
              <a:rPr lang="cs-CZ" altLang="cs-CZ" sz="2400" dirty="0">
                <a:latin typeface="Georgia" panose="02040502050405020303" pitchFamily="18" charset="0"/>
              </a:rPr>
              <a:t> </a:t>
            </a:r>
            <a:r>
              <a:rPr lang="en-US" altLang="cs-CZ" sz="2400" dirty="0">
                <a:latin typeface="Georgia" panose="02040502050405020303" pitchFamily="18" charset="0"/>
              </a:rPr>
              <a:t>by different </a:t>
            </a:r>
            <a:r>
              <a:rPr lang="cs-CZ" altLang="cs-CZ" sz="2400" dirty="0" err="1">
                <a:latin typeface="Georgia" panose="02040502050405020303" pitchFamily="18" charset="0"/>
              </a:rPr>
              <a:t>relationships</a:t>
            </a:r>
            <a:r>
              <a:rPr lang="cs-CZ" altLang="cs-CZ" sz="2400" dirty="0">
                <a:latin typeface="Georgia" panose="02040502050405020303" pitchFamily="18" charset="0"/>
              </a:rPr>
              <a:t>, </a:t>
            </a:r>
            <a:r>
              <a:rPr lang="cs-CZ" altLang="cs-CZ" sz="2400" dirty="0" err="1">
                <a:latin typeface="Georgia" panose="02040502050405020303" pitchFamily="18" charset="0"/>
              </a:rPr>
              <a:t>norms</a:t>
            </a:r>
            <a:r>
              <a:rPr lang="cs-CZ" altLang="cs-CZ" sz="2400" dirty="0">
                <a:latin typeface="Georgia" panose="02040502050405020303" pitchFamily="18" charset="0"/>
              </a:rPr>
              <a:t> and trust </a:t>
            </a:r>
            <a:r>
              <a:rPr lang="cs-CZ" altLang="cs-CZ" sz="2400" dirty="0" err="1">
                <a:latin typeface="Georgia" panose="02040502050405020303" pitchFamily="18" charset="0"/>
              </a:rPr>
              <a:t>between</a:t>
            </a:r>
            <a:r>
              <a:rPr lang="cs-CZ" altLang="cs-CZ" sz="2400" dirty="0">
                <a:latin typeface="Georgia" panose="02040502050405020303" pitchFamily="18" charset="0"/>
              </a:rPr>
              <a:t> </a:t>
            </a:r>
            <a:r>
              <a:rPr lang="cs-CZ" altLang="cs-CZ" sz="2400" dirty="0" err="1">
                <a:latin typeface="Georgia" panose="02040502050405020303" pitchFamily="18" charset="0"/>
              </a:rPr>
              <a:t>citizens</a:t>
            </a:r>
            <a:r>
              <a:rPr lang="cs-CZ" altLang="cs-CZ" sz="2400" dirty="0">
                <a:latin typeface="Georgia" panose="02040502050405020303" pitchFamily="18" charset="0"/>
              </a:rPr>
              <a:t>, </a:t>
            </a:r>
            <a:r>
              <a:rPr lang="en-US" altLang="cs-CZ" sz="2400" dirty="0">
                <a:latin typeface="Georgia" panose="02040502050405020303" pitchFamily="18" charset="0"/>
              </a:rPr>
              <a:t>these ties </a:t>
            </a:r>
            <a:r>
              <a:rPr lang="cs-CZ" altLang="cs-CZ" sz="2400" dirty="0">
                <a:latin typeface="Georgia" panose="02040502050405020303" pitchFamily="18" charset="0"/>
              </a:rPr>
              <a:t>are </a:t>
            </a:r>
            <a:r>
              <a:rPr lang="cs-CZ" altLang="cs-CZ" sz="2400" dirty="0" err="1">
                <a:latin typeface="Georgia" panose="02040502050405020303" pitchFamily="18" charset="0"/>
              </a:rPr>
              <a:t>promoted</a:t>
            </a:r>
            <a:r>
              <a:rPr lang="cs-CZ" altLang="cs-CZ" sz="2400" dirty="0">
                <a:latin typeface="Georgia" panose="02040502050405020303" pitchFamily="18" charset="0"/>
              </a:rPr>
              <a:t> by </a:t>
            </a:r>
            <a:r>
              <a:rPr lang="cs-CZ" altLang="cs-CZ" sz="2400" dirty="0" err="1">
                <a:latin typeface="Georgia" panose="02040502050405020303" pitchFamily="18" charset="0"/>
              </a:rPr>
              <a:t>civic</a:t>
            </a:r>
            <a:r>
              <a:rPr lang="cs-CZ" altLang="cs-CZ" sz="2400" dirty="0">
                <a:latin typeface="Georgia" panose="02040502050405020303" pitchFamily="18" charset="0"/>
              </a:rPr>
              <a:t> </a:t>
            </a:r>
            <a:r>
              <a:rPr lang="cs-CZ" altLang="cs-CZ" sz="2400" dirty="0" err="1">
                <a:latin typeface="Georgia" panose="02040502050405020303" pitchFamily="18" charset="0"/>
              </a:rPr>
              <a:t>engagement</a:t>
            </a:r>
            <a:endParaRPr lang="en-US" altLang="cs-CZ" sz="2400" dirty="0">
              <a:latin typeface="Georgia" panose="02040502050405020303" pitchFamily="18" charset="0"/>
            </a:endParaRPr>
          </a:p>
          <a:p>
            <a:pPr eaLnBrk="1" hangingPunct="1"/>
            <a:r>
              <a:rPr lang="cs-CZ" altLang="cs-CZ" sz="2400" b="1" dirty="0">
                <a:latin typeface="Georgia" panose="02040502050405020303" pitchFamily="18" charset="0"/>
              </a:rPr>
              <a:t>Dva druhy </a:t>
            </a:r>
            <a:r>
              <a:rPr lang="cs-CZ" altLang="cs-CZ" sz="2400" dirty="0">
                <a:latin typeface="Georgia" panose="02040502050405020303" pitchFamily="18" charset="0"/>
              </a:rPr>
              <a:t>sociální kapitálu</a:t>
            </a:r>
          </a:p>
          <a:p>
            <a:pPr eaLnBrk="1" hangingPunct="1"/>
            <a:r>
              <a:rPr lang="cs-CZ" altLang="cs-CZ" sz="2400" b="1" dirty="0" err="1">
                <a:latin typeface="Georgia" panose="02040502050405020303" pitchFamily="18" charset="0"/>
              </a:rPr>
              <a:t>Bridging</a:t>
            </a:r>
            <a:r>
              <a:rPr lang="cs-CZ" altLang="cs-CZ" sz="2400" dirty="0">
                <a:latin typeface="Georgia" panose="02040502050405020303" pitchFamily="18" charset="0"/>
              </a:rPr>
              <a:t>/obecná reciprocita</a:t>
            </a:r>
          </a:p>
          <a:p>
            <a:pPr eaLnBrk="1" hangingPunct="1"/>
            <a:r>
              <a:rPr lang="cs-CZ" altLang="cs-CZ" sz="2400" b="1" dirty="0" err="1">
                <a:latin typeface="Georgia" panose="02040502050405020303" pitchFamily="18" charset="0"/>
              </a:rPr>
              <a:t>Bonding</a:t>
            </a:r>
            <a:r>
              <a:rPr lang="cs-CZ" altLang="cs-CZ" sz="2400" dirty="0">
                <a:latin typeface="Georgia" panose="02040502050405020303" pitchFamily="18" charset="0"/>
              </a:rPr>
              <a:t>/specifická reciprocita</a:t>
            </a:r>
            <a:endParaRPr lang="cs-CZ" altLang="cs-CZ" dirty="0"/>
          </a:p>
        </p:txBody>
      </p:sp>
      <p:pic>
        <p:nvPicPr>
          <p:cNvPr id="27652" name="Picture 4" descr="Putnan">
            <a:extLst>
              <a:ext uri="{FF2B5EF4-FFF2-40B4-BE49-F238E27FC236}">
                <a16:creationId xmlns:a16="http://schemas.microsoft.com/office/drawing/2014/main" id="{E573062F-1E98-4CC3-BD29-6188C6503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823" y="741278"/>
            <a:ext cx="4279783" cy="599508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38D7EFA3-4330-40C5-855C-F0C97C3ECD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60960"/>
            <a:ext cx="7461504" cy="92392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3800" dirty="0">
                <a:latin typeface="Georgia" panose="02040502050405020303" pitchFamily="18" charset="0"/>
              </a:rPr>
              <a:t>Robert </a:t>
            </a:r>
            <a:r>
              <a:rPr lang="cs-CZ" altLang="cs-CZ" sz="3800" dirty="0" err="1">
                <a:latin typeface="Georgia" panose="02040502050405020303" pitchFamily="18" charset="0"/>
              </a:rPr>
              <a:t>Putnam</a:t>
            </a:r>
            <a:r>
              <a:rPr lang="cs-CZ" altLang="cs-CZ" sz="3800" dirty="0">
                <a:latin typeface="Georgia" panose="02040502050405020303" pitchFamily="18" charset="0"/>
              </a:rPr>
              <a:t> a</a:t>
            </a:r>
            <a:r>
              <a:rPr lang="en-US" altLang="cs-CZ" sz="3800" dirty="0" err="1">
                <a:latin typeface="Georgia" panose="02040502050405020303" pitchFamily="18" charset="0"/>
              </a:rPr>
              <a:t>nd</a:t>
            </a:r>
            <a:r>
              <a:rPr lang="en-US" altLang="cs-CZ" sz="3800" dirty="0">
                <a:latin typeface="Georgia" panose="02040502050405020303" pitchFamily="18" charset="0"/>
              </a:rPr>
              <a:t> </a:t>
            </a:r>
            <a:r>
              <a:rPr lang="cs-CZ" altLang="cs-CZ" sz="3800" dirty="0" err="1">
                <a:latin typeface="Georgia" panose="02040502050405020303" pitchFamily="18" charset="0"/>
              </a:rPr>
              <a:t>causes</a:t>
            </a:r>
            <a:r>
              <a:rPr lang="cs-CZ" altLang="cs-CZ" sz="3800" dirty="0">
                <a:latin typeface="Georgia" panose="02040502050405020303" pitchFamily="18" charset="0"/>
              </a:rPr>
              <a:t> </a:t>
            </a:r>
            <a:r>
              <a:rPr lang="cs-CZ" altLang="cs-CZ" sz="3800" dirty="0" err="1">
                <a:latin typeface="Georgia" panose="02040502050405020303" pitchFamily="18" charset="0"/>
              </a:rPr>
              <a:t>for</a:t>
            </a:r>
            <a:r>
              <a:rPr lang="cs-CZ" altLang="cs-CZ" sz="3800" dirty="0">
                <a:latin typeface="Georgia" panose="02040502050405020303" pitchFamily="18" charset="0"/>
              </a:rPr>
              <a:t> </a:t>
            </a:r>
            <a:r>
              <a:rPr lang="cs-CZ" altLang="cs-CZ" sz="3800" dirty="0" err="1">
                <a:latin typeface="Georgia" panose="02040502050405020303" pitchFamily="18" charset="0"/>
              </a:rPr>
              <a:t>decline</a:t>
            </a:r>
            <a:r>
              <a:rPr lang="cs-CZ" altLang="cs-CZ" sz="3800" dirty="0">
                <a:latin typeface="Georgia" panose="02040502050405020303" pitchFamily="18" charset="0"/>
              </a:rPr>
              <a:t> </a:t>
            </a:r>
            <a:r>
              <a:rPr lang="en-US" altLang="cs-CZ" sz="3800" dirty="0">
                <a:latin typeface="Georgia" panose="02040502050405020303" pitchFamily="18" charset="0"/>
              </a:rPr>
              <a:t>of social capital</a:t>
            </a:r>
            <a:endParaRPr lang="cs-CZ" altLang="cs-CZ" sz="3800" dirty="0">
              <a:latin typeface="Georgia" panose="02040502050405020303" pitchFamily="18" charset="0"/>
            </a:endParaRP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E598AA7C-E6C7-461D-8B40-2EC27D011D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78840" y="1289304"/>
            <a:ext cx="9708160" cy="5346388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altLang="cs-CZ" sz="2400" dirty="0">
                <a:latin typeface="Georgia" panose="02040502050405020303" pitchFamily="18" charset="0"/>
              </a:rPr>
              <a:t>In </a:t>
            </a:r>
            <a:r>
              <a:rPr lang="en-US" altLang="cs-CZ" sz="2400" dirty="0">
                <a:latin typeface="Georgia" panose="02040502050405020303" pitchFamily="18" charset="0"/>
              </a:rPr>
              <a:t>his</a:t>
            </a:r>
            <a:r>
              <a:rPr lang="cs-CZ" altLang="cs-CZ" sz="2400" dirty="0">
                <a:latin typeface="Georgia" panose="02040502050405020303" pitchFamily="18" charset="0"/>
              </a:rPr>
              <a:t> </a:t>
            </a:r>
            <a:r>
              <a:rPr lang="cs-CZ" altLang="cs-CZ" sz="2400" dirty="0" err="1">
                <a:latin typeface="Georgia" panose="02040502050405020303" pitchFamily="18" charset="0"/>
              </a:rPr>
              <a:t>book</a:t>
            </a:r>
            <a:r>
              <a:rPr lang="cs-CZ" altLang="cs-CZ" sz="2400" dirty="0">
                <a:latin typeface="Georgia" panose="02040502050405020303" pitchFamily="18" charset="0"/>
              </a:rPr>
              <a:t> </a:t>
            </a:r>
            <a:r>
              <a:rPr lang="cs-CZ" altLang="cs-CZ" sz="2400" b="1" i="1" dirty="0">
                <a:latin typeface="Georgia" panose="02040502050405020303" pitchFamily="18" charset="0"/>
              </a:rPr>
              <a:t>Bowling </a:t>
            </a:r>
            <a:r>
              <a:rPr lang="cs-CZ" altLang="cs-CZ" sz="2400" b="1" i="1" dirty="0" err="1">
                <a:latin typeface="Georgia" panose="02040502050405020303" pitchFamily="18" charset="0"/>
              </a:rPr>
              <a:t>Alone</a:t>
            </a:r>
            <a:r>
              <a:rPr lang="cs-CZ" altLang="cs-CZ" sz="2400" b="1" dirty="0">
                <a:latin typeface="Georgia" panose="02040502050405020303" pitchFamily="18" charset="0"/>
              </a:rPr>
              <a:t> </a:t>
            </a:r>
            <a:r>
              <a:rPr lang="cs-CZ" altLang="cs-CZ" sz="2400" dirty="0">
                <a:latin typeface="Georgia" panose="02040502050405020303" pitchFamily="18" charset="0"/>
              </a:rPr>
              <a:t>(2000) </a:t>
            </a:r>
            <a:r>
              <a:rPr lang="en-US" altLang="cs-CZ" sz="2400" dirty="0">
                <a:latin typeface="Georgia" panose="02040502050405020303" pitchFamily="18" charset="0"/>
              </a:rPr>
              <a:t>says</a:t>
            </a:r>
            <a:r>
              <a:rPr lang="cs-CZ" altLang="cs-CZ" sz="2400" dirty="0">
                <a:latin typeface="Georgia" panose="02040502050405020303" pitchFamily="18" charset="0"/>
              </a:rPr>
              <a:t> </a:t>
            </a:r>
            <a:r>
              <a:rPr lang="cs-CZ" altLang="cs-CZ" sz="2400" dirty="0" err="1">
                <a:latin typeface="Georgia" panose="02040502050405020303" pitchFamily="18" charset="0"/>
              </a:rPr>
              <a:t>that</a:t>
            </a:r>
            <a:r>
              <a:rPr lang="cs-CZ" altLang="cs-CZ" sz="2400" dirty="0">
                <a:latin typeface="Georgia" panose="02040502050405020303" pitchFamily="18" charset="0"/>
              </a:rPr>
              <a:t> </a:t>
            </a:r>
            <a:r>
              <a:rPr lang="en-US" altLang="cs-CZ" sz="2400" dirty="0">
                <a:latin typeface="Georgia" panose="02040502050405020303" pitchFamily="18" charset="0"/>
              </a:rPr>
              <a:t>in </a:t>
            </a:r>
            <a:r>
              <a:rPr lang="cs-CZ" altLang="cs-CZ" sz="2400" dirty="0" err="1">
                <a:latin typeface="Georgia" panose="02040502050405020303" pitchFamily="18" charset="0"/>
              </a:rPr>
              <a:t>the</a:t>
            </a:r>
            <a:r>
              <a:rPr lang="cs-CZ" altLang="cs-CZ" sz="2400" dirty="0">
                <a:latin typeface="Georgia" panose="02040502050405020303" pitchFamily="18" charset="0"/>
              </a:rPr>
              <a:t> U.S. </a:t>
            </a:r>
            <a:r>
              <a:rPr lang="cs-CZ" altLang="cs-CZ" sz="2400" dirty="0" err="1">
                <a:latin typeface="Georgia" panose="02040502050405020303" pitchFamily="18" charset="0"/>
              </a:rPr>
              <a:t>social</a:t>
            </a:r>
            <a:r>
              <a:rPr lang="cs-CZ" altLang="cs-CZ" sz="2400" dirty="0">
                <a:latin typeface="Georgia" panose="02040502050405020303" pitchFamily="18" charset="0"/>
              </a:rPr>
              <a:t> </a:t>
            </a:r>
            <a:r>
              <a:rPr lang="cs-CZ" altLang="cs-CZ" sz="2400" dirty="0" err="1">
                <a:latin typeface="Georgia" panose="02040502050405020303" pitchFamily="18" charset="0"/>
              </a:rPr>
              <a:t>capital</a:t>
            </a:r>
            <a:r>
              <a:rPr lang="cs-CZ" altLang="cs-CZ" sz="2400" dirty="0">
                <a:latin typeface="Georgia" panose="02040502050405020303" pitchFamily="18" charset="0"/>
              </a:rPr>
              <a:t> </a:t>
            </a:r>
            <a:r>
              <a:rPr lang="cs-CZ" altLang="cs-CZ" sz="2400" dirty="0" err="1">
                <a:latin typeface="Georgia" panose="02040502050405020303" pitchFamily="18" charset="0"/>
              </a:rPr>
              <a:t>is</a:t>
            </a:r>
            <a:r>
              <a:rPr lang="cs-CZ" altLang="cs-CZ" sz="2400" dirty="0">
                <a:latin typeface="Georgia" panose="02040502050405020303" pitchFamily="18" charset="0"/>
              </a:rPr>
              <a:t> </a:t>
            </a:r>
            <a:r>
              <a:rPr lang="cs-CZ" altLang="cs-CZ" sz="2400" dirty="0" err="1">
                <a:latin typeface="Georgia" panose="02040502050405020303" pitchFamily="18" charset="0"/>
              </a:rPr>
              <a:t>diminishing</a:t>
            </a:r>
            <a:r>
              <a:rPr lang="cs-CZ" altLang="cs-CZ" sz="2400" dirty="0">
                <a:latin typeface="Georgia" panose="02040502050405020303" pitchFamily="18" charset="0"/>
              </a:rPr>
              <a:t>, and </a:t>
            </a:r>
            <a:r>
              <a:rPr lang="cs-CZ" altLang="cs-CZ" sz="2400" dirty="0" err="1">
                <a:latin typeface="Georgia" panose="02040502050405020303" pitchFamily="18" charset="0"/>
              </a:rPr>
              <a:t>that</a:t>
            </a:r>
            <a:r>
              <a:rPr lang="cs-CZ" altLang="cs-CZ" sz="2400" dirty="0">
                <a:latin typeface="Georgia" panose="02040502050405020303" pitchFamily="18" charset="0"/>
              </a:rPr>
              <a:t> </a:t>
            </a:r>
            <a:r>
              <a:rPr lang="en-US" altLang="cs-CZ" sz="2400" dirty="0">
                <a:latin typeface="Georgia" panose="02040502050405020303" pitchFamily="18" charset="0"/>
              </a:rPr>
              <a:t>the so-called </a:t>
            </a:r>
            <a:r>
              <a:rPr lang="cs-CZ" altLang="cs-CZ" sz="2400" dirty="0">
                <a:latin typeface="Georgia" panose="02040502050405020303" pitchFamily="18" charset="0"/>
              </a:rPr>
              <a:t>"post-civil" society </a:t>
            </a:r>
            <a:r>
              <a:rPr lang="cs-CZ" altLang="cs-CZ" sz="2400" dirty="0" err="1">
                <a:latin typeface="Georgia" panose="02040502050405020303" pitchFamily="18" charset="0"/>
              </a:rPr>
              <a:t>emerges</a:t>
            </a:r>
            <a:r>
              <a:rPr lang="en-US" altLang="cs-CZ" sz="2400" dirty="0">
                <a:latin typeface="Georgia" panose="02040502050405020303" pitchFamily="18" charset="0"/>
              </a:rPr>
              <a:t>.</a:t>
            </a:r>
          </a:p>
          <a:p>
            <a:pPr eaLnBrk="1" hangingPunct="1"/>
            <a:r>
              <a:rPr lang="en-US" altLang="cs-CZ" sz="2400" b="1" dirty="0">
                <a:latin typeface="Georgia" panose="02040502050405020303" pitchFamily="18" charset="0"/>
              </a:rPr>
              <a:t>C</a:t>
            </a:r>
            <a:r>
              <a:rPr lang="cs-CZ" altLang="cs-CZ" sz="2400" b="1" dirty="0" err="1">
                <a:latin typeface="Georgia" panose="02040502050405020303" pitchFamily="18" charset="0"/>
              </a:rPr>
              <a:t>risis</a:t>
            </a:r>
            <a:r>
              <a:rPr lang="cs-CZ" altLang="cs-CZ" sz="2400" b="1" dirty="0">
                <a:latin typeface="Georgia" panose="02040502050405020303" pitchFamily="18" charset="0"/>
              </a:rPr>
              <a:t> </a:t>
            </a:r>
            <a:r>
              <a:rPr lang="cs-CZ" altLang="cs-CZ" sz="2400" b="1" dirty="0" err="1">
                <a:latin typeface="Georgia" panose="02040502050405020303" pitchFamily="18" charset="0"/>
              </a:rPr>
              <a:t>of</a:t>
            </a:r>
            <a:r>
              <a:rPr lang="cs-CZ" altLang="cs-CZ" sz="2400" b="1" dirty="0">
                <a:latin typeface="Georgia" panose="02040502050405020303" pitchFamily="18" charset="0"/>
              </a:rPr>
              <a:t> </a:t>
            </a:r>
            <a:r>
              <a:rPr lang="cs-CZ" altLang="cs-CZ" sz="2400" b="1" dirty="0" err="1">
                <a:latin typeface="Georgia" panose="02040502050405020303" pitchFamily="18" charset="0"/>
              </a:rPr>
              <a:t>social</a:t>
            </a:r>
            <a:r>
              <a:rPr lang="cs-CZ" altLang="cs-CZ" sz="2400" b="1" dirty="0">
                <a:latin typeface="Georgia" panose="02040502050405020303" pitchFamily="18" charset="0"/>
              </a:rPr>
              <a:t> </a:t>
            </a:r>
            <a:r>
              <a:rPr lang="cs-CZ" altLang="cs-CZ" sz="2400" b="1" dirty="0" err="1">
                <a:latin typeface="Georgia" panose="02040502050405020303" pitchFamily="18" charset="0"/>
              </a:rPr>
              <a:t>capital</a:t>
            </a:r>
            <a:r>
              <a:rPr lang="en-US" altLang="cs-CZ" sz="2400" dirty="0">
                <a:latin typeface="Georgia" panose="02040502050405020303" pitchFamily="18" charset="0"/>
              </a:rPr>
              <a:t> can be illustrated by the</a:t>
            </a:r>
            <a:r>
              <a:rPr lang="cs-CZ" altLang="cs-CZ" sz="2400" dirty="0">
                <a:latin typeface="Georgia" panose="02040502050405020303" pitchFamily="18" charset="0"/>
              </a:rPr>
              <a:t> </a:t>
            </a:r>
            <a:r>
              <a:rPr lang="en-US" altLang="cs-CZ" sz="2400" dirty="0">
                <a:latin typeface="Georgia" panose="02040502050405020303" pitchFamily="18" charset="0"/>
              </a:rPr>
              <a:t>decrease in the  </a:t>
            </a:r>
            <a:r>
              <a:rPr lang="cs-CZ" altLang="cs-CZ" sz="2400" dirty="0" err="1">
                <a:latin typeface="Georgia" panose="02040502050405020303" pitchFamily="18" charset="0"/>
              </a:rPr>
              <a:t>number</a:t>
            </a:r>
            <a:r>
              <a:rPr lang="cs-CZ" altLang="cs-CZ" sz="2400" dirty="0">
                <a:latin typeface="Georgia" panose="02040502050405020303" pitchFamily="18" charset="0"/>
              </a:rPr>
              <a:t> </a:t>
            </a:r>
            <a:r>
              <a:rPr lang="cs-CZ" altLang="cs-CZ" sz="2400" dirty="0" err="1">
                <a:latin typeface="Georgia" panose="02040502050405020303" pitchFamily="18" charset="0"/>
              </a:rPr>
              <a:t>of</a:t>
            </a:r>
            <a:r>
              <a:rPr lang="cs-CZ" altLang="cs-CZ" sz="2400" dirty="0">
                <a:latin typeface="Georgia" panose="02040502050405020303" pitchFamily="18" charset="0"/>
              </a:rPr>
              <a:t> </a:t>
            </a:r>
            <a:r>
              <a:rPr lang="cs-CZ" altLang="cs-CZ" sz="2400" dirty="0" err="1">
                <a:latin typeface="Georgia" panose="02040502050405020303" pitchFamily="18" charset="0"/>
              </a:rPr>
              <a:t>clubs</a:t>
            </a:r>
            <a:r>
              <a:rPr lang="cs-CZ" altLang="cs-CZ" sz="2400" dirty="0">
                <a:latin typeface="Georgia" panose="02040502050405020303" pitchFamily="18" charset="0"/>
              </a:rPr>
              <a:t> and </a:t>
            </a:r>
            <a:r>
              <a:rPr lang="cs-CZ" altLang="cs-CZ" sz="2400" dirty="0" err="1">
                <a:latin typeface="Georgia" panose="02040502050405020303" pitchFamily="18" charset="0"/>
              </a:rPr>
              <a:t>voluntary</a:t>
            </a:r>
            <a:r>
              <a:rPr lang="cs-CZ" altLang="cs-CZ" sz="2400" dirty="0">
                <a:latin typeface="Georgia" panose="02040502050405020303" pitchFamily="18" charset="0"/>
              </a:rPr>
              <a:t> </a:t>
            </a:r>
            <a:r>
              <a:rPr lang="cs-CZ" altLang="cs-CZ" sz="2400" dirty="0" err="1">
                <a:latin typeface="Georgia" panose="02040502050405020303" pitchFamily="18" charset="0"/>
              </a:rPr>
              <a:t>associations</a:t>
            </a:r>
            <a:r>
              <a:rPr lang="cs-CZ" altLang="cs-CZ" sz="2400" dirty="0">
                <a:latin typeface="Georgia" panose="02040502050405020303" pitchFamily="18" charset="0"/>
              </a:rPr>
              <a:t>, </a:t>
            </a:r>
            <a:r>
              <a:rPr lang="en-US" altLang="cs-CZ" sz="2400" dirty="0">
                <a:latin typeface="Georgia" panose="02040502050405020303" pitchFamily="18" charset="0"/>
              </a:rPr>
              <a:t>the decrease in </a:t>
            </a:r>
            <a:r>
              <a:rPr lang="cs-CZ" altLang="cs-CZ" sz="2400" dirty="0" err="1">
                <a:latin typeface="Georgia" panose="02040502050405020303" pitchFamily="18" charset="0"/>
              </a:rPr>
              <a:t>membership</a:t>
            </a:r>
            <a:r>
              <a:rPr lang="cs-CZ" altLang="cs-CZ" sz="2400" dirty="0">
                <a:latin typeface="Georgia" panose="02040502050405020303" pitchFamily="18" charset="0"/>
              </a:rPr>
              <a:t> </a:t>
            </a:r>
            <a:r>
              <a:rPr lang="cs-CZ" altLang="cs-CZ" sz="2400" dirty="0" err="1">
                <a:latin typeface="Georgia" panose="02040502050405020303" pitchFamily="18" charset="0"/>
              </a:rPr>
              <a:t>of</a:t>
            </a:r>
            <a:r>
              <a:rPr lang="cs-CZ" altLang="cs-CZ" sz="2400" dirty="0">
                <a:latin typeface="Georgia" panose="02040502050405020303" pitchFamily="18" charset="0"/>
              </a:rPr>
              <a:t> </a:t>
            </a:r>
            <a:r>
              <a:rPr lang="cs-CZ" altLang="cs-CZ" sz="2400" dirty="0" err="1">
                <a:latin typeface="Georgia" panose="02040502050405020303" pitchFamily="18" charset="0"/>
              </a:rPr>
              <a:t>political</a:t>
            </a:r>
            <a:r>
              <a:rPr lang="cs-CZ" altLang="cs-CZ" sz="2400" dirty="0">
                <a:latin typeface="Georgia" panose="02040502050405020303" pitchFamily="18" charset="0"/>
              </a:rPr>
              <a:t> </a:t>
            </a:r>
            <a:r>
              <a:rPr lang="cs-CZ" altLang="cs-CZ" sz="2400" dirty="0" err="1">
                <a:latin typeface="Georgia" panose="02040502050405020303" pitchFamily="18" charset="0"/>
              </a:rPr>
              <a:t>parties</a:t>
            </a:r>
            <a:r>
              <a:rPr lang="cs-CZ" altLang="cs-CZ" sz="2400" dirty="0">
                <a:latin typeface="Georgia" panose="02040502050405020303" pitchFamily="18" charset="0"/>
              </a:rPr>
              <a:t>, </a:t>
            </a:r>
            <a:r>
              <a:rPr lang="cs-CZ" altLang="cs-CZ" sz="2400" dirty="0" err="1">
                <a:latin typeface="Georgia" panose="02040502050405020303" pitchFamily="18" charset="0"/>
              </a:rPr>
              <a:t>etc</a:t>
            </a:r>
            <a:r>
              <a:rPr lang="cs-CZ" altLang="cs-CZ" sz="2400" dirty="0">
                <a:latin typeface="Georgia" panose="02040502050405020303" pitchFamily="18" charset="0"/>
              </a:rPr>
              <a:t>. </a:t>
            </a:r>
          </a:p>
          <a:p>
            <a:pPr marL="0" indent="0" eaLnBrk="1" hangingPunct="1">
              <a:buNone/>
            </a:pPr>
            <a:r>
              <a:rPr lang="cs-CZ" altLang="cs-CZ" sz="2400" b="1" u="sng" dirty="0">
                <a:latin typeface="Georgia" panose="02040502050405020303" pitchFamily="18" charset="0"/>
              </a:rPr>
              <a:t>PŘÍČINY</a:t>
            </a:r>
          </a:p>
          <a:p>
            <a:pPr eaLnBrk="1" hangingPunct="1"/>
            <a:r>
              <a:rPr lang="cs-CZ" altLang="cs-CZ" sz="2400" u="sng" dirty="0">
                <a:latin typeface="Georgia" panose="02040502050405020303" pitchFamily="18" charset="0"/>
              </a:rPr>
              <a:t>Tlak času a peněz </a:t>
            </a:r>
            <a:r>
              <a:rPr lang="cs-CZ" altLang="cs-CZ" sz="2400" dirty="0">
                <a:latin typeface="Georgia" panose="02040502050405020303" pitchFamily="18" charset="0"/>
              </a:rPr>
              <a:t>a jeho negativní důsledky, včetně emancipace žen (?) (nízká porodnost, vysoká rozvodovost, zanedbávání péče o děti) 10%</a:t>
            </a:r>
          </a:p>
          <a:p>
            <a:pPr eaLnBrk="1" hangingPunct="1"/>
            <a:r>
              <a:rPr lang="cs-CZ" altLang="cs-CZ" sz="2400" u="sng" dirty="0">
                <a:latin typeface="Georgia" panose="02040502050405020303" pitchFamily="18" charset="0"/>
              </a:rPr>
              <a:t>Pracovní mobilita a rozvoj satelitů </a:t>
            </a:r>
            <a:r>
              <a:rPr lang="cs-CZ" altLang="cs-CZ" sz="2400" dirty="0">
                <a:latin typeface="Georgia" panose="02040502050405020303" pitchFamily="18" charset="0"/>
              </a:rPr>
              <a:t>(snižuje kvalitu sociálních interakcí a celkového prostředí) 10%</a:t>
            </a:r>
          </a:p>
          <a:p>
            <a:pPr eaLnBrk="1" hangingPunct="1"/>
            <a:r>
              <a:rPr lang="cs-CZ" altLang="cs-CZ" sz="2400" u="sng" dirty="0">
                <a:latin typeface="Georgia" panose="02040502050405020303" pitchFamily="18" charset="0"/>
              </a:rPr>
              <a:t>Rozvoj elektronické zábavy </a:t>
            </a:r>
            <a:r>
              <a:rPr lang="cs-CZ" altLang="cs-CZ" sz="2400" dirty="0">
                <a:latin typeface="Georgia" panose="02040502050405020303" pitchFamily="18" charset="0"/>
              </a:rPr>
              <a:t>(televize, dnes internet) 25%</a:t>
            </a:r>
          </a:p>
          <a:p>
            <a:pPr eaLnBrk="1" hangingPunct="1"/>
            <a:r>
              <a:rPr lang="cs-CZ" altLang="cs-CZ" sz="2400" u="sng" dirty="0">
                <a:latin typeface="Georgia" panose="02040502050405020303" pitchFamily="18" charset="0"/>
              </a:rPr>
              <a:t>Generační obměna </a:t>
            </a:r>
            <a:r>
              <a:rPr lang="cs-CZ" altLang="cs-CZ" sz="2400" dirty="0">
                <a:latin typeface="Georgia" panose="02040502050405020303" pitchFamily="18" charset="0"/>
              </a:rPr>
              <a:t>, odchod </a:t>
            </a:r>
            <a:r>
              <a:rPr lang="cs-CZ" altLang="cs-CZ" sz="2400" i="1" dirty="0">
                <a:latin typeface="Georgia" panose="02040502050405020303" pitchFamily="18" charset="0"/>
              </a:rPr>
              <a:t>long </a:t>
            </a:r>
            <a:r>
              <a:rPr lang="cs-CZ" altLang="cs-CZ" sz="2400" i="1" dirty="0" err="1">
                <a:latin typeface="Georgia" panose="02040502050405020303" pitchFamily="18" charset="0"/>
              </a:rPr>
              <a:t>civic</a:t>
            </a:r>
            <a:r>
              <a:rPr lang="cs-CZ" altLang="cs-CZ" sz="2400" i="1" dirty="0">
                <a:latin typeface="Georgia" panose="02040502050405020303" pitchFamily="18" charset="0"/>
              </a:rPr>
              <a:t> </a:t>
            </a:r>
            <a:r>
              <a:rPr lang="cs-CZ" altLang="cs-CZ" sz="2400" i="1" dirty="0" err="1">
                <a:latin typeface="Georgia" panose="02040502050405020303" pitchFamily="18" charset="0"/>
              </a:rPr>
              <a:t>generation</a:t>
            </a:r>
            <a:r>
              <a:rPr lang="cs-CZ" altLang="cs-CZ" sz="2400" i="1" dirty="0">
                <a:latin typeface="Georgia" panose="02040502050405020303" pitchFamily="18" charset="0"/>
              </a:rPr>
              <a:t> </a:t>
            </a:r>
            <a:r>
              <a:rPr lang="cs-CZ" altLang="cs-CZ" sz="2400" dirty="0">
                <a:latin typeface="Georgia" panose="02040502050405020303" pitchFamily="18" charset="0"/>
              </a:rPr>
              <a:t>50%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2976B5BA-B9EE-498E-B473-EBD3A3D25D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8939987"/>
              </p:ext>
            </p:extLst>
          </p:nvPr>
        </p:nvGraphicFramePr>
        <p:xfrm>
          <a:off x="844530" y="568447"/>
          <a:ext cx="9832706" cy="57211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E308D38E-C71C-444C-B2C5-6DA3F4FF1D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Násilí na silnicích - srovnání</a:t>
            </a:r>
          </a:p>
        </p:txBody>
      </p:sp>
      <p:pic>
        <p:nvPicPr>
          <p:cNvPr id="47107" name="Picture 3">
            <a:extLst>
              <a:ext uri="{FF2B5EF4-FFF2-40B4-BE49-F238E27FC236}">
                <a16:creationId xmlns:a16="http://schemas.microsoft.com/office/drawing/2014/main" id="{C7343DAE-FBF2-45F6-BDB6-4C034B9B8D0D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7020" y="1456762"/>
            <a:ext cx="7955830" cy="5401238"/>
          </a:xfrm>
        </p:spPr>
      </p:pic>
      <p:pic>
        <p:nvPicPr>
          <p:cNvPr id="47108" name="Picture 4" descr="Scheme 1 final">
            <a:extLst>
              <a:ext uri="{FF2B5EF4-FFF2-40B4-BE49-F238E27FC236}">
                <a16:creationId xmlns:a16="http://schemas.microsoft.com/office/drawing/2014/main" id="{3CC117E9-BC54-4077-B120-C83591CA2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850" y="0"/>
            <a:ext cx="1835150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1143000"/>
          </a:xfrm>
        </p:spPr>
        <p:txBody>
          <a:bodyPr/>
          <a:lstStyle/>
          <a:p>
            <a:r>
              <a:rPr lang="en-US" sz="2000" dirty="0"/>
              <a:t>OECD Chart: Income inequality, Gini coefficient, 0 = complete equality; 1 = complete inequality, Annual, 2015 – 2019</a:t>
            </a:r>
            <a:endParaRPr lang="cs-CZ" sz="2000" dirty="0"/>
          </a:p>
        </p:txBody>
      </p:sp>
      <p:pic>
        <p:nvPicPr>
          <p:cNvPr id="1026" name="Picture 2" descr="https://upload.wikimedia.org/wikipedia/commons/9/98/Gini_coefficient_-Czech_Republic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641" y="1052736"/>
            <a:ext cx="9468290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25788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38.7|52.6"/>
</p:tagLst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Overr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Overr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Overr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Overr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Overr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rkýř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  <a:fontScheme name="Arkýř">
    <a:majorFont>
      <a:latin typeface="Century Schoolbook"/>
      <a:ea typeface=""/>
      <a:cs typeface=""/>
      <a:font script="Jpan" typeface="ＭＳ Ｐ明朝"/>
      <a:font script="Hang" typeface="휴먼매직체"/>
      <a:font script="Hans" typeface="华文楷体"/>
      <a:font script="Hant" typeface="新細明體"/>
      <a:font script="Arab" typeface="Times New Roman"/>
      <a:font script="Hebr" typeface="Times New Roman"/>
      <a:font script="Thai" typeface="Kodchiang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entury Schoolbook"/>
      <a:ea typeface=""/>
      <a:cs typeface=""/>
      <a:font script="Jpan" typeface="ＭＳ Ｐ明朝"/>
      <a:font script="Hang" typeface="휴먼매직체"/>
      <a:font script="Hans" typeface="宋体"/>
      <a:font script="Hant" typeface="新細明體"/>
      <a:font script="Arab" typeface="Times New Roman"/>
      <a:font script="Hebr" typeface="Times New Roman"/>
      <a:font script="Thai" typeface="Kodchiang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Arkýř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60000"/>
            </a:schemeClr>
          </a:gs>
          <a:gs pos="30000">
            <a:schemeClr val="phClr">
              <a:tint val="38000"/>
              <a:satMod val="260000"/>
            </a:schemeClr>
          </a:gs>
          <a:gs pos="75000">
            <a:schemeClr val="phClr">
              <a:tint val="55000"/>
              <a:satMod val="255000"/>
            </a:schemeClr>
          </a:gs>
          <a:gs pos="100000">
            <a:schemeClr val="phClr">
              <a:tint val="70000"/>
              <a:satMod val="255000"/>
            </a:schemeClr>
          </a:gs>
        </a:gsLst>
        <a:path path="circle">
          <a:fillToRect l="5000" t="100000" r="120000" b="10000"/>
        </a:path>
      </a:gradFill>
      <a:gradFill rotWithShape="1">
        <a:gsLst>
          <a:gs pos="0">
            <a:schemeClr val="phClr">
              <a:shade val="63000"/>
              <a:satMod val="165000"/>
            </a:schemeClr>
          </a:gs>
          <a:gs pos="30000">
            <a:schemeClr val="phClr">
              <a:shade val="58000"/>
              <a:satMod val="165000"/>
            </a:schemeClr>
          </a:gs>
          <a:gs pos="75000">
            <a:schemeClr val="phClr">
              <a:shade val="30000"/>
              <a:satMod val="175000"/>
            </a:schemeClr>
          </a:gs>
          <a:gs pos="100000">
            <a:schemeClr val="phClr">
              <a:shade val="15000"/>
              <a:satMod val="175000"/>
            </a:schemeClr>
          </a:gs>
        </a:gsLst>
        <a:path path="circle">
          <a:fillToRect l="5000" t="100000" r="120000" b="10000"/>
        </a:path>
      </a:gradFill>
    </a:fillStyleLst>
    <a:lnStyleLst>
      <a:ln w="12700" cap="flat" cmpd="sng" algn="ctr">
        <a:solidFill>
          <a:schemeClr val="phClr">
            <a:shade val="70000"/>
            <a:satMod val="15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0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58000"/>
              <a:satMod val="125000"/>
            </a:schemeClr>
          </a:gs>
          <a:gs pos="40000">
            <a:schemeClr val="phClr">
              <a:tint val="90000"/>
              <a:shade val="90000"/>
              <a:satMod val="120000"/>
            </a:schemeClr>
          </a:gs>
          <a:gs pos="100000">
            <a:schemeClr val="phClr">
              <a:tint val="5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shade val="80000"/>
            </a:schemeClr>
            <a:schemeClr val="phClr">
              <a:tint val="91000"/>
            </a:schemeClr>
          </a:duotone>
        </a:blip>
        <a:tile tx="0" ty="0" sx="40000" sy="50000" flip="y" algn="tl"/>
      </a:blipFill>
    </a:bgFillStyleLst>
  </a:fmtScheme>
</a:themeOverride>
</file>

<file path=ppt/theme/themeOverride2.xml><?xml version="1.0" encoding="utf-8"?>
<a:themeOverride xmlns:a="http://schemas.openxmlformats.org/drawingml/2006/main">
  <a:clrScheme name="Arkýř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  <a:fontScheme name="Arkýř">
    <a:majorFont>
      <a:latin typeface="Century Schoolbook"/>
      <a:ea typeface=""/>
      <a:cs typeface=""/>
      <a:font script="Jpan" typeface="ＭＳ Ｐ明朝"/>
      <a:font script="Hang" typeface="휴먼매직체"/>
      <a:font script="Hans" typeface="华文楷体"/>
      <a:font script="Hant" typeface="新細明體"/>
      <a:font script="Arab" typeface="Times New Roman"/>
      <a:font script="Hebr" typeface="Times New Roman"/>
      <a:font script="Thai" typeface="Kodchiang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entury Schoolbook"/>
      <a:ea typeface=""/>
      <a:cs typeface=""/>
      <a:font script="Jpan" typeface="ＭＳ Ｐ明朝"/>
      <a:font script="Hang" typeface="휴먼매직체"/>
      <a:font script="Hans" typeface="宋体"/>
      <a:font script="Hant" typeface="新細明體"/>
      <a:font script="Arab" typeface="Times New Roman"/>
      <a:font script="Hebr" typeface="Times New Roman"/>
      <a:font script="Thai" typeface="Kodchiang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Arkýř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60000"/>
            </a:schemeClr>
          </a:gs>
          <a:gs pos="30000">
            <a:schemeClr val="phClr">
              <a:tint val="38000"/>
              <a:satMod val="260000"/>
            </a:schemeClr>
          </a:gs>
          <a:gs pos="75000">
            <a:schemeClr val="phClr">
              <a:tint val="55000"/>
              <a:satMod val="255000"/>
            </a:schemeClr>
          </a:gs>
          <a:gs pos="100000">
            <a:schemeClr val="phClr">
              <a:tint val="70000"/>
              <a:satMod val="255000"/>
            </a:schemeClr>
          </a:gs>
        </a:gsLst>
        <a:path path="circle">
          <a:fillToRect l="5000" t="100000" r="120000" b="10000"/>
        </a:path>
      </a:gradFill>
      <a:gradFill rotWithShape="1">
        <a:gsLst>
          <a:gs pos="0">
            <a:schemeClr val="phClr">
              <a:shade val="63000"/>
              <a:satMod val="165000"/>
            </a:schemeClr>
          </a:gs>
          <a:gs pos="30000">
            <a:schemeClr val="phClr">
              <a:shade val="58000"/>
              <a:satMod val="165000"/>
            </a:schemeClr>
          </a:gs>
          <a:gs pos="75000">
            <a:schemeClr val="phClr">
              <a:shade val="30000"/>
              <a:satMod val="175000"/>
            </a:schemeClr>
          </a:gs>
          <a:gs pos="100000">
            <a:schemeClr val="phClr">
              <a:shade val="15000"/>
              <a:satMod val="175000"/>
            </a:schemeClr>
          </a:gs>
        </a:gsLst>
        <a:path path="circle">
          <a:fillToRect l="5000" t="100000" r="120000" b="10000"/>
        </a:path>
      </a:gradFill>
    </a:fillStyleLst>
    <a:lnStyleLst>
      <a:ln w="12700" cap="flat" cmpd="sng" algn="ctr">
        <a:solidFill>
          <a:schemeClr val="phClr">
            <a:shade val="70000"/>
            <a:satMod val="15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0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58000"/>
              <a:satMod val="125000"/>
            </a:schemeClr>
          </a:gs>
          <a:gs pos="40000">
            <a:schemeClr val="phClr">
              <a:tint val="90000"/>
              <a:shade val="90000"/>
              <a:satMod val="120000"/>
            </a:schemeClr>
          </a:gs>
          <a:gs pos="100000">
            <a:schemeClr val="phClr">
              <a:tint val="5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shade val="80000"/>
            </a:schemeClr>
            <a:schemeClr val="phClr">
              <a:tint val="91000"/>
            </a:schemeClr>
          </a:duotone>
        </a:blip>
        <a:tile tx="0" ty="0" sx="40000" sy="50000" flip="y" algn="tl"/>
      </a:blipFill>
    </a:bgFillStyleLst>
  </a:fmtScheme>
</a:themeOverride>
</file>

<file path=ppt/theme/themeOverride3.xml><?xml version="1.0" encoding="utf-8"?>
<a:themeOverride xmlns:a="http://schemas.openxmlformats.org/drawingml/2006/main">
  <a:clrScheme name="Arkýř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  <a:fontScheme name="Arkýř">
    <a:majorFont>
      <a:latin typeface="Century Schoolbook"/>
      <a:ea typeface=""/>
      <a:cs typeface=""/>
      <a:font script="Jpan" typeface="ＭＳ Ｐ明朝"/>
      <a:font script="Hang" typeface="휴먼매직체"/>
      <a:font script="Hans" typeface="华文楷体"/>
      <a:font script="Hant" typeface="新細明體"/>
      <a:font script="Arab" typeface="Times New Roman"/>
      <a:font script="Hebr" typeface="Times New Roman"/>
      <a:font script="Thai" typeface="Kodchiang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entury Schoolbook"/>
      <a:ea typeface=""/>
      <a:cs typeface=""/>
      <a:font script="Jpan" typeface="ＭＳ Ｐ明朝"/>
      <a:font script="Hang" typeface="휴먼매직체"/>
      <a:font script="Hans" typeface="宋体"/>
      <a:font script="Hant" typeface="新細明體"/>
      <a:font script="Arab" typeface="Times New Roman"/>
      <a:font script="Hebr" typeface="Times New Roman"/>
      <a:font script="Thai" typeface="Kodchiang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Arkýř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60000"/>
            </a:schemeClr>
          </a:gs>
          <a:gs pos="30000">
            <a:schemeClr val="phClr">
              <a:tint val="38000"/>
              <a:satMod val="260000"/>
            </a:schemeClr>
          </a:gs>
          <a:gs pos="75000">
            <a:schemeClr val="phClr">
              <a:tint val="55000"/>
              <a:satMod val="255000"/>
            </a:schemeClr>
          </a:gs>
          <a:gs pos="100000">
            <a:schemeClr val="phClr">
              <a:tint val="70000"/>
              <a:satMod val="255000"/>
            </a:schemeClr>
          </a:gs>
        </a:gsLst>
        <a:path path="circle">
          <a:fillToRect l="5000" t="100000" r="120000" b="10000"/>
        </a:path>
      </a:gradFill>
      <a:gradFill rotWithShape="1">
        <a:gsLst>
          <a:gs pos="0">
            <a:schemeClr val="phClr">
              <a:shade val="63000"/>
              <a:satMod val="165000"/>
            </a:schemeClr>
          </a:gs>
          <a:gs pos="30000">
            <a:schemeClr val="phClr">
              <a:shade val="58000"/>
              <a:satMod val="165000"/>
            </a:schemeClr>
          </a:gs>
          <a:gs pos="75000">
            <a:schemeClr val="phClr">
              <a:shade val="30000"/>
              <a:satMod val="175000"/>
            </a:schemeClr>
          </a:gs>
          <a:gs pos="100000">
            <a:schemeClr val="phClr">
              <a:shade val="15000"/>
              <a:satMod val="175000"/>
            </a:schemeClr>
          </a:gs>
        </a:gsLst>
        <a:path path="circle">
          <a:fillToRect l="5000" t="100000" r="120000" b="10000"/>
        </a:path>
      </a:gradFill>
    </a:fillStyleLst>
    <a:lnStyleLst>
      <a:ln w="12700" cap="flat" cmpd="sng" algn="ctr">
        <a:solidFill>
          <a:schemeClr val="phClr">
            <a:shade val="70000"/>
            <a:satMod val="15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0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58000"/>
              <a:satMod val="125000"/>
            </a:schemeClr>
          </a:gs>
          <a:gs pos="40000">
            <a:schemeClr val="phClr">
              <a:tint val="90000"/>
              <a:shade val="90000"/>
              <a:satMod val="120000"/>
            </a:schemeClr>
          </a:gs>
          <a:gs pos="100000">
            <a:schemeClr val="phClr">
              <a:tint val="5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shade val="80000"/>
            </a:schemeClr>
            <a:schemeClr val="phClr">
              <a:tint val="91000"/>
            </a:schemeClr>
          </a:duotone>
        </a:blip>
        <a:tile tx="0" ty="0" sx="40000" sy="50000" flip="y" algn="tl"/>
      </a:blipFill>
    </a:bgFillStyleLst>
  </a:fmtScheme>
</a:themeOverride>
</file>

<file path=ppt/theme/themeOverride4.xml><?xml version="1.0" encoding="utf-8"?>
<a:themeOverride xmlns:a="http://schemas.openxmlformats.org/drawingml/2006/main">
  <a:clrScheme name="Arkýř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  <a:fontScheme name="Arkýř">
    <a:majorFont>
      <a:latin typeface="Century Schoolbook"/>
      <a:ea typeface=""/>
      <a:cs typeface=""/>
      <a:font script="Jpan" typeface="ＭＳ Ｐ明朝"/>
      <a:font script="Hang" typeface="휴먼매직체"/>
      <a:font script="Hans" typeface="华文楷体"/>
      <a:font script="Hant" typeface="新細明體"/>
      <a:font script="Arab" typeface="Times New Roman"/>
      <a:font script="Hebr" typeface="Times New Roman"/>
      <a:font script="Thai" typeface="Kodchiang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entury Schoolbook"/>
      <a:ea typeface=""/>
      <a:cs typeface=""/>
      <a:font script="Jpan" typeface="ＭＳ Ｐ明朝"/>
      <a:font script="Hang" typeface="휴먼매직체"/>
      <a:font script="Hans" typeface="宋体"/>
      <a:font script="Hant" typeface="新細明體"/>
      <a:font script="Arab" typeface="Times New Roman"/>
      <a:font script="Hebr" typeface="Times New Roman"/>
      <a:font script="Thai" typeface="Kodchiang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Arkýř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60000"/>
            </a:schemeClr>
          </a:gs>
          <a:gs pos="30000">
            <a:schemeClr val="phClr">
              <a:tint val="38000"/>
              <a:satMod val="260000"/>
            </a:schemeClr>
          </a:gs>
          <a:gs pos="75000">
            <a:schemeClr val="phClr">
              <a:tint val="55000"/>
              <a:satMod val="255000"/>
            </a:schemeClr>
          </a:gs>
          <a:gs pos="100000">
            <a:schemeClr val="phClr">
              <a:tint val="70000"/>
              <a:satMod val="255000"/>
            </a:schemeClr>
          </a:gs>
        </a:gsLst>
        <a:path path="circle">
          <a:fillToRect l="5000" t="100000" r="120000" b="10000"/>
        </a:path>
      </a:gradFill>
      <a:gradFill rotWithShape="1">
        <a:gsLst>
          <a:gs pos="0">
            <a:schemeClr val="phClr">
              <a:shade val="63000"/>
              <a:satMod val="165000"/>
            </a:schemeClr>
          </a:gs>
          <a:gs pos="30000">
            <a:schemeClr val="phClr">
              <a:shade val="58000"/>
              <a:satMod val="165000"/>
            </a:schemeClr>
          </a:gs>
          <a:gs pos="75000">
            <a:schemeClr val="phClr">
              <a:shade val="30000"/>
              <a:satMod val="175000"/>
            </a:schemeClr>
          </a:gs>
          <a:gs pos="100000">
            <a:schemeClr val="phClr">
              <a:shade val="15000"/>
              <a:satMod val="175000"/>
            </a:schemeClr>
          </a:gs>
        </a:gsLst>
        <a:path path="circle">
          <a:fillToRect l="5000" t="100000" r="120000" b="10000"/>
        </a:path>
      </a:gradFill>
    </a:fillStyleLst>
    <a:lnStyleLst>
      <a:ln w="12700" cap="flat" cmpd="sng" algn="ctr">
        <a:solidFill>
          <a:schemeClr val="phClr">
            <a:shade val="70000"/>
            <a:satMod val="15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0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58000"/>
              <a:satMod val="125000"/>
            </a:schemeClr>
          </a:gs>
          <a:gs pos="40000">
            <a:schemeClr val="phClr">
              <a:tint val="90000"/>
              <a:shade val="90000"/>
              <a:satMod val="120000"/>
            </a:schemeClr>
          </a:gs>
          <a:gs pos="100000">
            <a:schemeClr val="phClr">
              <a:tint val="5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shade val="80000"/>
            </a:schemeClr>
            <a:schemeClr val="phClr">
              <a:tint val="91000"/>
            </a:schemeClr>
          </a:duotone>
        </a:blip>
        <a:tile tx="0" ty="0" sx="40000" sy="50000" flip="y" algn="tl"/>
      </a:blipFill>
    </a:bgFillStyleLst>
  </a:fmtScheme>
</a:themeOverride>
</file>

<file path=ppt/theme/themeOverride5.xml><?xml version="1.0" encoding="utf-8"?>
<a:themeOverride xmlns:a="http://schemas.openxmlformats.org/drawingml/2006/main">
  <a:clrScheme name="Arkýř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  <a:fontScheme name="Arkýř">
    <a:majorFont>
      <a:latin typeface="Century Schoolbook"/>
      <a:ea typeface=""/>
      <a:cs typeface=""/>
      <a:font script="Jpan" typeface="ＭＳ Ｐ明朝"/>
      <a:font script="Hang" typeface="휴먼매직체"/>
      <a:font script="Hans" typeface="华文楷体"/>
      <a:font script="Hant" typeface="新細明體"/>
      <a:font script="Arab" typeface="Times New Roman"/>
      <a:font script="Hebr" typeface="Times New Roman"/>
      <a:font script="Thai" typeface="Kodchiang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entury Schoolbook"/>
      <a:ea typeface=""/>
      <a:cs typeface=""/>
      <a:font script="Jpan" typeface="ＭＳ Ｐ明朝"/>
      <a:font script="Hang" typeface="휴먼매직체"/>
      <a:font script="Hans" typeface="宋体"/>
      <a:font script="Hant" typeface="新細明體"/>
      <a:font script="Arab" typeface="Times New Roman"/>
      <a:font script="Hebr" typeface="Times New Roman"/>
      <a:font script="Thai" typeface="Kodchiang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Arkýř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60000"/>
            </a:schemeClr>
          </a:gs>
          <a:gs pos="30000">
            <a:schemeClr val="phClr">
              <a:tint val="38000"/>
              <a:satMod val="260000"/>
            </a:schemeClr>
          </a:gs>
          <a:gs pos="75000">
            <a:schemeClr val="phClr">
              <a:tint val="55000"/>
              <a:satMod val="255000"/>
            </a:schemeClr>
          </a:gs>
          <a:gs pos="100000">
            <a:schemeClr val="phClr">
              <a:tint val="70000"/>
              <a:satMod val="255000"/>
            </a:schemeClr>
          </a:gs>
        </a:gsLst>
        <a:path path="circle">
          <a:fillToRect l="5000" t="100000" r="120000" b="10000"/>
        </a:path>
      </a:gradFill>
      <a:gradFill rotWithShape="1">
        <a:gsLst>
          <a:gs pos="0">
            <a:schemeClr val="phClr">
              <a:shade val="63000"/>
              <a:satMod val="165000"/>
            </a:schemeClr>
          </a:gs>
          <a:gs pos="30000">
            <a:schemeClr val="phClr">
              <a:shade val="58000"/>
              <a:satMod val="165000"/>
            </a:schemeClr>
          </a:gs>
          <a:gs pos="75000">
            <a:schemeClr val="phClr">
              <a:shade val="30000"/>
              <a:satMod val="175000"/>
            </a:schemeClr>
          </a:gs>
          <a:gs pos="100000">
            <a:schemeClr val="phClr">
              <a:shade val="15000"/>
              <a:satMod val="175000"/>
            </a:schemeClr>
          </a:gs>
        </a:gsLst>
        <a:path path="circle">
          <a:fillToRect l="5000" t="100000" r="120000" b="10000"/>
        </a:path>
      </a:gradFill>
    </a:fillStyleLst>
    <a:lnStyleLst>
      <a:ln w="12700" cap="flat" cmpd="sng" algn="ctr">
        <a:solidFill>
          <a:schemeClr val="phClr">
            <a:shade val="70000"/>
            <a:satMod val="15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0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58000"/>
              <a:satMod val="125000"/>
            </a:schemeClr>
          </a:gs>
          <a:gs pos="40000">
            <a:schemeClr val="phClr">
              <a:tint val="90000"/>
              <a:shade val="90000"/>
              <a:satMod val="120000"/>
            </a:schemeClr>
          </a:gs>
          <a:gs pos="100000">
            <a:schemeClr val="phClr">
              <a:tint val="5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shade val="80000"/>
            </a:schemeClr>
            <a:schemeClr val="phClr">
              <a:tint val="91000"/>
            </a:schemeClr>
          </a:duotone>
        </a:blip>
        <a:tile tx="0" ty="0" sx="40000" sy="50000" flip="y" algn="tl"/>
      </a:blipFill>
    </a:bgFillStyleLst>
  </a:fmtScheme>
</a:themeOverride>
</file>

<file path=ppt/theme/themeOverride6.xml><?xml version="1.0" encoding="utf-8"?>
<a:themeOverride xmlns:a="http://schemas.openxmlformats.org/drawingml/2006/main">
  <a:clrScheme name="Arkýř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  <a:fontScheme name="Arkýř">
    <a:majorFont>
      <a:latin typeface="Century Schoolbook"/>
      <a:ea typeface=""/>
      <a:cs typeface=""/>
      <a:font script="Jpan" typeface="ＭＳ Ｐ明朝"/>
      <a:font script="Hang" typeface="휴먼매직체"/>
      <a:font script="Hans" typeface="华文楷体"/>
      <a:font script="Hant" typeface="新細明體"/>
      <a:font script="Arab" typeface="Times New Roman"/>
      <a:font script="Hebr" typeface="Times New Roman"/>
      <a:font script="Thai" typeface="Kodchiang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entury Schoolbook"/>
      <a:ea typeface=""/>
      <a:cs typeface=""/>
      <a:font script="Jpan" typeface="ＭＳ Ｐ明朝"/>
      <a:font script="Hang" typeface="휴먼매직체"/>
      <a:font script="Hans" typeface="宋体"/>
      <a:font script="Hant" typeface="新細明體"/>
      <a:font script="Arab" typeface="Times New Roman"/>
      <a:font script="Hebr" typeface="Times New Roman"/>
      <a:font script="Thai" typeface="Kodchiang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Arkýř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60000"/>
            </a:schemeClr>
          </a:gs>
          <a:gs pos="30000">
            <a:schemeClr val="phClr">
              <a:tint val="38000"/>
              <a:satMod val="260000"/>
            </a:schemeClr>
          </a:gs>
          <a:gs pos="75000">
            <a:schemeClr val="phClr">
              <a:tint val="55000"/>
              <a:satMod val="255000"/>
            </a:schemeClr>
          </a:gs>
          <a:gs pos="100000">
            <a:schemeClr val="phClr">
              <a:tint val="70000"/>
              <a:satMod val="255000"/>
            </a:schemeClr>
          </a:gs>
        </a:gsLst>
        <a:path path="circle">
          <a:fillToRect l="5000" t="100000" r="120000" b="10000"/>
        </a:path>
      </a:gradFill>
      <a:gradFill rotWithShape="1">
        <a:gsLst>
          <a:gs pos="0">
            <a:schemeClr val="phClr">
              <a:shade val="63000"/>
              <a:satMod val="165000"/>
            </a:schemeClr>
          </a:gs>
          <a:gs pos="30000">
            <a:schemeClr val="phClr">
              <a:shade val="58000"/>
              <a:satMod val="165000"/>
            </a:schemeClr>
          </a:gs>
          <a:gs pos="75000">
            <a:schemeClr val="phClr">
              <a:shade val="30000"/>
              <a:satMod val="175000"/>
            </a:schemeClr>
          </a:gs>
          <a:gs pos="100000">
            <a:schemeClr val="phClr">
              <a:shade val="15000"/>
              <a:satMod val="175000"/>
            </a:schemeClr>
          </a:gs>
        </a:gsLst>
        <a:path path="circle">
          <a:fillToRect l="5000" t="100000" r="120000" b="10000"/>
        </a:path>
      </a:gradFill>
    </a:fillStyleLst>
    <a:lnStyleLst>
      <a:ln w="12700" cap="flat" cmpd="sng" algn="ctr">
        <a:solidFill>
          <a:schemeClr val="phClr">
            <a:shade val="70000"/>
            <a:satMod val="15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0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58000"/>
              <a:satMod val="125000"/>
            </a:schemeClr>
          </a:gs>
          <a:gs pos="40000">
            <a:schemeClr val="phClr">
              <a:tint val="90000"/>
              <a:shade val="90000"/>
              <a:satMod val="120000"/>
            </a:schemeClr>
          </a:gs>
          <a:gs pos="100000">
            <a:schemeClr val="phClr">
              <a:tint val="5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shade val="80000"/>
            </a:schemeClr>
            <a:schemeClr val="phClr">
              <a:tint val="91000"/>
            </a:schemeClr>
          </a:duotone>
        </a:blip>
        <a:tile tx="0" ty="0" sx="40000" sy="50000" flip="y" algn="tl"/>
      </a:blipFill>
    </a:bgFillStyleLst>
  </a:fmtScheme>
</a:themeOverride>
</file>

<file path=ppt/theme/themeOverride7.xml><?xml version="1.0" encoding="utf-8"?>
<a:themeOverride xmlns:a="http://schemas.openxmlformats.org/drawingml/2006/main">
  <a:clrScheme name="Arkýř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  <a:fontScheme name="Arkýř">
    <a:majorFont>
      <a:latin typeface="Century Schoolbook"/>
      <a:ea typeface=""/>
      <a:cs typeface=""/>
      <a:font script="Jpan" typeface="ＭＳ Ｐ明朝"/>
      <a:font script="Hang" typeface="휴먼매직체"/>
      <a:font script="Hans" typeface="华文楷体"/>
      <a:font script="Hant" typeface="新細明體"/>
      <a:font script="Arab" typeface="Times New Roman"/>
      <a:font script="Hebr" typeface="Times New Roman"/>
      <a:font script="Thai" typeface="Kodchiang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entury Schoolbook"/>
      <a:ea typeface=""/>
      <a:cs typeface=""/>
      <a:font script="Jpan" typeface="ＭＳ Ｐ明朝"/>
      <a:font script="Hang" typeface="휴먼매직체"/>
      <a:font script="Hans" typeface="宋体"/>
      <a:font script="Hant" typeface="新細明體"/>
      <a:font script="Arab" typeface="Times New Roman"/>
      <a:font script="Hebr" typeface="Times New Roman"/>
      <a:font script="Thai" typeface="Kodchiang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Arkýř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60000"/>
            </a:schemeClr>
          </a:gs>
          <a:gs pos="30000">
            <a:schemeClr val="phClr">
              <a:tint val="38000"/>
              <a:satMod val="260000"/>
            </a:schemeClr>
          </a:gs>
          <a:gs pos="75000">
            <a:schemeClr val="phClr">
              <a:tint val="55000"/>
              <a:satMod val="255000"/>
            </a:schemeClr>
          </a:gs>
          <a:gs pos="100000">
            <a:schemeClr val="phClr">
              <a:tint val="70000"/>
              <a:satMod val="255000"/>
            </a:schemeClr>
          </a:gs>
        </a:gsLst>
        <a:path path="circle">
          <a:fillToRect l="5000" t="100000" r="120000" b="10000"/>
        </a:path>
      </a:gradFill>
      <a:gradFill rotWithShape="1">
        <a:gsLst>
          <a:gs pos="0">
            <a:schemeClr val="phClr">
              <a:shade val="63000"/>
              <a:satMod val="165000"/>
            </a:schemeClr>
          </a:gs>
          <a:gs pos="30000">
            <a:schemeClr val="phClr">
              <a:shade val="58000"/>
              <a:satMod val="165000"/>
            </a:schemeClr>
          </a:gs>
          <a:gs pos="75000">
            <a:schemeClr val="phClr">
              <a:shade val="30000"/>
              <a:satMod val="175000"/>
            </a:schemeClr>
          </a:gs>
          <a:gs pos="100000">
            <a:schemeClr val="phClr">
              <a:shade val="15000"/>
              <a:satMod val="175000"/>
            </a:schemeClr>
          </a:gs>
        </a:gsLst>
        <a:path path="circle">
          <a:fillToRect l="5000" t="100000" r="120000" b="10000"/>
        </a:path>
      </a:gradFill>
    </a:fillStyleLst>
    <a:lnStyleLst>
      <a:ln w="12700" cap="flat" cmpd="sng" algn="ctr">
        <a:solidFill>
          <a:schemeClr val="phClr">
            <a:shade val="70000"/>
            <a:satMod val="15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0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58000"/>
              <a:satMod val="125000"/>
            </a:schemeClr>
          </a:gs>
          <a:gs pos="40000">
            <a:schemeClr val="phClr">
              <a:tint val="90000"/>
              <a:shade val="90000"/>
              <a:satMod val="120000"/>
            </a:schemeClr>
          </a:gs>
          <a:gs pos="100000">
            <a:schemeClr val="phClr">
              <a:tint val="5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shade val="80000"/>
            </a:schemeClr>
            <a:schemeClr val="phClr">
              <a:tint val="91000"/>
            </a:schemeClr>
          </a:duotone>
        </a:blip>
        <a:tile tx="0" ty="0" sx="40000" sy="50000" flip="y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1724</TotalTime>
  <Words>568</Words>
  <Application>Microsoft Office PowerPoint</Application>
  <PresentationFormat>Širokoúhlá obrazovka</PresentationFormat>
  <Paragraphs>70</Paragraphs>
  <Slides>30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Georgia</vt:lpstr>
      <vt:lpstr>Motiv Office</vt:lpstr>
      <vt:lpstr>Microsoft Excel 97-2003 Worksheet</vt:lpstr>
      <vt:lpstr>Občanská společnost INTERGRACE a LEGITIMIZACE </vt:lpstr>
      <vt:lpstr>Občanská veřejnost Tocquevillovsko-giddensovská perspektiva Müller, KB (2016), Češi, občanská společnost a evropské výzvy. Praha: Triton.</vt:lpstr>
      <vt:lpstr>INTEGRATION  Soudržnost/koheze  Důvěra</vt:lpstr>
      <vt:lpstr>Moderní versus tradiční Organická versus mechanická solidarita</vt:lpstr>
      <vt:lpstr>Robert Putnam and social capital </vt:lpstr>
      <vt:lpstr>Robert Putnam and causes for decline of social capital</vt:lpstr>
      <vt:lpstr>Prezentace aplikace PowerPoint</vt:lpstr>
      <vt:lpstr>Násilí na silnicích - srovnání</vt:lpstr>
      <vt:lpstr>OECD Chart: Income inequality, Gini coefficient, 0 = complete equality; 1 = complete inequality, Annual, 2015 – 2019</vt:lpstr>
      <vt:lpstr>Prezentace aplikace PowerPoint</vt:lpstr>
      <vt:lpstr>Prezentace aplikace PowerPoint</vt:lpstr>
      <vt:lpstr>Prezentace aplikace PowerPoint</vt:lpstr>
      <vt:lpstr>Social Stratification in CZR, 2019</vt:lpstr>
      <vt:lpstr>Prezentace aplikace PowerPoint</vt:lpstr>
      <vt:lpstr>Prezentace aplikace PowerPoint</vt:lpstr>
      <vt:lpstr>Source: EB, Spring 2019</vt:lpstr>
      <vt:lpstr>LEGITIMACY / Důvěra</vt:lpstr>
      <vt:lpstr>Development after 1989 as positive Source: The Czech Radio, 2019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Politické diskuse a očekávání listopad 2014, IPSOS</vt:lpstr>
      <vt:lpstr>Konfliktnost a smysl pro pluralitu listopad 2014, IPSOS</vt:lpstr>
      <vt:lpstr>High stigmatization of politics Politics as Important or DIRTY </vt:lpstr>
      <vt:lpstr>Prezentace aplikace PowerPoint</vt:lpstr>
      <vt:lpstr>„Not at all interested in politics“  zdroj: OECD 2016</vt:lpstr>
      <vt:lpstr>Vocational Prestige (2004 – 2016)  (source: CVVM)</vt:lpstr>
      <vt:lpstr>Negativní důsledky depolitizace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Karel Müller</dc:creator>
  <cp:lastModifiedBy>muller.karel@outlook.cz</cp:lastModifiedBy>
  <cp:revision>35</cp:revision>
  <dcterms:created xsi:type="dcterms:W3CDTF">2020-11-05T10:18:56Z</dcterms:created>
  <dcterms:modified xsi:type="dcterms:W3CDTF">2022-05-05T14:35:01Z</dcterms:modified>
</cp:coreProperties>
</file>