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5"/>
  </p:notesMasterIdLst>
  <p:sldIdLst>
    <p:sldId id="256" r:id="rId2"/>
    <p:sldId id="257" r:id="rId3"/>
    <p:sldId id="258" r:id="rId4"/>
    <p:sldId id="294" r:id="rId5"/>
    <p:sldId id="263" r:id="rId6"/>
    <p:sldId id="259" r:id="rId7"/>
    <p:sldId id="260" r:id="rId8"/>
    <p:sldId id="262" r:id="rId9"/>
    <p:sldId id="292" r:id="rId10"/>
    <p:sldId id="267" r:id="rId11"/>
    <p:sldId id="285" r:id="rId12"/>
    <p:sldId id="290" r:id="rId13"/>
    <p:sldId id="278" r:id="rId14"/>
    <p:sldId id="291" r:id="rId15"/>
    <p:sldId id="274" r:id="rId16"/>
    <p:sldId id="270" r:id="rId17"/>
    <p:sldId id="293" r:id="rId18"/>
    <p:sldId id="273" r:id="rId19"/>
    <p:sldId id="279" r:id="rId20"/>
    <p:sldId id="266" r:id="rId21"/>
    <p:sldId id="282" r:id="rId22"/>
    <p:sldId id="289" r:id="rId23"/>
    <p:sldId id="286" r:id="rId24"/>
  </p:sldIdLst>
  <p:sldSz cx="9144000" cy="5143500" type="screen16x9"/>
  <p:notesSz cx="6858000" cy="9144000"/>
  <p:embeddedFontLst>
    <p:embeddedFont>
      <p:font typeface="Amiri" pitchFamily="2" charset="-78"/>
      <p:regular r:id="rId26"/>
      <p:bold r:id="rId27"/>
      <p:italic r:id="rId28"/>
      <p:boldItalic r:id="rId29"/>
    </p:embeddedFont>
    <p:embeddedFont>
      <p:font typeface="Advent Pro" charset="-18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C9862DEF-C4FA-44FB-8E6A-347BB7D0C7AE}">
  <a:tblStyle styleId="{C9862DEF-C4FA-44FB-8E6A-347BB7D0C7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7" autoAdjust="0"/>
    <p:restoredTop sz="94723" autoAdjust="0"/>
  </p:normalViewPr>
  <p:slideViewPr>
    <p:cSldViewPr>
      <p:cViewPr varScale="1">
        <p:scale>
          <a:sx n="84" d="100"/>
          <a:sy n="84" d="100"/>
        </p:scale>
        <p:origin x="-796" y="-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6d931ca177_0_3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6d931ca177_0_3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6d931ca177_0_31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6d931ca177_0_31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6d931ca177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6d931ca177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d931ca177_0_3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6d931ca177_0_3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d931ca177_0_32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d931ca177_0_32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6d931ca177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6d931ca177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6d931ca177_0_32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6d931ca177_0_32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6da1c9a622_1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8" name="Google Shape;2028;g6da1c9a622_1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6da1c9a35e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6da1c9a35e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da1c9a62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da1c9a62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cf04e3d7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cf04e3d7e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cf04e3d7e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cf04e3d7e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6d931ca17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6d931ca17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d931ca177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d931ca177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6da1c9a35e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6da1c9a35e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90599" y="861216"/>
            <a:ext cx="3194167" cy="3237462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90250" y="-187325"/>
            <a:ext cx="3938217" cy="431226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657300" y="1376075"/>
            <a:ext cx="2725368" cy="2988004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290605" y="2787512"/>
            <a:ext cx="5669442" cy="1879553"/>
            <a:chOff x="1156025" y="3122250"/>
            <a:chExt cx="4047000" cy="1341675"/>
          </a:xfrm>
        </p:grpSpPr>
        <p:sp>
          <p:nvSpPr>
            <p:cNvPr id="13" name="Google Shape;13;p2"/>
            <p:cNvSpPr/>
            <p:nvPr/>
          </p:nvSpPr>
          <p:spPr>
            <a:xfrm>
              <a:off x="2625400" y="3426850"/>
              <a:ext cx="2577625" cy="1002875"/>
            </a:xfrm>
            <a:custGeom>
              <a:avLst/>
              <a:gdLst/>
              <a:ahLst/>
              <a:cxnLst/>
              <a:rect l="l" t="t" r="r" b="b"/>
              <a:pathLst>
                <a:path w="103105" h="40115" extrusionOk="0">
                  <a:moveTo>
                    <a:pt x="54820" y="0"/>
                  </a:moveTo>
                  <a:cubicBezTo>
                    <a:pt x="54111" y="0"/>
                    <a:pt x="52785" y="470"/>
                    <a:pt x="51590" y="1140"/>
                  </a:cubicBezTo>
                  <a:cubicBezTo>
                    <a:pt x="50258" y="1887"/>
                    <a:pt x="42835" y="2759"/>
                    <a:pt x="39474" y="3879"/>
                  </a:cubicBezTo>
                  <a:cubicBezTo>
                    <a:pt x="36112" y="5000"/>
                    <a:pt x="23659" y="9235"/>
                    <a:pt x="23659" y="9235"/>
                  </a:cubicBezTo>
                  <a:cubicBezTo>
                    <a:pt x="23659" y="9235"/>
                    <a:pt x="22607" y="9024"/>
                    <a:pt x="21346" y="9024"/>
                  </a:cubicBezTo>
                  <a:cubicBezTo>
                    <a:pt x="20926" y="9024"/>
                    <a:pt x="20483" y="9048"/>
                    <a:pt x="20048" y="9110"/>
                  </a:cubicBezTo>
                  <a:cubicBezTo>
                    <a:pt x="18304" y="9360"/>
                    <a:pt x="15565" y="10107"/>
                    <a:pt x="15565" y="10107"/>
                  </a:cubicBezTo>
                  <a:cubicBezTo>
                    <a:pt x="13573" y="10107"/>
                    <a:pt x="1" y="6744"/>
                    <a:pt x="1" y="6744"/>
                  </a:cubicBezTo>
                  <a:lnTo>
                    <a:pt x="1" y="6744"/>
                  </a:lnTo>
                  <a:lnTo>
                    <a:pt x="1992" y="40115"/>
                  </a:lnTo>
                  <a:lnTo>
                    <a:pt x="100598" y="40115"/>
                  </a:lnTo>
                  <a:cubicBezTo>
                    <a:pt x="100598" y="40115"/>
                    <a:pt x="103104" y="34262"/>
                    <a:pt x="100598" y="33386"/>
                  </a:cubicBezTo>
                  <a:cubicBezTo>
                    <a:pt x="98092" y="32509"/>
                    <a:pt x="94512" y="29033"/>
                    <a:pt x="94512" y="29033"/>
                  </a:cubicBezTo>
                  <a:cubicBezTo>
                    <a:pt x="94512" y="29033"/>
                    <a:pt x="88410" y="18698"/>
                    <a:pt x="87289" y="18199"/>
                  </a:cubicBezTo>
                  <a:cubicBezTo>
                    <a:pt x="86170" y="17701"/>
                    <a:pt x="81686" y="11724"/>
                    <a:pt x="80939" y="11108"/>
                  </a:cubicBezTo>
                  <a:cubicBezTo>
                    <a:pt x="80662" y="10880"/>
                    <a:pt x="80127" y="10803"/>
                    <a:pt x="79526" y="10803"/>
                  </a:cubicBezTo>
                  <a:cubicBezTo>
                    <a:pt x="78507" y="10803"/>
                    <a:pt x="77299" y="11023"/>
                    <a:pt x="76830" y="11101"/>
                  </a:cubicBezTo>
                  <a:cubicBezTo>
                    <a:pt x="76803" y="11106"/>
                    <a:pt x="76772" y="11108"/>
                    <a:pt x="76738" y="11108"/>
                  </a:cubicBezTo>
                  <a:cubicBezTo>
                    <a:pt x="75847" y="11108"/>
                    <a:pt x="72771" y="9570"/>
                    <a:pt x="70853" y="8611"/>
                  </a:cubicBezTo>
                  <a:cubicBezTo>
                    <a:pt x="68862" y="7614"/>
                    <a:pt x="64378" y="5052"/>
                    <a:pt x="64378" y="5052"/>
                  </a:cubicBezTo>
                  <a:cubicBezTo>
                    <a:pt x="64378" y="5052"/>
                    <a:pt x="63009" y="4502"/>
                    <a:pt x="61888" y="4378"/>
                  </a:cubicBezTo>
                  <a:cubicBezTo>
                    <a:pt x="60767" y="4253"/>
                    <a:pt x="56783" y="1639"/>
                    <a:pt x="56783" y="1639"/>
                  </a:cubicBezTo>
                  <a:cubicBezTo>
                    <a:pt x="56783" y="1639"/>
                    <a:pt x="55662" y="144"/>
                    <a:pt x="55039" y="19"/>
                  </a:cubicBezTo>
                  <a:cubicBezTo>
                    <a:pt x="54975" y="7"/>
                    <a:pt x="54902" y="0"/>
                    <a:pt x="54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56025" y="3122250"/>
              <a:ext cx="2769725" cy="1341675"/>
            </a:xfrm>
            <a:custGeom>
              <a:avLst/>
              <a:gdLst/>
              <a:ahLst/>
              <a:cxnLst/>
              <a:rect l="l" t="t" r="r" b="b"/>
              <a:pathLst>
                <a:path w="110789" h="53667" extrusionOk="0">
                  <a:moveTo>
                    <a:pt x="1" y="0"/>
                  </a:moveTo>
                  <a:lnTo>
                    <a:pt x="3864" y="53172"/>
                  </a:lnTo>
                  <a:cubicBezTo>
                    <a:pt x="3864" y="53172"/>
                    <a:pt x="36750" y="53667"/>
                    <a:pt x="65973" y="53667"/>
                  </a:cubicBezTo>
                  <a:cubicBezTo>
                    <a:pt x="89575" y="53667"/>
                    <a:pt x="110788" y="53344"/>
                    <a:pt x="110357" y="52176"/>
                  </a:cubicBezTo>
                  <a:cubicBezTo>
                    <a:pt x="109393" y="49561"/>
                    <a:pt x="103105" y="44829"/>
                    <a:pt x="102482" y="44704"/>
                  </a:cubicBezTo>
                  <a:cubicBezTo>
                    <a:pt x="101858" y="44580"/>
                    <a:pt x="99367" y="42463"/>
                    <a:pt x="98372" y="41343"/>
                  </a:cubicBezTo>
                  <a:cubicBezTo>
                    <a:pt x="97376" y="40222"/>
                    <a:pt x="92768" y="36611"/>
                    <a:pt x="90651" y="36113"/>
                  </a:cubicBezTo>
                  <a:cubicBezTo>
                    <a:pt x="88535" y="35615"/>
                    <a:pt x="86043" y="32626"/>
                    <a:pt x="86043" y="32626"/>
                  </a:cubicBezTo>
                  <a:cubicBezTo>
                    <a:pt x="86043" y="32626"/>
                    <a:pt x="82558" y="29390"/>
                    <a:pt x="79196" y="28143"/>
                  </a:cubicBezTo>
                  <a:cubicBezTo>
                    <a:pt x="75834" y="26897"/>
                    <a:pt x="63257" y="17932"/>
                    <a:pt x="62261" y="17060"/>
                  </a:cubicBezTo>
                  <a:cubicBezTo>
                    <a:pt x="61264" y="16189"/>
                    <a:pt x="55786" y="8842"/>
                    <a:pt x="55038" y="7971"/>
                  </a:cubicBezTo>
                  <a:cubicBezTo>
                    <a:pt x="54790" y="7680"/>
                    <a:pt x="54458" y="7584"/>
                    <a:pt x="54126" y="7584"/>
                  </a:cubicBezTo>
                  <a:cubicBezTo>
                    <a:pt x="53462" y="7584"/>
                    <a:pt x="52798" y="7971"/>
                    <a:pt x="52798" y="7971"/>
                  </a:cubicBezTo>
                  <a:cubicBezTo>
                    <a:pt x="52798" y="7971"/>
                    <a:pt x="51801" y="6476"/>
                    <a:pt x="50929" y="6102"/>
                  </a:cubicBezTo>
                  <a:cubicBezTo>
                    <a:pt x="50057" y="5729"/>
                    <a:pt x="50929" y="4235"/>
                    <a:pt x="50929" y="4235"/>
                  </a:cubicBezTo>
                  <a:cubicBezTo>
                    <a:pt x="50929" y="4235"/>
                    <a:pt x="50307" y="3363"/>
                    <a:pt x="49560" y="3238"/>
                  </a:cubicBezTo>
                  <a:cubicBezTo>
                    <a:pt x="49521" y="3232"/>
                    <a:pt x="49475" y="3228"/>
                    <a:pt x="49423" y="3228"/>
                  </a:cubicBezTo>
                  <a:cubicBezTo>
                    <a:pt x="48482" y="3228"/>
                    <a:pt x="45575" y="4235"/>
                    <a:pt x="45575" y="4235"/>
                  </a:cubicBezTo>
                  <a:cubicBezTo>
                    <a:pt x="45575" y="4235"/>
                    <a:pt x="42835" y="2989"/>
                    <a:pt x="39598" y="1744"/>
                  </a:cubicBezTo>
                  <a:cubicBezTo>
                    <a:pt x="38620" y="1368"/>
                    <a:pt x="36531" y="1242"/>
                    <a:pt x="33911" y="1242"/>
                  </a:cubicBezTo>
                  <a:cubicBezTo>
                    <a:pt x="28543" y="1242"/>
                    <a:pt x="20949" y="1772"/>
                    <a:pt x="16144" y="1772"/>
                  </a:cubicBezTo>
                  <a:cubicBezTo>
                    <a:pt x="15528" y="1772"/>
                    <a:pt x="14958" y="1764"/>
                    <a:pt x="14444" y="1744"/>
                  </a:cubicBezTo>
                  <a:cubicBezTo>
                    <a:pt x="7969" y="14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40975" y="3911275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615325" y="727750"/>
            <a:ext cx="34449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94750" y="2473275"/>
            <a:ext cx="296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 idx="2"/>
          </p:nvPr>
        </p:nvSpPr>
        <p:spPr>
          <a:xfrm>
            <a:off x="3908400" y="1760775"/>
            <a:ext cx="41517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AND_BODY_1_1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773312" y="-2312529"/>
            <a:ext cx="10859534" cy="1045338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1931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1931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52640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52640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79836" y="1654496"/>
            <a:ext cx="3948558" cy="400207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797600" y="1654500"/>
            <a:ext cx="5548800" cy="18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 rot="1223418">
            <a:off x="-2713064" y="-289319"/>
            <a:ext cx="5451181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bg>
      <p:bgPr>
        <a:solidFill>
          <a:schemeClr val="accent6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 rot="1365150">
            <a:off x="6886442" y="-93630"/>
            <a:ext cx="4868373" cy="533076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ONLY_1_2">
    <p:bg>
      <p:bgPr>
        <a:solidFill>
          <a:schemeClr val="accen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_ONLY_1_3"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/>
          <p:nvPr/>
        </p:nvSpPr>
        <p:spPr>
          <a:xfrm rot="5760944" flipH="1">
            <a:off x="-1243907" y="1184985"/>
            <a:ext cx="4027006" cy="408158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TITLE_AND_BODY_1_2">
    <p:bg>
      <p:bgPr>
        <a:solidFill>
          <a:schemeClr val="accent4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/>
          <p:nvPr/>
        </p:nvSpPr>
        <p:spPr>
          <a:xfrm rot="-5057437">
            <a:off x="3206585" y="392431"/>
            <a:ext cx="5834522" cy="967510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subTitle" idx="1"/>
          </p:nvPr>
        </p:nvSpPr>
        <p:spPr>
          <a:xfrm>
            <a:off x="1020088" y="2793125"/>
            <a:ext cx="21234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 hasCustomPrompt="1"/>
          </p:nvPr>
        </p:nvSpPr>
        <p:spPr>
          <a:xfrm>
            <a:off x="1020088" y="1955525"/>
            <a:ext cx="21234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2"/>
          </p:nvPr>
        </p:nvSpPr>
        <p:spPr>
          <a:xfrm>
            <a:off x="3510303" y="2793125"/>
            <a:ext cx="21234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title" idx="3" hasCustomPrompt="1"/>
          </p:nvPr>
        </p:nvSpPr>
        <p:spPr>
          <a:xfrm>
            <a:off x="3510303" y="1955525"/>
            <a:ext cx="21234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4"/>
          </p:nvPr>
        </p:nvSpPr>
        <p:spPr>
          <a:xfrm>
            <a:off x="6000519" y="2793125"/>
            <a:ext cx="21234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 idx="5" hasCustomPrompt="1"/>
          </p:nvPr>
        </p:nvSpPr>
        <p:spPr>
          <a:xfrm>
            <a:off x="6000519" y="1955525"/>
            <a:ext cx="21234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6"/>
          <p:cNvSpPr/>
          <p:nvPr/>
        </p:nvSpPr>
        <p:spPr>
          <a:xfrm rot="-5057437">
            <a:off x="1123010" y="-4674919"/>
            <a:ext cx="5834522" cy="967510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_1_2">
    <p:bg>
      <p:bgPr>
        <a:solidFill>
          <a:schemeClr val="accen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2"/>
          </p:nvPr>
        </p:nvSpPr>
        <p:spPr>
          <a:xfrm>
            <a:off x="5026225" y="2327550"/>
            <a:ext cx="313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"/>
          </p:nvPr>
        </p:nvSpPr>
        <p:spPr>
          <a:xfrm>
            <a:off x="5026200" y="2809124"/>
            <a:ext cx="31377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/>
          <p:nvPr/>
        </p:nvSpPr>
        <p:spPr>
          <a:xfrm rot="-9430979">
            <a:off x="6990588" y="-42038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AND_BODY_1_1_1_2_2_1">
    <p:bg>
      <p:bgPr>
        <a:solidFill>
          <a:schemeClr val="accent3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subTitle" idx="1"/>
          </p:nvPr>
        </p:nvSpPr>
        <p:spPr>
          <a:xfrm>
            <a:off x="2318100" y="1777376"/>
            <a:ext cx="4507800" cy="18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2"/>
          <p:cNvSpPr/>
          <p:nvPr/>
        </p:nvSpPr>
        <p:spPr>
          <a:xfrm rot="-5057437">
            <a:off x="3206585" y="392431"/>
            <a:ext cx="5834522" cy="967510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AND_BODY_1_1_1_2_2_1_1">
    <p:bg>
      <p:bgPr>
        <a:solidFill>
          <a:schemeClr val="accent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1083411">
            <a:off x="520572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9300" y="764950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2318100" y="1541500"/>
            <a:ext cx="45078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 rot="-3684712">
            <a:off x="264587" y="377391"/>
            <a:ext cx="5834584" cy="967525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3"/>
          <p:cNvSpPr txBox="1"/>
          <p:nvPr/>
        </p:nvSpPr>
        <p:spPr>
          <a:xfrm>
            <a:off x="2997600" y="2864200"/>
            <a:ext cx="31488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,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sz="1200">
              <a:solidFill>
                <a:schemeClr val="lt2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chemeClr val="lt2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_AND_TWO_COLUMNS_2">
    <p:bg>
      <p:bgPr>
        <a:solidFill>
          <a:schemeClr val="accent6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/>
          <p:nvPr/>
        </p:nvSpPr>
        <p:spPr>
          <a:xfrm rot="1083411">
            <a:off x="640187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4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778200" y="1254525"/>
            <a:ext cx="3561900" cy="33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2"/>
          </p:nvPr>
        </p:nvSpPr>
        <p:spPr>
          <a:xfrm>
            <a:off x="4803898" y="1254525"/>
            <a:ext cx="3561900" cy="33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492974" y="-2343175"/>
            <a:ext cx="9636964" cy="8606003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28075" y="1614550"/>
            <a:ext cx="4693500" cy="24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900550" y="2710475"/>
            <a:ext cx="3336600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900550" y="1256725"/>
            <a:ext cx="3336600" cy="13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388100" y="1429150"/>
            <a:ext cx="6367800" cy="14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2549400" y="28406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0"/>
          <p:cNvSpPr/>
          <p:nvPr/>
        </p:nvSpPr>
        <p:spPr>
          <a:xfrm rot="10800000" flipH="1">
            <a:off x="-1075596" y="-411767"/>
            <a:ext cx="4026936" cy="408151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5218376">
            <a:off x="-678150" y="1762295"/>
            <a:ext cx="3377861" cy="3703377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575925" y="1710075"/>
            <a:ext cx="5345100" cy="14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110075" y="3076025"/>
            <a:ext cx="42768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flipH="1">
            <a:off x="5000791" y="1039235"/>
            <a:ext cx="4637885" cy="470074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/>
          <p:nvPr/>
        </p:nvSpPr>
        <p:spPr>
          <a:xfrm rot="-5581727">
            <a:off x="5288045" y="-648578"/>
            <a:ext cx="3890257" cy="4265150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 rot="1223448">
            <a:off x="-2697821" y="-374038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2"/>
          </p:nvPr>
        </p:nvSpPr>
        <p:spPr>
          <a:xfrm>
            <a:off x="9805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1511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3"/>
          </p:nvPr>
        </p:nvSpPr>
        <p:spPr>
          <a:xfrm>
            <a:off x="34453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36159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5"/>
          </p:nvPr>
        </p:nvSpPr>
        <p:spPr>
          <a:xfrm>
            <a:off x="59101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6"/>
          </p:nvPr>
        </p:nvSpPr>
        <p:spPr>
          <a:xfrm>
            <a:off x="60807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7" hasCustomPrompt="1"/>
          </p:nvPr>
        </p:nvSpPr>
        <p:spPr>
          <a:xfrm>
            <a:off x="12133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8" hasCustomPrompt="1"/>
          </p:nvPr>
        </p:nvSpPr>
        <p:spPr>
          <a:xfrm>
            <a:off x="36781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9" hasCustomPrompt="1"/>
          </p:nvPr>
        </p:nvSpPr>
        <p:spPr>
          <a:xfrm>
            <a:off x="61429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">
    <p:bg>
      <p:bgPr>
        <a:solidFill>
          <a:schemeClr val="accent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1083411">
            <a:off x="640187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778200" y="1204575"/>
            <a:ext cx="7654800" cy="3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011825" y="3423688"/>
            <a:ext cx="27135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011825" y="1316013"/>
            <a:ext cx="4375200" cy="19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6575238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6" r:id="rId12"/>
    <p:sldLayoutId id="2147483668" r:id="rId13"/>
    <p:sldLayoutId id="2147483669" r:id="rId14"/>
    <p:sldLayoutId id="2147483672" r:id="rId15"/>
    <p:sldLayoutId id="2147483675" r:id="rId16"/>
    <p:sldLayoutId id="2147483678" r:id="rId17"/>
    <p:sldLayoutId id="2147483679" r:id="rId18"/>
    <p:sldLayoutId id="214748368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ItSdDM" TargetMode="External"/><Relationship Id="rId3" Type="http://schemas.openxmlformats.org/officeDocument/2006/relationships/hyperlink" Target="https://on.cfr.org/3wm7d4a" TargetMode="External"/><Relationship Id="rId7" Type="http://schemas.openxmlformats.org/officeDocument/2006/relationships/hyperlink" Target="https://bit.ly/3LovJp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bit.ly/35cMx3u" TargetMode="External"/><Relationship Id="rId5" Type="http://schemas.openxmlformats.org/officeDocument/2006/relationships/hyperlink" Target="https://bit.ly/3iKD4DC" TargetMode="External"/><Relationship Id="rId4" Type="http://schemas.openxmlformats.org/officeDocument/2006/relationships/hyperlink" Target="https://bit.ly/3DxMegv" TargetMode="External"/><Relationship Id="rId9" Type="http://schemas.openxmlformats.org/officeDocument/2006/relationships/hyperlink" Target="https://bit.ly/3142bw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38"/>
          <p:cNvGrpSpPr/>
          <p:nvPr/>
        </p:nvGrpSpPr>
        <p:grpSpPr>
          <a:xfrm>
            <a:off x="2277177" y="2593376"/>
            <a:ext cx="1601898" cy="1073549"/>
            <a:chOff x="2757225" y="2797050"/>
            <a:chExt cx="1449550" cy="971450"/>
          </a:xfrm>
        </p:grpSpPr>
        <p:sp>
          <p:nvSpPr>
            <p:cNvPr id="218" name="Google Shape;218;p38"/>
            <p:cNvSpPr/>
            <p:nvPr/>
          </p:nvSpPr>
          <p:spPr>
            <a:xfrm>
              <a:off x="2757225" y="3289050"/>
              <a:ext cx="1067175" cy="469375"/>
            </a:xfrm>
            <a:custGeom>
              <a:avLst/>
              <a:gdLst/>
              <a:ahLst/>
              <a:cxnLst/>
              <a:rect l="l" t="t" r="r" b="b"/>
              <a:pathLst>
                <a:path w="42687" h="18775" extrusionOk="0">
                  <a:moveTo>
                    <a:pt x="36670" y="0"/>
                  </a:moveTo>
                  <a:cubicBezTo>
                    <a:pt x="30016" y="0"/>
                    <a:pt x="19122" y="4254"/>
                    <a:pt x="16330" y="5233"/>
                  </a:cubicBezTo>
                  <a:cubicBezTo>
                    <a:pt x="13010" y="6395"/>
                    <a:pt x="3000" y="8012"/>
                    <a:pt x="1471" y="12289"/>
                  </a:cubicBezTo>
                  <a:cubicBezTo>
                    <a:pt x="0" y="16401"/>
                    <a:pt x="3387" y="18775"/>
                    <a:pt x="5167" y="18775"/>
                  </a:cubicBezTo>
                  <a:cubicBezTo>
                    <a:pt x="5238" y="18775"/>
                    <a:pt x="5307" y="18771"/>
                    <a:pt x="5372" y="18763"/>
                  </a:cubicBezTo>
                  <a:cubicBezTo>
                    <a:pt x="7081" y="18567"/>
                    <a:pt x="31480" y="12164"/>
                    <a:pt x="37083" y="10213"/>
                  </a:cubicBezTo>
                  <a:cubicBezTo>
                    <a:pt x="42687" y="8262"/>
                    <a:pt x="42686" y="4969"/>
                    <a:pt x="42272" y="3449"/>
                  </a:cubicBezTo>
                  <a:cubicBezTo>
                    <a:pt x="41607" y="1007"/>
                    <a:pt x="39906" y="508"/>
                    <a:pt x="39906" y="508"/>
                  </a:cubicBezTo>
                  <a:cubicBezTo>
                    <a:pt x="39035" y="152"/>
                    <a:pt x="37928" y="0"/>
                    <a:pt x="36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3786425" y="3334875"/>
              <a:ext cx="27600" cy="26450"/>
            </a:xfrm>
            <a:custGeom>
              <a:avLst/>
              <a:gdLst/>
              <a:ahLst/>
              <a:cxnLst/>
              <a:rect l="l" t="t" r="r" b="b"/>
              <a:pathLst>
                <a:path w="1104" h="1058" extrusionOk="0">
                  <a:moveTo>
                    <a:pt x="874" y="0"/>
                  </a:moveTo>
                  <a:lnTo>
                    <a:pt x="1" y="217"/>
                  </a:lnTo>
                  <a:lnTo>
                    <a:pt x="687" y="1058"/>
                  </a:lnTo>
                  <a:lnTo>
                    <a:pt x="1103" y="716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8"/>
            <p:cNvSpPr/>
            <p:nvPr/>
          </p:nvSpPr>
          <p:spPr>
            <a:xfrm>
              <a:off x="3807475" y="3377650"/>
              <a:ext cx="15575" cy="20275"/>
            </a:xfrm>
            <a:custGeom>
              <a:avLst/>
              <a:gdLst/>
              <a:ahLst/>
              <a:cxnLst/>
              <a:rect l="l" t="t" r="r" b="b"/>
              <a:pathLst>
                <a:path w="623" h="811" extrusionOk="0">
                  <a:moveTo>
                    <a:pt x="1" y="0"/>
                  </a:moveTo>
                  <a:lnTo>
                    <a:pt x="1" y="810"/>
                  </a:lnTo>
                  <a:lnTo>
                    <a:pt x="623" y="65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3424025" y="3606125"/>
              <a:ext cx="25425" cy="19750"/>
            </a:xfrm>
            <a:custGeom>
              <a:avLst/>
              <a:gdLst/>
              <a:ahLst/>
              <a:cxnLst/>
              <a:rect l="l" t="t" r="r" b="b"/>
              <a:pathLst>
                <a:path w="1017" h="790" extrusionOk="0">
                  <a:moveTo>
                    <a:pt x="773" y="0"/>
                  </a:moveTo>
                  <a:lnTo>
                    <a:pt x="0" y="241"/>
                  </a:lnTo>
                  <a:lnTo>
                    <a:pt x="333" y="789"/>
                  </a:lnTo>
                  <a:lnTo>
                    <a:pt x="1017" y="572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3807475" y="3410350"/>
              <a:ext cx="15575" cy="21400"/>
            </a:xfrm>
            <a:custGeom>
              <a:avLst/>
              <a:gdLst/>
              <a:ahLst/>
              <a:cxnLst/>
              <a:rect l="l" t="t" r="r" b="b"/>
              <a:pathLst>
                <a:path w="623" h="856" extrusionOk="0">
                  <a:moveTo>
                    <a:pt x="1" y="1"/>
                  </a:moveTo>
                  <a:lnTo>
                    <a:pt x="1" y="778"/>
                  </a:lnTo>
                  <a:lnTo>
                    <a:pt x="623" y="855"/>
                  </a:lnTo>
                  <a:lnTo>
                    <a:pt x="623" y="1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3796600" y="3440700"/>
              <a:ext cx="17425" cy="24925"/>
            </a:xfrm>
            <a:custGeom>
              <a:avLst/>
              <a:gdLst/>
              <a:ahLst/>
              <a:cxnLst/>
              <a:rect l="l" t="t" r="r" b="b"/>
              <a:pathLst>
                <a:path w="697" h="997" extrusionOk="0">
                  <a:moveTo>
                    <a:pt x="348" y="1"/>
                  </a:moveTo>
                  <a:lnTo>
                    <a:pt x="0" y="691"/>
                  </a:lnTo>
                  <a:lnTo>
                    <a:pt x="436" y="996"/>
                  </a:lnTo>
                  <a:lnTo>
                    <a:pt x="696" y="436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2771600" y="3616625"/>
              <a:ext cx="22200" cy="20075"/>
            </a:xfrm>
            <a:custGeom>
              <a:avLst/>
              <a:gdLst/>
              <a:ahLst/>
              <a:cxnLst/>
              <a:rect l="l" t="t" r="r" b="b"/>
              <a:pathLst>
                <a:path w="888" h="803" extrusionOk="0">
                  <a:moveTo>
                    <a:pt x="887" y="0"/>
                  </a:moveTo>
                  <a:lnTo>
                    <a:pt x="1" y="152"/>
                  </a:lnTo>
                  <a:lnTo>
                    <a:pt x="104" y="802"/>
                  </a:lnTo>
                  <a:lnTo>
                    <a:pt x="704" y="802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2774200" y="3649000"/>
              <a:ext cx="20350" cy="19900"/>
            </a:xfrm>
            <a:custGeom>
              <a:avLst/>
              <a:gdLst/>
              <a:ahLst/>
              <a:cxnLst/>
              <a:rect l="l" t="t" r="r" b="b"/>
              <a:pathLst>
                <a:path w="814" h="796" extrusionOk="0">
                  <a:moveTo>
                    <a:pt x="600" y="1"/>
                  </a:moveTo>
                  <a:lnTo>
                    <a:pt x="0" y="165"/>
                  </a:lnTo>
                  <a:lnTo>
                    <a:pt x="172" y="796"/>
                  </a:lnTo>
                  <a:lnTo>
                    <a:pt x="813" y="781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2783875" y="3680550"/>
              <a:ext cx="19100" cy="24725"/>
            </a:xfrm>
            <a:custGeom>
              <a:avLst/>
              <a:gdLst/>
              <a:ahLst/>
              <a:cxnLst/>
              <a:rect l="l" t="t" r="r" b="b"/>
              <a:pathLst>
                <a:path w="764" h="989" extrusionOk="0">
                  <a:moveTo>
                    <a:pt x="558" y="0"/>
                  </a:moveTo>
                  <a:lnTo>
                    <a:pt x="0" y="320"/>
                  </a:lnTo>
                  <a:lnTo>
                    <a:pt x="184" y="989"/>
                  </a:lnTo>
                  <a:lnTo>
                    <a:pt x="764" y="75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2802425" y="3709225"/>
              <a:ext cx="18500" cy="24625"/>
            </a:xfrm>
            <a:custGeom>
              <a:avLst/>
              <a:gdLst/>
              <a:ahLst/>
              <a:cxnLst/>
              <a:rect l="l" t="t" r="r" b="b"/>
              <a:pathLst>
                <a:path w="740" h="985" extrusionOk="0">
                  <a:moveTo>
                    <a:pt x="221" y="0"/>
                  </a:moveTo>
                  <a:lnTo>
                    <a:pt x="0" y="514"/>
                  </a:lnTo>
                  <a:lnTo>
                    <a:pt x="400" y="985"/>
                  </a:lnTo>
                  <a:lnTo>
                    <a:pt x="740" y="575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2828575" y="3733075"/>
              <a:ext cx="18550" cy="23650"/>
            </a:xfrm>
            <a:custGeom>
              <a:avLst/>
              <a:gdLst/>
              <a:ahLst/>
              <a:cxnLst/>
              <a:rect l="l" t="t" r="r" b="b"/>
              <a:pathLst>
                <a:path w="742" h="946" extrusionOk="0">
                  <a:moveTo>
                    <a:pt x="141" y="1"/>
                  </a:moveTo>
                  <a:lnTo>
                    <a:pt x="0" y="541"/>
                  </a:lnTo>
                  <a:lnTo>
                    <a:pt x="468" y="946"/>
                  </a:lnTo>
                  <a:lnTo>
                    <a:pt x="741" y="48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3731750" y="3509775"/>
              <a:ext cx="18250" cy="20025"/>
            </a:xfrm>
            <a:custGeom>
              <a:avLst/>
              <a:gdLst/>
              <a:ahLst/>
              <a:cxnLst/>
              <a:rect l="l" t="t" r="r" b="b"/>
              <a:pathLst>
                <a:path w="730" h="801" extrusionOk="0">
                  <a:moveTo>
                    <a:pt x="518" y="1"/>
                  </a:moveTo>
                  <a:lnTo>
                    <a:pt x="1" y="313"/>
                  </a:lnTo>
                  <a:lnTo>
                    <a:pt x="216" y="800"/>
                  </a:lnTo>
                  <a:lnTo>
                    <a:pt x="729" y="456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3459150" y="3602025"/>
              <a:ext cx="16200" cy="16625"/>
            </a:xfrm>
            <a:custGeom>
              <a:avLst/>
              <a:gdLst/>
              <a:ahLst/>
              <a:cxnLst/>
              <a:rect l="l" t="t" r="r" b="b"/>
              <a:pathLst>
                <a:path w="648" h="665" extrusionOk="0">
                  <a:moveTo>
                    <a:pt x="590" y="1"/>
                  </a:moveTo>
                  <a:lnTo>
                    <a:pt x="1" y="134"/>
                  </a:lnTo>
                  <a:lnTo>
                    <a:pt x="52" y="665"/>
                  </a:lnTo>
                  <a:lnTo>
                    <a:pt x="648" y="49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3648275" y="35453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589" y="1"/>
                  </a:moveTo>
                  <a:lnTo>
                    <a:pt x="0" y="135"/>
                  </a:lnTo>
                  <a:lnTo>
                    <a:pt x="137" y="642"/>
                  </a:lnTo>
                  <a:lnTo>
                    <a:pt x="647" y="4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3565075" y="3570775"/>
              <a:ext cx="16200" cy="16000"/>
            </a:xfrm>
            <a:custGeom>
              <a:avLst/>
              <a:gdLst/>
              <a:ahLst/>
              <a:cxnLst/>
              <a:rect l="l" t="t" r="r" b="b"/>
              <a:pathLst>
                <a:path w="648" h="640" extrusionOk="0">
                  <a:moveTo>
                    <a:pt x="590" y="0"/>
                  </a:moveTo>
                  <a:lnTo>
                    <a:pt x="1" y="135"/>
                  </a:lnTo>
                  <a:lnTo>
                    <a:pt x="137" y="640"/>
                  </a:lnTo>
                  <a:lnTo>
                    <a:pt x="647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3621175" y="3553350"/>
              <a:ext cx="16200" cy="16000"/>
            </a:xfrm>
            <a:custGeom>
              <a:avLst/>
              <a:gdLst/>
              <a:ahLst/>
              <a:cxnLst/>
              <a:rect l="l" t="t" r="r" b="b"/>
              <a:pathLst>
                <a:path w="648" h="640" extrusionOk="0">
                  <a:moveTo>
                    <a:pt x="590" y="0"/>
                  </a:moveTo>
                  <a:lnTo>
                    <a:pt x="1" y="134"/>
                  </a:lnTo>
                  <a:lnTo>
                    <a:pt x="138" y="640"/>
                  </a:lnTo>
                  <a:lnTo>
                    <a:pt x="648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3509900" y="3586325"/>
              <a:ext cx="16150" cy="16025"/>
            </a:xfrm>
            <a:custGeom>
              <a:avLst/>
              <a:gdLst/>
              <a:ahLst/>
              <a:cxnLst/>
              <a:rect l="l" t="t" r="r" b="b"/>
              <a:pathLst>
                <a:path w="646" h="641" extrusionOk="0">
                  <a:moveTo>
                    <a:pt x="588" y="1"/>
                  </a:moveTo>
                  <a:lnTo>
                    <a:pt x="0" y="134"/>
                  </a:lnTo>
                  <a:lnTo>
                    <a:pt x="137" y="640"/>
                  </a:lnTo>
                  <a:lnTo>
                    <a:pt x="646" y="49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3486150" y="3594325"/>
              <a:ext cx="16200" cy="16025"/>
            </a:xfrm>
            <a:custGeom>
              <a:avLst/>
              <a:gdLst/>
              <a:ahLst/>
              <a:cxnLst/>
              <a:rect l="l" t="t" r="r" b="b"/>
              <a:pathLst>
                <a:path w="648" h="641" extrusionOk="0">
                  <a:moveTo>
                    <a:pt x="589" y="0"/>
                  </a:moveTo>
                  <a:lnTo>
                    <a:pt x="1" y="134"/>
                  </a:lnTo>
                  <a:lnTo>
                    <a:pt x="137" y="641"/>
                  </a:lnTo>
                  <a:lnTo>
                    <a:pt x="647" y="498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3776425" y="3470275"/>
              <a:ext cx="20025" cy="24925"/>
            </a:xfrm>
            <a:custGeom>
              <a:avLst/>
              <a:gdLst/>
              <a:ahLst/>
              <a:cxnLst/>
              <a:rect l="l" t="t" r="r" b="b"/>
              <a:pathLst>
                <a:path w="801" h="997" extrusionOk="0">
                  <a:moveTo>
                    <a:pt x="375" y="0"/>
                  </a:moveTo>
                  <a:lnTo>
                    <a:pt x="1" y="499"/>
                  </a:lnTo>
                  <a:lnTo>
                    <a:pt x="375" y="996"/>
                  </a:lnTo>
                  <a:lnTo>
                    <a:pt x="800" y="405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3755675" y="3491750"/>
              <a:ext cx="17925" cy="22575"/>
            </a:xfrm>
            <a:custGeom>
              <a:avLst/>
              <a:gdLst/>
              <a:ahLst/>
              <a:cxnLst/>
              <a:rect l="l" t="t" r="r" b="b"/>
              <a:pathLst>
                <a:path w="717" h="903" extrusionOk="0">
                  <a:moveTo>
                    <a:pt x="436" y="1"/>
                  </a:moveTo>
                  <a:lnTo>
                    <a:pt x="1" y="451"/>
                  </a:lnTo>
                  <a:lnTo>
                    <a:pt x="304" y="902"/>
                  </a:lnTo>
                  <a:lnTo>
                    <a:pt x="716" y="485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3539125" y="3576300"/>
              <a:ext cx="15225" cy="18050"/>
            </a:xfrm>
            <a:custGeom>
              <a:avLst/>
              <a:gdLst/>
              <a:ahLst/>
              <a:cxnLst/>
              <a:rect l="l" t="t" r="r" b="b"/>
              <a:pathLst>
                <a:path w="609" h="722" extrusionOk="0">
                  <a:moveTo>
                    <a:pt x="601" y="1"/>
                  </a:moveTo>
                  <a:lnTo>
                    <a:pt x="1" y="180"/>
                  </a:lnTo>
                  <a:lnTo>
                    <a:pt x="44" y="721"/>
                  </a:lnTo>
                  <a:lnTo>
                    <a:pt x="608" y="560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3702550" y="3523475"/>
              <a:ext cx="18850" cy="19275"/>
            </a:xfrm>
            <a:custGeom>
              <a:avLst/>
              <a:gdLst/>
              <a:ahLst/>
              <a:cxnLst/>
              <a:rect l="l" t="t" r="r" b="b"/>
              <a:pathLst>
                <a:path w="754" h="771" extrusionOk="0">
                  <a:moveTo>
                    <a:pt x="695" y="1"/>
                  </a:moveTo>
                  <a:lnTo>
                    <a:pt x="1" y="225"/>
                  </a:lnTo>
                  <a:lnTo>
                    <a:pt x="206" y="770"/>
                  </a:lnTo>
                  <a:lnTo>
                    <a:pt x="753" y="558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3593025" y="3559925"/>
              <a:ext cx="18550" cy="18850"/>
            </a:xfrm>
            <a:custGeom>
              <a:avLst/>
              <a:gdLst/>
              <a:ahLst/>
              <a:cxnLst/>
              <a:rect l="l" t="t" r="r" b="b"/>
              <a:pathLst>
                <a:path w="742" h="754" extrusionOk="0">
                  <a:moveTo>
                    <a:pt x="700" y="0"/>
                  </a:moveTo>
                  <a:lnTo>
                    <a:pt x="0" y="202"/>
                  </a:lnTo>
                  <a:lnTo>
                    <a:pt x="189" y="754"/>
                  </a:lnTo>
                  <a:lnTo>
                    <a:pt x="741" y="558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3230575" y="3660375"/>
              <a:ext cx="25450" cy="19750"/>
            </a:xfrm>
            <a:custGeom>
              <a:avLst/>
              <a:gdLst/>
              <a:ahLst/>
              <a:cxnLst/>
              <a:rect l="l" t="t" r="r" b="b"/>
              <a:pathLst>
                <a:path w="1018" h="790" extrusionOk="0">
                  <a:moveTo>
                    <a:pt x="774" y="1"/>
                  </a:moveTo>
                  <a:lnTo>
                    <a:pt x="1" y="241"/>
                  </a:lnTo>
                  <a:lnTo>
                    <a:pt x="335" y="790"/>
                  </a:lnTo>
                  <a:lnTo>
                    <a:pt x="1017" y="573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3265750" y="3656275"/>
              <a:ext cx="16200" cy="16625"/>
            </a:xfrm>
            <a:custGeom>
              <a:avLst/>
              <a:gdLst/>
              <a:ahLst/>
              <a:cxnLst/>
              <a:rect l="l" t="t" r="r" b="b"/>
              <a:pathLst>
                <a:path w="648" h="665" extrusionOk="0">
                  <a:moveTo>
                    <a:pt x="590" y="1"/>
                  </a:moveTo>
                  <a:lnTo>
                    <a:pt x="1" y="135"/>
                  </a:lnTo>
                  <a:lnTo>
                    <a:pt x="51" y="664"/>
                  </a:lnTo>
                  <a:lnTo>
                    <a:pt x="647" y="49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3371675" y="3625000"/>
              <a:ext cx="16150" cy="16050"/>
            </a:xfrm>
            <a:custGeom>
              <a:avLst/>
              <a:gdLst/>
              <a:ahLst/>
              <a:cxnLst/>
              <a:rect l="l" t="t" r="r" b="b"/>
              <a:pathLst>
                <a:path w="646" h="642" extrusionOk="0">
                  <a:moveTo>
                    <a:pt x="589" y="1"/>
                  </a:moveTo>
                  <a:lnTo>
                    <a:pt x="0" y="135"/>
                  </a:lnTo>
                  <a:lnTo>
                    <a:pt x="137" y="642"/>
                  </a:lnTo>
                  <a:lnTo>
                    <a:pt x="646" y="4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3316450" y="3640575"/>
              <a:ext cx="16200" cy="16050"/>
            </a:xfrm>
            <a:custGeom>
              <a:avLst/>
              <a:gdLst/>
              <a:ahLst/>
              <a:cxnLst/>
              <a:rect l="l" t="t" r="r" b="b"/>
              <a:pathLst>
                <a:path w="648" h="642" extrusionOk="0">
                  <a:moveTo>
                    <a:pt x="590" y="0"/>
                  </a:moveTo>
                  <a:lnTo>
                    <a:pt x="1" y="135"/>
                  </a:lnTo>
                  <a:lnTo>
                    <a:pt x="138" y="641"/>
                  </a:lnTo>
                  <a:lnTo>
                    <a:pt x="648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3292750" y="3648575"/>
              <a:ext cx="16150" cy="16025"/>
            </a:xfrm>
            <a:custGeom>
              <a:avLst/>
              <a:gdLst/>
              <a:ahLst/>
              <a:cxnLst/>
              <a:rect l="l" t="t" r="r" b="b"/>
              <a:pathLst>
                <a:path w="646" h="641" extrusionOk="0">
                  <a:moveTo>
                    <a:pt x="588" y="1"/>
                  </a:moveTo>
                  <a:lnTo>
                    <a:pt x="0" y="135"/>
                  </a:lnTo>
                  <a:lnTo>
                    <a:pt x="136" y="640"/>
                  </a:lnTo>
                  <a:lnTo>
                    <a:pt x="646" y="49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3345725" y="3630550"/>
              <a:ext cx="15200" cy="18050"/>
            </a:xfrm>
            <a:custGeom>
              <a:avLst/>
              <a:gdLst/>
              <a:ahLst/>
              <a:cxnLst/>
              <a:rect l="l" t="t" r="r" b="b"/>
              <a:pathLst>
                <a:path w="608" h="722" extrusionOk="0">
                  <a:moveTo>
                    <a:pt x="601" y="0"/>
                  </a:moveTo>
                  <a:lnTo>
                    <a:pt x="0" y="180"/>
                  </a:lnTo>
                  <a:lnTo>
                    <a:pt x="44" y="722"/>
                  </a:lnTo>
                  <a:lnTo>
                    <a:pt x="608" y="56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3399575" y="3614175"/>
              <a:ext cx="18575" cy="18875"/>
            </a:xfrm>
            <a:custGeom>
              <a:avLst/>
              <a:gdLst/>
              <a:ahLst/>
              <a:cxnLst/>
              <a:rect l="l" t="t" r="r" b="b"/>
              <a:pathLst>
                <a:path w="743" h="755" extrusionOk="0">
                  <a:moveTo>
                    <a:pt x="701" y="1"/>
                  </a:moveTo>
                  <a:lnTo>
                    <a:pt x="1" y="202"/>
                  </a:lnTo>
                  <a:lnTo>
                    <a:pt x="189" y="754"/>
                  </a:lnTo>
                  <a:lnTo>
                    <a:pt x="743" y="559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3066600" y="3709100"/>
              <a:ext cx="15925" cy="16250"/>
            </a:xfrm>
            <a:custGeom>
              <a:avLst/>
              <a:gdLst/>
              <a:ahLst/>
              <a:cxnLst/>
              <a:rect l="l" t="t" r="r" b="b"/>
              <a:pathLst>
                <a:path w="637" h="650" extrusionOk="0">
                  <a:moveTo>
                    <a:pt x="593" y="1"/>
                  </a:moveTo>
                  <a:lnTo>
                    <a:pt x="1" y="119"/>
                  </a:lnTo>
                  <a:lnTo>
                    <a:pt x="37" y="650"/>
                  </a:lnTo>
                  <a:lnTo>
                    <a:pt x="637" y="50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3173300" y="3680650"/>
              <a:ext cx="15925" cy="15725"/>
            </a:xfrm>
            <a:custGeom>
              <a:avLst/>
              <a:gdLst/>
              <a:ahLst/>
              <a:cxnLst/>
              <a:rect l="l" t="t" r="r" b="b"/>
              <a:pathLst>
                <a:path w="637" h="629" extrusionOk="0">
                  <a:moveTo>
                    <a:pt x="593" y="1"/>
                  </a:moveTo>
                  <a:lnTo>
                    <a:pt x="0" y="119"/>
                  </a:lnTo>
                  <a:lnTo>
                    <a:pt x="123" y="629"/>
                  </a:lnTo>
                  <a:lnTo>
                    <a:pt x="637" y="50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3117700" y="3694750"/>
              <a:ext cx="15950" cy="15700"/>
            </a:xfrm>
            <a:custGeom>
              <a:avLst/>
              <a:gdLst/>
              <a:ahLst/>
              <a:cxnLst/>
              <a:rect l="l" t="t" r="r" b="b"/>
              <a:pathLst>
                <a:path w="638" h="628" extrusionOk="0">
                  <a:moveTo>
                    <a:pt x="594" y="1"/>
                  </a:moveTo>
                  <a:lnTo>
                    <a:pt x="1" y="119"/>
                  </a:lnTo>
                  <a:lnTo>
                    <a:pt x="124" y="628"/>
                  </a:lnTo>
                  <a:lnTo>
                    <a:pt x="637" y="500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3093775" y="3702100"/>
              <a:ext cx="15925" cy="15725"/>
            </a:xfrm>
            <a:custGeom>
              <a:avLst/>
              <a:gdLst/>
              <a:ahLst/>
              <a:cxnLst/>
              <a:rect l="l" t="t" r="r" b="b"/>
              <a:pathLst>
                <a:path w="637" h="629" extrusionOk="0">
                  <a:moveTo>
                    <a:pt x="593" y="1"/>
                  </a:moveTo>
                  <a:lnTo>
                    <a:pt x="0" y="120"/>
                  </a:lnTo>
                  <a:lnTo>
                    <a:pt x="124" y="629"/>
                  </a:lnTo>
                  <a:lnTo>
                    <a:pt x="636" y="501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3147200" y="3685500"/>
              <a:ext cx="15150" cy="17700"/>
            </a:xfrm>
            <a:custGeom>
              <a:avLst/>
              <a:gdLst/>
              <a:ahLst/>
              <a:cxnLst/>
              <a:rect l="l" t="t" r="r" b="b"/>
              <a:pathLst>
                <a:path w="606" h="708" extrusionOk="0">
                  <a:moveTo>
                    <a:pt x="606" y="1"/>
                  </a:moveTo>
                  <a:lnTo>
                    <a:pt x="0" y="164"/>
                  </a:lnTo>
                  <a:lnTo>
                    <a:pt x="29" y="707"/>
                  </a:lnTo>
                  <a:lnTo>
                    <a:pt x="597" y="561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3201475" y="3670625"/>
              <a:ext cx="18300" cy="18525"/>
            </a:xfrm>
            <a:custGeom>
              <a:avLst/>
              <a:gdLst/>
              <a:ahLst/>
              <a:cxnLst/>
              <a:rect l="l" t="t" r="r" b="b"/>
              <a:pathLst>
                <a:path w="732" h="741" extrusionOk="0">
                  <a:moveTo>
                    <a:pt x="705" y="1"/>
                  </a:moveTo>
                  <a:lnTo>
                    <a:pt x="0" y="183"/>
                  </a:lnTo>
                  <a:lnTo>
                    <a:pt x="174" y="740"/>
                  </a:lnTo>
                  <a:lnTo>
                    <a:pt x="732" y="560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2890950" y="3752400"/>
              <a:ext cx="15800" cy="16100"/>
            </a:xfrm>
            <a:custGeom>
              <a:avLst/>
              <a:gdLst/>
              <a:ahLst/>
              <a:cxnLst/>
              <a:rect l="l" t="t" r="r" b="b"/>
              <a:pathLst>
                <a:path w="632" h="644" extrusionOk="0">
                  <a:moveTo>
                    <a:pt x="594" y="1"/>
                  </a:moveTo>
                  <a:lnTo>
                    <a:pt x="0" y="112"/>
                  </a:lnTo>
                  <a:lnTo>
                    <a:pt x="30" y="644"/>
                  </a:lnTo>
                  <a:lnTo>
                    <a:pt x="632" y="50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2858900" y="3751125"/>
              <a:ext cx="18700" cy="17375"/>
            </a:xfrm>
            <a:custGeom>
              <a:avLst/>
              <a:gdLst/>
              <a:ahLst/>
              <a:cxnLst/>
              <a:rect l="l" t="t" r="r" b="b"/>
              <a:pathLst>
                <a:path w="748" h="695" extrusionOk="0">
                  <a:moveTo>
                    <a:pt x="152" y="0"/>
                  </a:moveTo>
                  <a:lnTo>
                    <a:pt x="0" y="510"/>
                  </a:lnTo>
                  <a:lnTo>
                    <a:pt x="556" y="695"/>
                  </a:lnTo>
                  <a:lnTo>
                    <a:pt x="748" y="9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3005875" y="3724450"/>
              <a:ext cx="15825" cy="15550"/>
            </a:xfrm>
            <a:custGeom>
              <a:avLst/>
              <a:gdLst/>
              <a:ahLst/>
              <a:cxnLst/>
              <a:rect l="l" t="t" r="r" b="b"/>
              <a:pathLst>
                <a:path w="633" h="622" extrusionOk="0">
                  <a:moveTo>
                    <a:pt x="594" y="0"/>
                  </a:moveTo>
                  <a:lnTo>
                    <a:pt x="0" y="110"/>
                  </a:lnTo>
                  <a:lnTo>
                    <a:pt x="118" y="621"/>
                  </a:lnTo>
                  <a:lnTo>
                    <a:pt x="632" y="50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2950125" y="3737825"/>
              <a:ext cx="15800" cy="15575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594" y="0"/>
                  </a:moveTo>
                  <a:lnTo>
                    <a:pt x="0" y="112"/>
                  </a:lnTo>
                  <a:lnTo>
                    <a:pt x="117" y="623"/>
                  </a:lnTo>
                  <a:lnTo>
                    <a:pt x="632" y="50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2921950" y="3745600"/>
              <a:ext cx="15775" cy="15550"/>
            </a:xfrm>
            <a:custGeom>
              <a:avLst/>
              <a:gdLst/>
              <a:ahLst/>
              <a:cxnLst/>
              <a:rect l="l" t="t" r="r" b="b"/>
              <a:pathLst>
                <a:path w="631" h="622" extrusionOk="0">
                  <a:moveTo>
                    <a:pt x="593" y="1"/>
                  </a:moveTo>
                  <a:lnTo>
                    <a:pt x="0" y="112"/>
                  </a:lnTo>
                  <a:lnTo>
                    <a:pt x="116" y="622"/>
                  </a:lnTo>
                  <a:lnTo>
                    <a:pt x="631" y="501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2979700" y="3728975"/>
              <a:ext cx="15200" cy="17475"/>
            </a:xfrm>
            <a:custGeom>
              <a:avLst/>
              <a:gdLst/>
              <a:ahLst/>
              <a:cxnLst/>
              <a:rect l="l" t="t" r="r" b="b"/>
              <a:pathLst>
                <a:path w="608" h="699" extrusionOk="0">
                  <a:moveTo>
                    <a:pt x="608" y="1"/>
                  </a:moveTo>
                  <a:lnTo>
                    <a:pt x="0" y="156"/>
                  </a:lnTo>
                  <a:lnTo>
                    <a:pt x="22" y="699"/>
                  </a:lnTo>
                  <a:lnTo>
                    <a:pt x="592" y="560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3034125" y="3714800"/>
              <a:ext cx="18200" cy="18375"/>
            </a:xfrm>
            <a:custGeom>
              <a:avLst/>
              <a:gdLst/>
              <a:ahLst/>
              <a:cxnLst/>
              <a:rect l="l" t="t" r="r" b="b"/>
              <a:pathLst>
                <a:path w="728" h="735" extrusionOk="0">
                  <a:moveTo>
                    <a:pt x="709" y="0"/>
                  </a:moveTo>
                  <a:lnTo>
                    <a:pt x="1" y="175"/>
                  </a:lnTo>
                  <a:lnTo>
                    <a:pt x="168" y="734"/>
                  </a:lnTo>
                  <a:lnTo>
                    <a:pt x="728" y="560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3673825" y="3533300"/>
              <a:ext cx="18525" cy="18850"/>
            </a:xfrm>
            <a:custGeom>
              <a:avLst/>
              <a:gdLst/>
              <a:ahLst/>
              <a:cxnLst/>
              <a:rect l="l" t="t" r="r" b="b"/>
              <a:pathLst>
                <a:path w="741" h="754" extrusionOk="0">
                  <a:moveTo>
                    <a:pt x="700" y="0"/>
                  </a:moveTo>
                  <a:lnTo>
                    <a:pt x="0" y="203"/>
                  </a:lnTo>
                  <a:lnTo>
                    <a:pt x="189" y="754"/>
                  </a:lnTo>
                  <a:lnTo>
                    <a:pt x="741" y="559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2792000" y="3301725"/>
              <a:ext cx="1005400" cy="436175"/>
            </a:xfrm>
            <a:custGeom>
              <a:avLst/>
              <a:gdLst/>
              <a:ahLst/>
              <a:cxnLst/>
              <a:rect l="l" t="t" r="r" b="b"/>
              <a:pathLst>
                <a:path w="40216" h="17447" extrusionOk="0">
                  <a:moveTo>
                    <a:pt x="34196" y="0"/>
                  </a:moveTo>
                  <a:cubicBezTo>
                    <a:pt x="28134" y="0"/>
                    <a:pt x="17989" y="4193"/>
                    <a:pt x="15420" y="5093"/>
                  </a:cubicBezTo>
                  <a:cubicBezTo>
                    <a:pt x="12394" y="6152"/>
                    <a:pt x="2219" y="7731"/>
                    <a:pt x="1142" y="11343"/>
                  </a:cubicBezTo>
                  <a:cubicBezTo>
                    <a:pt x="1" y="15167"/>
                    <a:pt x="2594" y="17446"/>
                    <a:pt x="4178" y="17446"/>
                  </a:cubicBezTo>
                  <a:cubicBezTo>
                    <a:pt x="4238" y="17446"/>
                    <a:pt x="4296" y="17443"/>
                    <a:pt x="4353" y="17436"/>
                  </a:cubicBezTo>
                  <a:cubicBezTo>
                    <a:pt x="5909" y="17257"/>
                    <a:pt x="29430" y="10840"/>
                    <a:pt x="34574" y="9173"/>
                  </a:cubicBezTo>
                  <a:cubicBezTo>
                    <a:pt x="39445" y="7595"/>
                    <a:pt x="40215" y="5809"/>
                    <a:pt x="39593" y="3235"/>
                  </a:cubicBezTo>
                  <a:cubicBezTo>
                    <a:pt x="39050" y="993"/>
                    <a:pt x="36978" y="441"/>
                    <a:pt x="36978" y="441"/>
                  </a:cubicBezTo>
                  <a:cubicBezTo>
                    <a:pt x="36223" y="133"/>
                    <a:pt x="35274" y="0"/>
                    <a:pt x="34196" y="0"/>
                  </a:cubicBezTo>
                  <a:close/>
                </a:path>
              </a:pathLst>
            </a:custGeom>
            <a:solidFill>
              <a:srgbClr val="04A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2790850" y="3323575"/>
              <a:ext cx="988425" cy="398150"/>
            </a:xfrm>
            <a:custGeom>
              <a:avLst/>
              <a:gdLst/>
              <a:ahLst/>
              <a:cxnLst/>
              <a:rect l="l" t="t" r="r" b="b"/>
              <a:pathLst>
                <a:path w="39537" h="15926" extrusionOk="0">
                  <a:moveTo>
                    <a:pt x="35677" y="1"/>
                  </a:moveTo>
                  <a:cubicBezTo>
                    <a:pt x="32022" y="1"/>
                    <a:pt x="20886" y="3753"/>
                    <a:pt x="15936" y="5432"/>
                  </a:cubicBezTo>
                  <a:cubicBezTo>
                    <a:pt x="12118" y="6728"/>
                    <a:pt x="2858" y="9362"/>
                    <a:pt x="2421" y="9909"/>
                  </a:cubicBezTo>
                  <a:cubicBezTo>
                    <a:pt x="1" y="12936"/>
                    <a:pt x="3007" y="15926"/>
                    <a:pt x="4516" y="15926"/>
                  </a:cubicBezTo>
                  <a:cubicBezTo>
                    <a:pt x="4557" y="15926"/>
                    <a:pt x="4597" y="15924"/>
                    <a:pt x="4636" y="15919"/>
                  </a:cubicBezTo>
                  <a:cubicBezTo>
                    <a:pt x="6098" y="15750"/>
                    <a:pt x="28978" y="9436"/>
                    <a:pt x="33808" y="7870"/>
                  </a:cubicBezTo>
                  <a:cubicBezTo>
                    <a:pt x="38380" y="6389"/>
                    <a:pt x="39537" y="4984"/>
                    <a:pt x="38952" y="2569"/>
                  </a:cubicBezTo>
                  <a:cubicBezTo>
                    <a:pt x="38443" y="464"/>
                    <a:pt x="36588" y="3"/>
                    <a:pt x="35690" y="1"/>
                  </a:cubicBezTo>
                  <a:cubicBezTo>
                    <a:pt x="35686" y="1"/>
                    <a:pt x="35681" y="1"/>
                    <a:pt x="35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2856600" y="3567675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4" y="0"/>
                  </a:moveTo>
                  <a:cubicBezTo>
                    <a:pt x="1171" y="0"/>
                    <a:pt x="0" y="1171"/>
                    <a:pt x="0" y="2614"/>
                  </a:cubicBezTo>
                  <a:cubicBezTo>
                    <a:pt x="0" y="4058"/>
                    <a:pt x="1171" y="5228"/>
                    <a:pt x="2614" y="5228"/>
                  </a:cubicBezTo>
                  <a:cubicBezTo>
                    <a:pt x="4057" y="5228"/>
                    <a:pt x="5227" y="4058"/>
                    <a:pt x="5227" y="2614"/>
                  </a:cubicBezTo>
                  <a:cubicBezTo>
                    <a:pt x="5227" y="1171"/>
                    <a:pt x="4057" y="0"/>
                    <a:pt x="2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3001250" y="3528975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5" y="0"/>
                  </a:moveTo>
                  <a:cubicBezTo>
                    <a:pt x="1171" y="0"/>
                    <a:pt x="1" y="1170"/>
                    <a:pt x="1" y="2614"/>
                  </a:cubicBezTo>
                  <a:cubicBezTo>
                    <a:pt x="1" y="4058"/>
                    <a:pt x="1171" y="5228"/>
                    <a:pt x="2615" y="5228"/>
                  </a:cubicBezTo>
                  <a:cubicBezTo>
                    <a:pt x="4058" y="5228"/>
                    <a:pt x="5229" y="4058"/>
                    <a:pt x="5229" y="2614"/>
                  </a:cubicBezTo>
                  <a:cubicBezTo>
                    <a:pt x="5229" y="1170"/>
                    <a:pt x="4058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3154400" y="3486825"/>
              <a:ext cx="130725" cy="130675"/>
            </a:xfrm>
            <a:custGeom>
              <a:avLst/>
              <a:gdLst/>
              <a:ahLst/>
              <a:cxnLst/>
              <a:rect l="l" t="t" r="r" b="b"/>
              <a:pathLst>
                <a:path w="5229" h="5227" extrusionOk="0">
                  <a:moveTo>
                    <a:pt x="2615" y="0"/>
                  </a:moveTo>
                  <a:cubicBezTo>
                    <a:pt x="1171" y="0"/>
                    <a:pt x="1" y="1170"/>
                    <a:pt x="1" y="2613"/>
                  </a:cubicBezTo>
                  <a:cubicBezTo>
                    <a:pt x="1" y="4057"/>
                    <a:pt x="1171" y="5227"/>
                    <a:pt x="2615" y="5227"/>
                  </a:cubicBezTo>
                  <a:cubicBezTo>
                    <a:pt x="4058" y="5227"/>
                    <a:pt x="5229" y="4057"/>
                    <a:pt x="5229" y="2613"/>
                  </a:cubicBezTo>
                  <a:cubicBezTo>
                    <a:pt x="5229" y="1170"/>
                    <a:pt x="4058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3306325" y="3441800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3" y="0"/>
                  </a:moveTo>
                  <a:cubicBezTo>
                    <a:pt x="1171" y="0"/>
                    <a:pt x="0" y="1170"/>
                    <a:pt x="0" y="2614"/>
                  </a:cubicBezTo>
                  <a:cubicBezTo>
                    <a:pt x="0" y="4058"/>
                    <a:pt x="1171" y="5228"/>
                    <a:pt x="2613" y="5228"/>
                  </a:cubicBezTo>
                  <a:cubicBezTo>
                    <a:pt x="4057" y="5228"/>
                    <a:pt x="5227" y="4058"/>
                    <a:pt x="5227" y="2614"/>
                  </a:cubicBezTo>
                  <a:cubicBezTo>
                    <a:pt x="5227" y="1170"/>
                    <a:pt x="4057" y="0"/>
                    <a:pt x="2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3452625" y="3400250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4" y="0"/>
                  </a:moveTo>
                  <a:cubicBezTo>
                    <a:pt x="1170" y="0"/>
                    <a:pt x="0" y="1171"/>
                    <a:pt x="0" y="2614"/>
                  </a:cubicBezTo>
                  <a:cubicBezTo>
                    <a:pt x="0" y="4058"/>
                    <a:pt x="1170" y="5228"/>
                    <a:pt x="2614" y="5228"/>
                  </a:cubicBezTo>
                  <a:cubicBezTo>
                    <a:pt x="4058" y="5228"/>
                    <a:pt x="5228" y="4058"/>
                    <a:pt x="5228" y="2614"/>
                  </a:cubicBezTo>
                  <a:cubicBezTo>
                    <a:pt x="5228" y="1171"/>
                    <a:pt x="4058" y="0"/>
                    <a:pt x="2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3599075" y="3355675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5" y="1"/>
                  </a:moveTo>
                  <a:cubicBezTo>
                    <a:pt x="1171" y="1"/>
                    <a:pt x="1" y="1171"/>
                    <a:pt x="1" y="2615"/>
                  </a:cubicBezTo>
                  <a:cubicBezTo>
                    <a:pt x="1" y="4058"/>
                    <a:pt x="1171" y="5229"/>
                    <a:pt x="2615" y="5229"/>
                  </a:cubicBezTo>
                  <a:cubicBezTo>
                    <a:pt x="4057" y="5229"/>
                    <a:pt x="5228" y="4058"/>
                    <a:pt x="5228" y="2615"/>
                  </a:cubicBezTo>
                  <a:cubicBezTo>
                    <a:pt x="5228" y="1171"/>
                    <a:pt x="4057" y="1"/>
                    <a:pt x="26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2889375" y="3181800"/>
              <a:ext cx="709825" cy="325400"/>
            </a:xfrm>
            <a:custGeom>
              <a:avLst/>
              <a:gdLst/>
              <a:ahLst/>
              <a:cxnLst/>
              <a:rect l="l" t="t" r="r" b="b"/>
              <a:pathLst>
                <a:path w="28393" h="13016" extrusionOk="0">
                  <a:moveTo>
                    <a:pt x="24241" y="0"/>
                  </a:moveTo>
                  <a:cubicBezTo>
                    <a:pt x="21086" y="831"/>
                    <a:pt x="333" y="7140"/>
                    <a:pt x="333" y="7140"/>
                  </a:cubicBezTo>
                  <a:lnTo>
                    <a:pt x="1" y="13015"/>
                  </a:lnTo>
                  <a:cubicBezTo>
                    <a:pt x="5230" y="11418"/>
                    <a:pt x="28392" y="3985"/>
                    <a:pt x="28392" y="3985"/>
                  </a:cubicBezTo>
                  <a:cubicBezTo>
                    <a:pt x="27811" y="3321"/>
                    <a:pt x="24241" y="0"/>
                    <a:pt x="24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2763025" y="3255900"/>
              <a:ext cx="1051025" cy="360075"/>
            </a:xfrm>
            <a:custGeom>
              <a:avLst/>
              <a:gdLst/>
              <a:ahLst/>
              <a:cxnLst/>
              <a:rect l="l" t="t" r="r" b="b"/>
              <a:pathLst>
                <a:path w="42041" h="14403" extrusionOk="0">
                  <a:moveTo>
                    <a:pt x="35654" y="0"/>
                  </a:moveTo>
                  <a:cubicBezTo>
                    <a:pt x="35623" y="0"/>
                    <a:pt x="35606" y="1"/>
                    <a:pt x="35606" y="1"/>
                  </a:cubicBezTo>
                  <a:cubicBezTo>
                    <a:pt x="31040" y="665"/>
                    <a:pt x="2650" y="10460"/>
                    <a:pt x="2650" y="10460"/>
                  </a:cubicBezTo>
                  <a:cubicBezTo>
                    <a:pt x="160" y="11314"/>
                    <a:pt x="0" y="14403"/>
                    <a:pt x="0" y="14403"/>
                  </a:cubicBezTo>
                  <a:lnTo>
                    <a:pt x="1736" y="14029"/>
                  </a:lnTo>
                  <a:cubicBezTo>
                    <a:pt x="1736" y="14029"/>
                    <a:pt x="2412" y="12192"/>
                    <a:pt x="2993" y="12027"/>
                  </a:cubicBezTo>
                  <a:cubicBezTo>
                    <a:pt x="3575" y="11861"/>
                    <a:pt x="33199" y="2241"/>
                    <a:pt x="35606" y="1834"/>
                  </a:cubicBezTo>
                  <a:cubicBezTo>
                    <a:pt x="35867" y="1790"/>
                    <a:pt x="36124" y="1770"/>
                    <a:pt x="36375" y="1770"/>
                  </a:cubicBezTo>
                  <a:cubicBezTo>
                    <a:pt x="38439" y="1770"/>
                    <a:pt x="40089" y="3104"/>
                    <a:pt x="40089" y="3104"/>
                  </a:cubicBezTo>
                  <a:lnTo>
                    <a:pt x="42040" y="2491"/>
                  </a:lnTo>
                  <a:cubicBezTo>
                    <a:pt x="40131" y="74"/>
                    <a:pt x="36136" y="0"/>
                    <a:pt x="35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3037800" y="3085400"/>
              <a:ext cx="386050" cy="220425"/>
            </a:xfrm>
            <a:custGeom>
              <a:avLst/>
              <a:gdLst/>
              <a:ahLst/>
              <a:cxnLst/>
              <a:rect l="l" t="t" r="r" b="b"/>
              <a:pathLst>
                <a:path w="15442" h="8817" extrusionOk="0">
                  <a:moveTo>
                    <a:pt x="11320" y="1"/>
                  </a:moveTo>
                  <a:cubicBezTo>
                    <a:pt x="9214" y="1"/>
                    <a:pt x="415" y="3410"/>
                    <a:pt x="415" y="3410"/>
                  </a:cubicBezTo>
                  <a:cubicBezTo>
                    <a:pt x="415" y="3410"/>
                    <a:pt x="1" y="8224"/>
                    <a:pt x="415" y="8556"/>
                  </a:cubicBezTo>
                  <a:cubicBezTo>
                    <a:pt x="598" y="8703"/>
                    <a:pt x="1072" y="8817"/>
                    <a:pt x="1943" y="8817"/>
                  </a:cubicBezTo>
                  <a:cubicBezTo>
                    <a:pt x="3046" y="8817"/>
                    <a:pt x="4785" y="8633"/>
                    <a:pt x="7376" y="8100"/>
                  </a:cubicBezTo>
                  <a:cubicBezTo>
                    <a:pt x="12013" y="7146"/>
                    <a:pt x="15441" y="4572"/>
                    <a:pt x="15441" y="4572"/>
                  </a:cubicBezTo>
                  <a:cubicBezTo>
                    <a:pt x="14958" y="3593"/>
                    <a:pt x="11456" y="7"/>
                    <a:pt x="11456" y="7"/>
                  </a:cubicBezTo>
                  <a:cubicBezTo>
                    <a:pt x="11414" y="3"/>
                    <a:pt x="11369" y="1"/>
                    <a:pt x="1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3338700" y="2973475"/>
              <a:ext cx="431250" cy="190950"/>
            </a:xfrm>
            <a:custGeom>
              <a:avLst/>
              <a:gdLst/>
              <a:ahLst/>
              <a:cxnLst/>
              <a:rect l="l" t="t" r="r" b="b"/>
              <a:pathLst>
                <a:path w="17250" h="7638" extrusionOk="0">
                  <a:moveTo>
                    <a:pt x="16769" y="1"/>
                  </a:moveTo>
                  <a:lnTo>
                    <a:pt x="1" y="6559"/>
                  </a:lnTo>
                  <a:lnTo>
                    <a:pt x="831" y="7637"/>
                  </a:lnTo>
                  <a:lnTo>
                    <a:pt x="17249" y="1329"/>
                  </a:lnTo>
                  <a:lnTo>
                    <a:pt x="167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3749275" y="2892850"/>
              <a:ext cx="191500" cy="127925"/>
            </a:xfrm>
            <a:custGeom>
              <a:avLst/>
              <a:gdLst/>
              <a:ahLst/>
              <a:cxnLst/>
              <a:rect l="l" t="t" r="r" b="b"/>
              <a:pathLst>
                <a:path w="7660" h="5117" extrusionOk="0">
                  <a:moveTo>
                    <a:pt x="6464" y="1"/>
                  </a:moveTo>
                  <a:lnTo>
                    <a:pt x="0" y="2700"/>
                  </a:lnTo>
                  <a:lnTo>
                    <a:pt x="1109" y="5116"/>
                  </a:lnTo>
                  <a:lnTo>
                    <a:pt x="7660" y="3311"/>
                  </a:lnTo>
                  <a:lnTo>
                    <a:pt x="6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3226950" y="3055525"/>
              <a:ext cx="81950" cy="49875"/>
            </a:xfrm>
            <a:custGeom>
              <a:avLst/>
              <a:gdLst/>
              <a:ahLst/>
              <a:cxnLst/>
              <a:rect l="l" t="t" r="r" b="b"/>
              <a:pathLst>
                <a:path w="3278" h="1995" extrusionOk="0">
                  <a:moveTo>
                    <a:pt x="1727" y="1"/>
                  </a:moveTo>
                  <a:cubicBezTo>
                    <a:pt x="1529" y="1"/>
                    <a:pt x="1310" y="37"/>
                    <a:pt x="1067" y="122"/>
                  </a:cubicBezTo>
                  <a:cubicBezTo>
                    <a:pt x="1" y="495"/>
                    <a:pt x="270" y="1994"/>
                    <a:pt x="270" y="1994"/>
                  </a:cubicBezTo>
                  <a:lnTo>
                    <a:pt x="3278" y="1235"/>
                  </a:lnTo>
                  <a:cubicBezTo>
                    <a:pt x="3278" y="1235"/>
                    <a:pt x="2877" y="1"/>
                    <a:pt x="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2954775" y="3085400"/>
              <a:ext cx="155525" cy="74325"/>
            </a:xfrm>
            <a:custGeom>
              <a:avLst/>
              <a:gdLst/>
              <a:ahLst/>
              <a:cxnLst/>
              <a:rect l="l" t="t" r="r" b="b"/>
              <a:pathLst>
                <a:path w="6221" h="2973" extrusionOk="0">
                  <a:moveTo>
                    <a:pt x="0" y="1"/>
                  </a:moveTo>
                  <a:lnTo>
                    <a:pt x="0" y="421"/>
                  </a:lnTo>
                  <a:lnTo>
                    <a:pt x="4889" y="2972"/>
                  </a:lnTo>
                  <a:lnTo>
                    <a:pt x="6220" y="2480"/>
                  </a:lnTo>
                  <a:cubicBezTo>
                    <a:pt x="6220" y="2480"/>
                    <a:pt x="665" y="7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3248450" y="3122525"/>
              <a:ext cx="97675" cy="97950"/>
            </a:xfrm>
            <a:custGeom>
              <a:avLst/>
              <a:gdLst/>
              <a:ahLst/>
              <a:cxnLst/>
              <a:rect l="l" t="t" r="r" b="b"/>
              <a:pathLst>
                <a:path w="3907" h="3918" extrusionOk="0">
                  <a:moveTo>
                    <a:pt x="1494" y="1"/>
                  </a:moveTo>
                  <a:lnTo>
                    <a:pt x="1286" y="1487"/>
                  </a:lnTo>
                  <a:lnTo>
                    <a:pt x="0" y="1883"/>
                  </a:lnTo>
                  <a:lnTo>
                    <a:pt x="1328" y="2630"/>
                  </a:lnTo>
                  <a:lnTo>
                    <a:pt x="898" y="3917"/>
                  </a:lnTo>
                  <a:lnTo>
                    <a:pt x="2282" y="2924"/>
                  </a:lnTo>
                  <a:lnTo>
                    <a:pt x="3906" y="2924"/>
                  </a:lnTo>
                  <a:lnTo>
                    <a:pt x="2698" y="2174"/>
                  </a:lnTo>
                  <a:lnTo>
                    <a:pt x="3490" y="1137"/>
                  </a:lnTo>
                  <a:lnTo>
                    <a:pt x="2199" y="1219"/>
                  </a:lnTo>
                  <a:lnTo>
                    <a:pt x="14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3910875" y="2797050"/>
              <a:ext cx="295900" cy="215850"/>
            </a:xfrm>
            <a:custGeom>
              <a:avLst/>
              <a:gdLst/>
              <a:ahLst/>
              <a:cxnLst/>
              <a:rect l="l" t="t" r="r" b="b"/>
              <a:pathLst>
                <a:path w="11836" h="8634" extrusionOk="0">
                  <a:moveTo>
                    <a:pt x="210" y="949"/>
                  </a:moveTo>
                  <a:lnTo>
                    <a:pt x="210" y="949"/>
                  </a:lnTo>
                  <a:lnTo>
                    <a:pt x="210" y="949"/>
                  </a:lnTo>
                  <a:close/>
                  <a:moveTo>
                    <a:pt x="3342" y="0"/>
                  </a:moveTo>
                  <a:lnTo>
                    <a:pt x="679" y="3487"/>
                  </a:lnTo>
                  <a:lnTo>
                    <a:pt x="210" y="949"/>
                  </a:lnTo>
                  <a:lnTo>
                    <a:pt x="0" y="3833"/>
                  </a:lnTo>
                  <a:lnTo>
                    <a:pt x="1196" y="7143"/>
                  </a:lnTo>
                  <a:lnTo>
                    <a:pt x="4200" y="8634"/>
                  </a:lnTo>
                  <a:lnTo>
                    <a:pt x="3263" y="6391"/>
                  </a:lnTo>
                  <a:lnTo>
                    <a:pt x="3263" y="6391"/>
                  </a:lnTo>
                  <a:lnTo>
                    <a:pt x="6482" y="7555"/>
                  </a:lnTo>
                  <a:lnTo>
                    <a:pt x="6482" y="7555"/>
                  </a:lnTo>
                  <a:lnTo>
                    <a:pt x="3783" y="5231"/>
                  </a:lnTo>
                  <a:lnTo>
                    <a:pt x="11836" y="949"/>
                  </a:lnTo>
                  <a:lnTo>
                    <a:pt x="11836" y="949"/>
                  </a:lnTo>
                  <a:lnTo>
                    <a:pt x="2312" y="3073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38"/>
          <p:cNvSpPr/>
          <p:nvPr/>
        </p:nvSpPr>
        <p:spPr>
          <a:xfrm>
            <a:off x="4066200" y="-241520"/>
            <a:ext cx="5316437" cy="2817324"/>
          </a:xfrm>
          <a:custGeom>
            <a:avLst/>
            <a:gdLst/>
            <a:ahLst/>
            <a:cxnLst/>
            <a:rect l="l" t="t" r="r" b="b"/>
            <a:pathLst>
              <a:path w="91639" h="48562" extrusionOk="0">
                <a:moveTo>
                  <a:pt x="91639" y="0"/>
                </a:moveTo>
                <a:cubicBezTo>
                  <a:pt x="91639" y="0"/>
                  <a:pt x="65240" y="18571"/>
                  <a:pt x="57779" y="20429"/>
                </a:cubicBezTo>
                <a:cubicBezTo>
                  <a:pt x="50318" y="22286"/>
                  <a:pt x="38675" y="25711"/>
                  <a:pt x="32692" y="31190"/>
                </a:cubicBezTo>
                <a:cubicBezTo>
                  <a:pt x="26708" y="36670"/>
                  <a:pt x="1" y="48561"/>
                  <a:pt x="1" y="48561"/>
                </a:cubicBezTo>
                <a:cubicBezTo>
                  <a:pt x="1" y="48561"/>
                  <a:pt x="15449" y="42691"/>
                  <a:pt x="24563" y="37168"/>
                </a:cubicBezTo>
                <a:cubicBezTo>
                  <a:pt x="37438" y="29364"/>
                  <a:pt x="48425" y="24096"/>
                  <a:pt x="55075" y="22165"/>
                </a:cubicBezTo>
                <a:cubicBezTo>
                  <a:pt x="64141" y="19534"/>
                  <a:pt x="91639" y="3629"/>
                  <a:pt x="91639" y="3629"/>
                </a:cubicBezTo>
                <a:lnTo>
                  <a:pt x="916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ctrTitle"/>
          </p:nvPr>
        </p:nvSpPr>
        <p:spPr>
          <a:xfrm>
            <a:off x="4071934" y="727750"/>
            <a:ext cx="3988291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KONFLIKT</a:t>
            </a:r>
            <a:endParaRPr sz="60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281" name="Google Shape;281;p38"/>
          <p:cNvSpPr txBox="1">
            <a:spLocks noGrp="1"/>
          </p:cNvSpPr>
          <p:nvPr>
            <p:ph type="subTitle" idx="1"/>
          </p:nvPr>
        </p:nvSpPr>
        <p:spPr>
          <a:xfrm>
            <a:off x="5094750" y="2473275"/>
            <a:ext cx="296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Michaela </a:t>
            </a:r>
            <a:r>
              <a:rPr lang="cs-CZ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Linhová</a:t>
            </a:r>
            <a:endParaRPr lang="cs-CZ" dirty="0" smtClean="0">
              <a:latin typeface="Amiri" pitchFamily="2" charset="-78"/>
              <a:ea typeface="Amiri" pitchFamily="2" charset="-78"/>
              <a:cs typeface="Amiri" pitchFamily="2" charset="-78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Bezpečnostní politika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2022</a:t>
            </a:r>
            <a:endParaRPr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282" name="Google Shape;282;p38"/>
          <p:cNvSpPr txBox="1">
            <a:spLocks noGrp="1"/>
          </p:cNvSpPr>
          <p:nvPr>
            <p:ph type="ctrTitle" idx="2"/>
          </p:nvPr>
        </p:nvSpPr>
        <p:spPr>
          <a:xfrm>
            <a:off x="3908400" y="1760775"/>
            <a:ext cx="41517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NA UKRAJINĚ</a:t>
            </a:r>
            <a:endParaRPr sz="4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9"/>
          <p:cNvSpPr txBox="1">
            <a:spLocks noGrp="1"/>
          </p:cNvSpPr>
          <p:nvPr>
            <p:ph type="title"/>
          </p:nvPr>
        </p:nvSpPr>
        <p:spPr>
          <a:xfrm>
            <a:off x="1357290" y="142858"/>
            <a:ext cx="5548800" cy="988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Cesta k „Zamrzlému konfliktu“</a:t>
            </a:r>
            <a:endParaRPr sz="28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grpSp>
        <p:nvGrpSpPr>
          <p:cNvPr id="529" name="Google Shape;529;p49"/>
          <p:cNvGrpSpPr/>
          <p:nvPr/>
        </p:nvGrpSpPr>
        <p:grpSpPr>
          <a:xfrm rot="397375">
            <a:off x="6907936" y="1287258"/>
            <a:ext cx="1750149" cy="4160696"/>
            <a:chOff x="-1137550" y="108225"/>
            <a:chExt cx="1714975" cy="4077075"/>
          </a:xfrm>
        </p:grpSpPr>
        <p:sp>
          <p:nvSpPr>
            <p:cNvPr id="530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1643042" y="857238"/>
            <a:ext cx="5143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Boje v oblasti Donbasu ( </a:t>
            </a:r>
            <a:r>
              <a:rPr lang="cs-CZ" sz="1600" dirty="0" err="1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Donětsk</a:t>
            </a: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a </a:t>
            </a:r>
            <a:r>
              <a:rPr lang="cs-CZ" sz="1600" dirty="0" err="1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Luhansk</a:t>
            </a: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)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Separatistické milice brání ruskou menšinu před hrozbou nacionalismu, jak byl touto stranou vnímán </a:t>
            </a:r>
            <a:r>
              <a:rPr lang="cs-CZ" sz="1600" dirty="0" err="1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Euromajdan</a:t>
            </a:r>
            <a:endParaRPr lang="cs-CZ" sz="1600" dirty="0" smtClean="0">
              <a:solidFill>
                <a:schemeClr val="bg1"/>
              </a:solidFill>
              <a:latin typeface="Amiri" pitchFamily="2" charset="-78"/>
              <a:ea typeface="Amiri" pitchFamily="2" charset="-78"/>
              <a:cs typeface="Amiri" pitchFamily="2" charset="-78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Zapojení sympatizantů, dobrovolníků a bojovníků z Ruska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Vyhlášení </a:t>
            </a:r>
            <a:r>
              <a:rPr lang="cs-CZ" sz="1600" dirty="0" err="1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Luhanské</a:t>
            </a: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a </a:t>
            </a:r>
            <a:r>
              <a:rPr lang="cs-CZ" sz="1600" dirty="0" err="1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Donětské</a:t>
            </a: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republiky, které však nebyly v mezinárodním prostředí uznány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Otevřené boje stran vedoucí k velké devastaci východních teritorií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V následujících letech opadá zájem veřejnosti o tento konflikt a je řazen mezi konflikty zamrzlé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I přesto je zde větší výskyt agrese než u ostatních konfliktů s tímto statusem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Nemožnost nalézt společné řešení 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Obavy z možného střetu západu a východu s dopady pro celý svět</a:t>
            </a:r>
          </a:p>
          <a:p>
            <a:pPr>
              <a:buClr>
                <a:schemeClr val="bg1"/>
              </a:buClr>
            </a:pP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(</a:t>
            </a:r>
            <a:r>
              <a:rPr lang="cs-CZ" sz="1600" dirty="0" err="1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Grossman</a:t>
            </a:r>
            <a:r>
              <a:rPr lang="cs-CZ" sz="1600" dirty="0" smtClean="0">
                <a:solidFill>
                  <a:schemeClr val="bg1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,  2018)</a:t>
            </a:r>
            <a:endParaRPr lang="cs-CZ" sz="1600" dirty="0">
              <a:solidFill>
                <a:schemeClr val="bg1"/>
              </a:solidFill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67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Vývoj v roce 2021</a:t>
            </a:r>
            <a:endParaRPr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1326" name="Google Shape;1326;p67"/>
          <p:cNvSpPr txBox="1">
            <a:spLocks noGrp="1"/>
          </p:cNvSpPr>
          <p:nvPr>
            <p:ph type="subTitle" idx="1"/>
          </p:nvPr>
        </p:nvSpPr>
        <p:spPr>
          <a:xfrm>
            <a:off x="2357422" y="1928808"/>
            <a:ext cx="4507800" cy="18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Po letech popírání zapojení Ruska do konfliktu nahromadění ruské techniky a ozbrojených sil u hranic Ukrajiny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Spekulace o možné invazi Ruska a dalších hrozbách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 Nátlak na NATO ze strany Ruska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Snaha Ruska zamezit svými požadavky vstupu Ukrajiny do NATO a rozšiřování NATA a jeho aktivit ve východní Evropě a Asii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Vojenská asistence USA na Ukrajině a posílení sil v Polsku a Rumunsku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Neschopnost Ruska a států NATO dojednat řešení a ukončit spory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(HIIK, 2022)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sz="1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1327" name="Google Shape;1327;p67"/>
          <p:cNvSpPr/>
          <p:nvPr/>
        </p:nvSpPr>
        <p:spPr>
          <a:xfrm>
            <a:off x="3143240" y="928676"/>
            <a:ext cx="2857520" cy="45719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8" name="Google Shape;1328;p67"/>
          <p:cNvGrpSpPr/>
          <p:nvPr/>
        </p:nvGrpSpPr>
        <p:grpSpPr>
          <a:xfrm rot="1471529">
            <a:off x="-508545" y="1744465"/>
            <a:ext cx="1847819" cy="2376125"/>
            <a:chOff x="1717825" y="238125"/>
            <a:chExt cx="4073425" cy="5238050"/>
          </a:xfrm>
        </p:grpSpPr>
        <p:sp>
          <p:nvSpPr>
            <p:cNvPr id="1329" name="Google Shape;1329;p67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7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7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7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7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7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7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7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7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7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7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7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7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7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7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7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aj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60"/>
          <p:cNvSpPr txBox="1">
            <a:spLocks noGrp="1"/>
          </p:cNvSpPr>
          <p:nvPr>
            <p:ph type="title"/>
          </p:nvPr>
        </p:nvSpPr>
        <p:spPr>
          <a:xfrm>
            <a:off x="285720" y="500048"/>
            <a:ext cx="6500858" cy="3616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Válka na Ukrajině po únoru 2022</a:t>
            </a:r>
            <a:endParaRPr sz="28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grpSp>
        <p:nvGrpSpPr>
          <p:cNvPr id="1210" name="Google Shape;1210;p60"/>
          <p:cNvGrpSpPr/>
          <p:nvPr/>
        </p:nvGrpSpPr>
        <p:grpSpPr>
          <a:xfrm>
            <a:off x="5415054" y="346878"/>
            <a:ext cx="3993247" cy="5101806"/>
            <a:chOff x="963500" y="925250"/>
            <a:chExt cx="3021525" cy="3860325"/>
          </a:xfrm>
        </p:grpSpPr>
        <p:sp>
          <p:nvSpPr>
            <p:cNvPr id="1211" name="Google Shape;1211;p60"/>
            <p:cNvSpPr/>
            <p:nvPr/>
          </p:nvSpPr>
          <p:spPr>
            <a:xfrm>
              <a:off x="2198775" y="1824725"/>
              <a:ext cx="162850" cy="197325"/>
            </a:xfrm>
            <a:custGeom>
              <a:avLst/>
              <a:gdLst/>
              <a:ahLst/>
              <a:cxnLst/>
              <a:rect l="l" t="t" r="r" b="b"/>
              <a:pathLst>
                <a:path w="6514" h="7893" extrusionOk="0">
                  <a:moveTo>
                    <a:pt x="4250" y="1"/>
                  </a:moveTo>
                  <a:cubicBezTo>
                    <a:pt x="3863" y="1"/>
                    <a:pt x="3453" y="99"/>
                    <a:pt x="3108" y="157"/>
                  </a:cubicBezTo>
                  <a:cubicBezTo>
                    <a:pt x="2215" y="311"/>
                    <a:pt x="1334" y="538"/>
                    <a:pt x="477" y="847"/>
                  </a:cubicBezTo>
                  <a:cubicBezTo>
                    <a:pt x="179" y="871"/>
                    <a:pt x="0" y="1181"/>
                    <a:pt x="108" y="1454"/>
                  </a:cubicBezTo>
                  <a:cubicBezTo>
                    <a:pt x="346" y="2859"/>
                    <a:pt x="679" y="4240"/>
                    <a:pt x="1132" y="5598"/>
                  </a:cubicBezTo>
                  <a:cubicBezTo>
                    <a:pt x="1310" y="6110"/>
                    <a:pt x="1513" y="6634"/>
                    <a:pt x="1882" y="7027"/>
                  </a:cubicBezTo>
                  <a:cubicBezTo>
                    <a:pt x="2537" y="7693"/>
                    <a:pt x="3560" y="7812"/>
                    <a:pt x="4501" y="7872"/>
                  </a:cubicBezTo>
                  <a:cubicBezTo>
                    <a:pt x="4622" y="7883"/>
                    <a:pt x="4746" y="7892"/>
                    <a:pt x="4869" y="7892"/>
                  </a:cubicBezTo>
                  <a:cubicBezTo>
                    <a:pt x="5130" y="7892"/>
                    <a:pt x="5385" y="7851"/>
                    <a:pt x="5596" y="7705"/>
                  </a:cubicBezTo>
                  <a:cubicBezTo>
                    <a:pt x="5787" y="7562"/>
                    <a:pt x="5930" y="7360"/>
                    <a:pt x="6025" y="7134"/>
                  </a:cubicBezTo>
                  <a:cubicBezTo>
                    <a:pt x="6466" y="6193"/>
                    <a:pt x="6513" y="5098"/>
                    <a:pt x="6370" y="4062"/>
                  </a:cubicBezTo>
                  <a:cubicBezTo>
                    <a:pt x="6227" y="3026"/>
                    <a:pt x="5882" y="2038"/>
                    <a:pt x="5537" y="1050"/>
                  </a:cubicBezTo>
                  <a:cubicBezTo>
                    <a:pt x="5465" y="776"/>
                    <a:pt x="5334" y="526"/>
                    <a:pt x="5144" y="311"/>
                  </a:cubicBezTo>
                  <a:cubicBezTo>
                    <a:pt x="4901" y="74"/>
                    <a:pt x="4584" y="1"/>
                    <a:pt x="4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0"/>
            <p:cNvSpPr/>
            <p:nvPr/>
          </p:nvSpPr>
          <p:spPr>
            <a:xfrm>
              <a:off x="1051600" y="1375625"/>
              <a:ext cx="2806025" cy="3289150"/>
            </a:xfrm>
            <a:custGeom>
              <a:avLst/>
              <a:gdLst/>
              <a:ahLst/>
              <a:cxnLst/>
              <a:rect l="l" t="t" r="r" b="b"/>
              <a:pathLst>
                <a:path w="112241" h="131566" extrusionOk="0">
                  <a:moveTo>
                    <a:pt x="47126" y="18430"/>
                  </a:moveTo>
                  <a:lnTo>
                    <a:pt x="49912" y="18466"/>
                  </a:lnTo>
                  <a:cubicBezTo>
                    <a:pt x="50090" y="20585"/>
                    <a:pt x="50281" y="22716"/>
                    <a:pt x="50960" y="24717"/>
                  </a:cubicBezTo>
                  <a:cubicBezTo>
                    <a:pt x="51317" y="25788"/>
                    <a:pt x="51805" y="26812"/>
                    <a:pt x="52174" y="27884"/>
                  </a:cubicBezTo>
                  <a:cubicBezTo>
                    <a:pt x="52626" y="29193"/>
                    <a:pt x="52912" y="30551"/>
                    <a:pt x="53186" y="31908"/>
                  </a:cubicBezTo>
                  <a:cubicBezTo>
                    <a:pt x="52531" y="32765"/>
                    <a:pt x="51805" y="33599"/>
                    <a:pt x="50888" y="34146"/>
                  </a:cubicBezTo>
                  <a:cubicBezTo>
                    <a:pt x="49990" y="34684"/>
                    <a:pt x="48949" y="34909"/>
                    <a:pt x="47898" y="34909"/>
                  </a:cubicBezTo>
                  <a:cubicBezTo>
                    <a:pt x="47318" y="34909"/>
                    <a:pt x="46736" y="34841"/>
                    <a:pt x="46173" y="34718"/>
                  </a:cubicBezTo>
                  <a:cubicBezTo>
                    <a:pt x="44590" y="34373"/>
                    <a:pt x="43125" y="33646"/>
                    <a:pt x="41673" y="32920"/>
                  </a:cubicBezTo>
                  <a:cubicBezTo>
                    <a:pt x="41518" y="32861"/>
                    <a:pt x="41387" y="32753"/>
                    <a:pt x="41280" y="32622"/>
                  </a:cubicBezTo>
                  <a:cubicBezTo>
                    <a:pt x="41208" y="32480"/>
                    <a:pt x="41185" y="32325"/>
                    <a:pt x="41196" y="32170"/>
                  </a:cubicBezTo>
                  <a:cubicBezTo>
                    <a:pt x="41161" y="30920"/>
                    <a:pt x="41137" y="29670"/>
                    <a:pt x="41113" y="28420"/>
                  </a:cubicBezTo>
                  <a:cubicBezTo>
                    <a:pt x="41089" y="26765"/>
                    <a:pt x="42423" y="25324"/>
                    <a:pt x="42816" y="23728"/>
                  </a:cubicBezTo>
                  <a:cubicBezTo>
                    <a:pt x="42947" y="23205"/>
                    <a:pt x="43042" y="22669"/>
                    <a:pt x="43209" y="22157"/>
                  </a:cubicBezTo>
                  <a:cubicBezTo>
                    <a:pt x="43363" y="21633"/>
                    <a:pt x="43637" y="21157"/>
                    <a:pt x="44006" y="20764"/>
                  </a:cubicBezTo>
                  <a:cubicBezTo>
                    <a:pt x="44268" y="20502"/>
                    <a:pt x="44423" y="20038"/>
                    <a:pt x="44554" y="19680"/>
                  </a:cubicBezTo>
                  <a:cubicBezTo>
                    <a:pt x="44697" y="19335"/>
                    <a:pt x="44875" y="18978"/>
                    <a:pt x="45185" y="18764"/>
                  </a:cubicBezTo>
                  <a:cubicBezTo>
                    <a:pt x="45733" y="18394"/>
                    <a:pt x="46483" y="18609"/>
                    <a:pt x="47126" y="18430"/>
                  </a:cubicBezTo>
                  <a:close/>
                  <a:moveTo>
                    <a:pt x="73296" y="0"/>
                  </a:moveTo>
                  <a:cubicBezTo>
                    <a:pt x="70339" y="0"/>
                    <a:pt x="67151" y="544"/>
                    <a:pt x="64378" y="702"/>
                  </a:cubicBezTo>
                  <a:cubicBezTo>
                    <a:pt x="58722" y="1023"/>
                    <a:pt x="52972" y="2035"/>
                    <a:pt x="47423" y="3190"/>
                  </a:cubicBezTo>
                  <a:cubicBezTo>
                    <a:pt x="47173" y="6548"/>
                    <a:pt x="47781" y="9917"/>
                    <a:pt x="49197" y="12965"/>
                  </a:cubicBezTo>
                  <a:cubicBezTo>
                    <a:pt x="49126" y="13072"/>
                    <a:pt x="49090" y="13322"/>
                    <a:pt x="49019" y="13430"/>
                  </a:cubicBezTo>
                  <a:cubicBezTo>
                    <a:pt x="48933" y="12917"/>
                    <a:pt x="48598" y="12595"/>
                    <a:pt x="48109" y="12595"/>
                  </a:cubicBezTo>
                  <a:cubicBezTo>
                    <a:pt x="48053" y="12595"/>
                    <a:pt x="47995" y="12600"/>
                    <a:pt x="47935" y="12608"/>
                  </a:cubicBezTo>
                  <a:cubicBezTo>
                    <a:pt x="47352" y="12679"/>
                    <a:pt x="46852" y="13430"/>
                    <a:pt x="46364" y="13775"/>
                  </a:cubicBezTo>
                  <a:cubicBezTo>
                    <a:pt x="43875" y="15525"/>
                    <a:pt x="40911" y="16620"/>
                    <a:pt x="38113" y="17799"/>
                  </a:cubicBezTo>
                  <a:cubicBezTo>
                    <a:pt x="36743" y="18371"/>
                    <a:pt x="35291" y="18918"/>
                    <a:pt x="34315" y="20038"/>
                  </a:cubicBezTo>
                  <a:cubicBezTo>
                    <a:pt x="33195" y="21323"/>
                    <a:pt x="32922" y="23109"/>
                    <a:pt x="32683" y="24800"/>
                  </a:cubicBezTo>
                  <a:cubicBezTo>
                    <a:pt x="32171" y="28527"/>
                    <a:pt x="30505" y="32241"/>
                    <a:pt x="28516" y="35432"/>
                  </a:cubicBezTo>
                  <a:cubicBezTo>
                    <a:pt x="26516" y="38623"/>
                    <a:pt x="24242" y="41671"/>
                    <a:pt x="22766" y="45136"/>
                  </a:cubicBezTo>
                  <a:cubicBezTo>
                    <a:pt x="22417" y="44653"/>
                    <a:pt x="21952" y="44106"/>
                    <a:pt x="21371" y="44106"/>
                  </a:cubicBezTo>
                  <a:cubicBezTo>
                    <a:pt x="21336" y="44106"/>
                    <a:pt x="21301" y="44108"/>
                    <a:pt x="21265" y="44112"/>
                  </a:cubicBezTo>
                  <a:cubicBezTo>
                    <a:pt x="20503" y="44195"/>
                    <a:pt x="20182" y="45112"/>
                    <a:pt x="20003" y="45850"/>
                  </a:cubicBezTo>
                  <a:cubicBezTo>
                    <a:pt x="18825" y="50756"/>
                    <a:pt x="16408" y="55268"/>
                    <a:pt x="12979" y="58959"/>
                  </a:cubicBezTo>
                  <a:cubicBezTo>
                    <a:pt x="7978" y="64317"/>
                    <a:pt x="4347" y="70603"/>
                    <a:pt x="1561" y="77390"/>
                  </a:cubicBezTo>
                  <a:cubicBezTo>
                    <a:pt x="787" y="79295"/>
                    <a:pt x="1" y="81402"/>
                    <a:pt x="668" y="83355"/>
                  </a:cubicBezTo>
                  <a:cubicBezTo>
                    <a:pt x="1132" y="84700"/>
                    <a:pt x="2251" y="85748"/>
                    <a:pt x="3525" y="86391"/>
                  </a:cubicBezTo>
                  <a:cubicBezTo>
                    <a:pt x="4799" y="87022"/>
                    <a:pt x="6228" y="87296"/>
                    <a:pt x="7645" y="87462"/>
                  </a:cubicBezTo>
                  <a:cubicBezTo>
                    <a:pt x="8771" y="87601"/>
                    <a:pt x="9912" y="87682"/>
                    <a:pt x="11052" y="87682"/>
                  </a:cubicBezTo>
                  <a:cubicBezTo>
                    <a:pt x="12466" y="87682"/>
                    <a:pt x="13880" y="87557"/>
                    <a:pt x="15265" y="87260"/>
                  </a:cubicBezTo>
                  <a:cubicBezTo>
                    <a:pt x="17944" y="86689"/>
                    <a:pt x="20444" y="85510"/>
                    <a:pt x="22920" y="84331"/>
                  </a:cubicBezTo>
                  <a:cubicBezTo>
                    <a:pt x="25468" y="83129"/>
                    <a:pt x="28028" y="81914"/>
                    <a:pt x="30409" y="80414"/>
                  </a:cubicBezTo>
                  <a:cubicBezTo>
                    <a:pt x="32779" y="78902"/>
                    <a:pt x="34958" y="77104"/>
                    <a:pt x="37136" y="75318"/>
                  </a:cubicBezTo>
                  <a:cubicBezTo>
                    <a:pt x="37810" y="74764"/>
                    <a:pt x="38583" y="74170"/>
                    <a:pt x="39437" y="74170"/>
                  </a:cubicBezTo>
                  <a:cubicBezTo>
                    <a:pt x="39519" y="74170"/>
                    <a:pt x="39601" y="74176"/>
                    <a:pt x="39684" y="74187"/>
                  </a:cubicBezTo>
                  <a:cubicBezTo>
                    <a:pt x="40887" y="74354"/>
                    <a:pt x="41566" y="75711"/>
                    <a:pt x="41685" y="76914"/>
                  </a:cubicBezTo>
                  <a:cubicBezTo>
                    <a:pt x="41804" y="78128"/>
                    <a:pt x="41577" y="79378"/>
                    <a:pt x="41947" y="80545"/>
                  </a:cubicBezTo>
                  <a:cubicBezTo>
                    <a:pt x="44483" y="88748"/>
                    <a:pt x="43721" y="97773"/>
                    <a:pt x="44197" y="106346"/>
                  </a:cubicBezTo>
                  <a:cubicBezTo>
                    <a:pt x="44363" y="109525"/>
                    <a:pt x="44554" y="112728"/>
                    <a:pt x="45352" y="115799"/>
                  </a:cubicBezTo>
                  <a:cubicBezTo>
                    <a:pt x="46161" y="118883"/>
                    <a:pt x="47650" y="121860"/>
                    <a:pt x="50067" y="123931"/>
                  </a:cubicBezTo>
                  <a:cubicBezTo>
                    <a:pt x="53079" y="126527"/>
                    <a:pt x="57163" y="127432"/>
                    <a:pt x="61104" y="127967"/>
                  </a:cubicBezTo>
                  <a:cubicBezTo>
                    <a:pt x="64999" y="128506"/>
                    <a:pt x="68922" y="128775"/>
                    <a:pt x="72842" y="128775"/>
                  </a:cubicBezTo>
                  <a:cubicBezTo>
                    <a:pt x="78015" y="128775"/>
                    <a:pt x="83185" y="128307"/>
                    <a:pt x="88286" y="127372"/>
                  </a:cubicBezTo>
                  <a:cubicBezTo>
                    <a:pt x="89945" y="127074"/>
                    <a:pt x="91638" y="126723"/>
                    <a:pt x="93306" y="126723"/>
                  </a:cubicBezTo>
                  <a:cubicBezTo>
                    <a:pt x="94033" y="126723"/>
                    <a:pt x="94754" y="126789"/>
                    <a:pt x="95465" y="126955"/>
                  </a:cubicBezTo>
                  <a:cubicBezTo>
                    <a:pt x="98465" y="127670"/>
                    <a:pt x="100799" y="130027"/>
                    <a:pt x="103704" y="131087"/>
                  </a:cubicBezTo>
                  <a:cubicBezTo>
                    <a:pt x="104558" y="131395"/>
                    <a:pt x="105490" y="131566"/>
                    <a:pt x="106409" y="131566"/>
                  </a:cubicBezTo>
                  <a:cubicBezTo>
                    <a:pt x="107941" y="131566"/>
                    <a:pt x="109437" y="131092"/>
                    <a:pt x="110479" y="129992"/>
                  </a:cubicBezTo>
                  <a:cubicBezTo>
                    <a:pt x="112241" y="128087"/>
                    <a:pt x="112074" y="125146"/>
                    <a:pt x="111800" y="122562"/>
                  </a:cubicBezTo>
                  <a:lnTo>
                    <a:pt x="106359" y="70806"/>
                  </a:lnTo>
                  <a:cubicBezTo>
                    <a:pt x="105883" y="66329"/>
                    <a:pt x="106800" y="61376"/>
                    <a:pt x="107157" y="56899"/>
                  </a:cubicBezTo>
                  <a:cubicBezTo>
                    <a:pt x="107407" y="53792"/>
                    <a:pt x="107645" y="50696"/>
                    <a:pt x="107871" y="47589"/>
                  </a:cubicBezTo>
                  <a:cubicBezTo>
                    <a:pt x="107931" y="46815"/>
                    <a:pt x="107979" y="46005"/>
                    <a:pt x="107669" y="45291"/>
                  </a:cubicBezTo>
                  <a:cubicBezTo>
                    <a:pt x="107086" y="43969"/>
                    <a:pt x="105526" y="43469"/>
                    <a:pt x="104157" y="43040"/>
                  </a:cubicBezTo>
                  <a:cubicBezTo>
                    <a:pt x="99989" y="41719"/>
                    <a:pt x="96060" y="39778"/>
                    <a:pt x="92489" y="37266"/>
                  </a:cubicBezTo>
                  <a:cubicBezTo>
                    <a:pt x="91738" y="36742"/>
                    <a:pt x="90631" y="36623"/>
                    <a:pt x="89881" y="36099"/>
                  </a:cubicBezTo>
                  <a:cubicBezTo>
                    <a:pt x="89131" y="35575"/>
                    <a:pt x="88429" y="34980"/>
                    <a:pt x="87655" y="34516"/>
                  </a:cubicBezTo>
                  <a:cubicBezTo>
                    <a:pt x="85404" y="33206"/>
                    <a:pt x="82559" y="33075"/>
                    <a:pt x="80511" y="31479"/>
                  </a:cubicBezTo>
                  <a:cubicBezTo>
                    <a:pt x="80023" y="31110"/>
                    <a:pt x="79427" y="30563"/>
                    <a:pt x="78868" y="30325"/>
                  </a:cubicBezTo>
                  <a:cubicBezTo>
                    <a:pt x="78168" y="30416"/>
                    <a:pt x="77800" y="30563"/>
                    <a:pt x="76784" y="30563"/>
                  </a:cubicBezTo>
                  <a:cubicBezTo>
                    <a:pt x="76745" y="30563"/>
                    <a:pt x="76706" y="30563"/>
                    <a:pt x="76665" y="30563"/>
                  </a:cubicBezTo>
                  <a:cubicBezTo>
                    <a:pt x="78392" y="30098"/>
                    <a:pt x="80035" y="28598"/>
                    <a:pt x="80809" y="26979"/>
                  </a:cubicBezTo>
                  <a:cubicBezTo>
                    <a:pt x="81582" y="25360"/>
                    <a:pt x="81880" y="23550"/>
                    <a:pt x="82166" y="21776"/>
                  </a:cubicBezTo>
                  <a:cubicBezTo>
                    <a:pt x="82321" y="20788"/>
                    <a:pt x="83190" y="20014"/>
                    <a:pt x="83654" y="19121"/>
                  </a:cubicBezTo>
                  <a:cubicBezTo>
                    <a:pt x="84118" y="18228"/>
                    <a:pt x="84357" y="17121"/>
                    <a:pt x="83868" y="16251"/>
                  </a:cubicBezTo>
                  <a:cubicBezTo>
                    <a:pt x="83987" y="13989"/>
                    <a:pt x="84130" y="11644"/>
                    <a:pt x="83761" y="9405"/>
                  </a:cubicBezTo>
                  <a:cubicBezTo>
                    <a:pt x="83392" y="7155"/>
                    <a:pt x="82487" y="4559"/>
                    <a:pt x="81047" y="2809"/>
                  </a:cubicBezTo>
                  <a:cubicBezTo>
                    <a:pt x="79196" y="588"/>
                    <a:pt x="76370" y="0"/>
                    <a:pt x="73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0"/>
            <p:cNvSpPr/>
            <p:nvPr/>
          </p:nvSpPr>
          <p:spPr>
            <a:xfrm>
              <a:off x="2231825" y="957400"/>
              <a:ext cx="859350" cy="631450"/>
            </a:xfrm>
            <a:custGeom>
              <a:avLst/>
              <a:gdLst/>
              <a:ahLst/>
              <a:cxnLst/>
              <a:rect l="l" t="t" r="r" b="b"/>
              <a:pathLst>
                <a:path w="34374" h="25258" extrusionOk="0">
                  <a:moveTo>
                    <a:pt x="26182" y="0"/>
                  </a:moveTo>
                  <a:lnTo>
                    <a:pt x="18002" y="4620"/>
                  </a:lnTo>
                  <a:cubicBezTo>
                    <a:pt x="10740" y="5286"/>
                    <a:pt x="5334" y="10228"/>
                    <a:pt x="2750" y="14550"/>
                  </a:cubicBezTo>
                  <a:cubicBezTo>
                    <a:pt x="238" y="16919"/>
                    <a:pt x="0" y="19002"/>
                    <a:pt x="0" y="19002"/>
                  </a:cubicBezTo>
                  <a:cubicBezTo>
                    <a:pt x="0" y="19002"/>
                    <a:pt x="214" y="22491"/>
                    <a:pt x="2429" y="23896"/>
                  </a:cubicBezTo>
                  <a:cubicBezTo>
                    <a:pt x="3984" y="24880"/>
                    <a:pt x="6525" y="25257"/>
                    <a:pt x="9508" y="25257"/>
                  </a:cubicBezTo>
                  <a:cubicBezTo>
                    <a:pt x="19340" y="25257"/>
                    <a:pt x="33981" y="21157"/>
                    <a:pt x="33981" y="21157"/>
                  </a:cubicBezTo>
                  <a:cubicBezTo>
                    <a:pt x="34373" y="17931"/>
                    <a:pt x="32766" y="11728"/>
                    <a:pt x="29932" y="9227"/>
                  </a:cubicBezTo>
                  <a:cubicBezTo>
                    <a:pt x="29801" y="9112"/>
                    <a:pt x="29524" y="9074"/>
                    <a:pt x="29211" y="9074"/>
                  </a:cubicBezTo>
                  <a:cubicBezTo>
                    <a:pt x="28587" y="9074"/>
                    <a:pt x="27825" y="9227"/>
                    <a:pt x="27825" y="9227"/>
                  </a:cubicBezTo>
                  <a:lnTo>
                    <a:pt x="26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0"/>
            <p:cNvSpPr/>
            <p:nvPr/>
          </p:nvSpPr>
          <p:spPr>
            <a:xfrm>
              <a:off x="2190450" y="1828475"/>
              <a:ext cx="557225" cy="206625"/>
            </a:xfrm>
            <a:custGeom>
              <a:avLst/>
              <a:gdLst/>
              <a:ahLst/>
              <a:cxnLst/>
              <a:rect l="l" t="t" r="r" b="b"/>
              <a:pathLst>
                <a:path w="22289" h="8265" extrusionOk="0">
                  <a:moveTo>
                    <a:pt x="4850" y="496"/>
                  </a:moveTo>
                  <a:cubicBezTo>
                    <a:pt x="6140" y="496"/>
                    <a:pt x="7735" y="642"/>
                    <a:pt x="9620" y="1078"/>
                  </a:cubicBezTo>
                  <a:cubicBezTo>
                    <a:pt x="10311" y="1233"/>
                    <a:pt x="8382" y="6972"/>
                    <a:pt x="8382" y="6972"/>
                  </a:cubicBezTo>
                  <a:cubicBezTo>
                    <a:pt x="8382" y="6972"/>
                    <a:pt x="6482" y="7617"/>
                    <a:pt x="4764" y="7617"/>
                  </a:cubicBezTo>
                  <a:cubicBezTo>
                    <a:pt x="3905" y="7617"/>
                    <a:pt x="3092" y="7456"/>
                    <a:pt x="2584" y="6972"/>
                  </a:cubicBezTo>
                  <a:cubicBezTo>
                    <a:pt x="1072" y="5507"/>
                    <a:pt x="917" y="1078"/>
                    <a:pt x="917" y="1078"/>
                  </a:cubicBezTo>
                  <a:cubicBezTo>
                    <a:pt x="917" y="1078"/>
                    <a:pt x="2272" y="496"/>
                    <a:pt x="4850" y="496"/>
                  </a:cubicBezTo>
                  <a:close/>
                  <a:moveTo>
                    <a:pt x="14952" y="736"/>
                  </a:moveTo>
                  <a:cubicBezTo>
                    <a:pt x="17213" y="736"/>
                    <a:pt x="19776" y="1043"/>
                    <a:pt x="20098" y="1173"/>
                  </a:cubicBezTo>
                  <a:cubicBezTo>
                    <a:pt x="21241" y="1662"/>
                    <a:pt x="21669" y="6257"/>
                    <a:pt x="20919" y="7162"/>
                  </a:cubicBezTo>
                  <a:cubicBezTo>
                    <a:pt x="20373" y="7814"/>
                    <a:pt x="19197" y="8023"/>
                    <a:pt x="18028" y="8023"/>
                  </a:cubicBezTo>
                  <a:cubicBezTo>
                    <a:pt x="16827" y="8023"/>
                    <a:pt x="15634" y="7802"/>
                    <a:pt x="15145" y="7615"/>
                  </a:cubicBezTo>
                  <a:cubicBezTo>
                    <a:pt x="14180" y="7258"/>
                    <a:pt x="13037" y="4364"/>
                    <a:pt x="12204" y="3209"/>
                  </a:cubicBezTo>
                  <a:cubicBezTo>
                    <a:pt x="11513" y="2233"/>
                    <a:pt x="11906" y="1102"/>
                    <a:pt x="11906" y="1102"/>
                  </a:cubicBezTo>
                  <a:cubicBezTo>
                    <a:pt x="12539" y="830"/>
                    <a:pt x="13699" y="736"/>
                    <a:pt x="14952" y="736"/>
                  </a:cubicBezTo>
                  <a:close/>
                  <a:moveTo>
                    <a:pt x="4117" y="0"/>
                  </a:moveTo>
                  <a:cubicBezTo>
                    <a:pt x="3595" y="0"/>
                    <a:pt x="3105" y="30"/>
                    <a:pt x="2679" y="102"/>
                  </a:cubicBezTo>
                  <a:cubicBezTo>
                    <a:pt x="0" y="566"/>
                    <a:pt x="155" y="1066"/>
                    <a:pt x="155" y="1066"/>
                  </a:cubicBezTo>
                  <a:cubicBezTo>
                    <a:pt x="155" y="1066"/>
                    <a:pt x="393" y="6960"/>
                    <a:pt x="3012" y="7579"/>
                  </a:cubicBezTo>
                  <a:cubicBezTo>
                    <a:pt x="3637" y="7727"/>
                    <a:pt x="4282" y="7783"/>
                    <a:pt x="4903" y="7783"/>
                  </a:cubicBezTo>
                  <a:cubicBezTo>
                    <a:pt x="6882" y="7783"/>
                    <a:pt x="8608" y="7210"/>
                    <a:pt x="8608" y="7210"/>
                  </a:cubicBezTo>
                  <a:cubicBezTo>
                    <a:pt x="8608" y="7210"/>
                    <a:pt x="10275" y="2578"/>
                    <a:pt x="11073" y="2495"/>
                  </a:cubicBezTo>
                  <a:cubicBezTo>
                    <a:pt x="11216" y="2686"/>
                    <a:pt x="11394" y="2900"/>
                    <a:pt x="11597" y="3138"/>
                  </a:cubicBezTo>
                  <a:cubicBezTo>
                    <a:pt x="12609" y="4305"/>
                    <a:pt x="14002" y="7496"/>
                    <a:pt x="15050" y="7900"/>
                  </a:cubicBezTo>
                  <a:cubicBezTo>
                    <a:pt x="15531" y="8086"/>
                    <a:pt x="16671" y="8265"/>
                    <a:pt x="17878" y="8265"/>
                  </a:cubicBezTo>
                  <a:cubicBezTo>
                    <a:pt x="19298" y="8265"/>
                    <a:pt x="20812" y="8018"/>
                    <a:pt x="21455" y="7246"/>
                  </a:cubicBezTo>
                  <a:cubicBezTo>
                    <a:pt x="22289" y="6246"/>
                    <a:pt x="21848" y="1602"/>
                    <a:pt x="21074" y="912"/>
                  </a:cubicBezTo>
                  <a:cubicBezTo>
                    <a:pt x="20767" y="633"/>
                    <a:pt x="18048" y="302"/>
                    <a:pt x="15325" y="302"/>
                  </a:cubicBezTo>
                  <a:cubicBezTo>
                    <a:pt x="13516" y="302"/>
                    <a:pt x="11704" y="448"/>
                    <a:pt x="10597" y="852"/>
                  </a:cubicBezTo>
                  <a:cubicBezTo>
                    <a:pt x="10597" y="852"/>
                    <a:pt x="6894" y="0"/>
                    <a:pt x="4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0"/>
            <p:cNvSpPr/>
            <p:nvPr/>
          </p:nvSpPr>
          <p:spPr>
            <a:xfrm>
              <a:off x="2746750" y="2123600"/>
              <a:ext cx="58075" cy="229225"/>
            </a:xfrm>
            <a:custGeom>
              <a:avLst/>
              <a:gdLst/>
              <a:ahLst/>
              <a:cxnLst/>
              <a:rect l="l" t="t" r="r" b="b"/>
              <a:pathLst>
                <a:path w="2323" h="9169" extrusionOk="0">
                  <a:moveTo>
                    <a:pt x="1" y="1"/>
                  </a:moveTo>
                  <a:cubicBezTo>
                    <a:pt x="1" y="1"/>
                    <a:pt x="1263" y="3799"/>
                    <a:pt x="691" y="9169"/>
                  </a:cubicBezTo>
                  <a:cubicBezTo>
                    <a:pt x="691" y="9169"/>
                    <a:pt x="2323" y="404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0"/>
            <p:cNvSpPr/>
            <p:nvPr/>
          </p:nvSpPr>
          <p:spPr>
            <a:xfrm>
              <a:off x="2786050" y="2081350"/>
              <a:ext cx="35150" cy="104800"/>
            </a:xfrm>
            <a:custGeom>
              <a:avLst/>
              <a:gdLst/>
              <a:ahLst/>
              <a:cxnLst/>
              <a:rect l="l" t="t" r="r" b="b"/>
              <a:pathLst>
                <a:path w="1406" h="4192" extrusionOk="0">
                  <a:moveTo>
                    <a:pt x="1" y="0"/>
                  </a:moveTo>
                  <a:cubicBezTo>
                    <a:pt x="560" y="1322"/>
                    <a:pt x="870" y="2750"/>
                    <a:pt x="917" y="4191"/>
                  </a:cubicBezTo>
                  <a:cubicBezTo>
                    <a:pt x="917" y="4191"/>
                    <a:pt x="1405" y="114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0"/>
            <p:cNvSpPr/>
            <p:nvPr/>
          </p:nvSpPr>
          <p:spPr>
            <a:xfrm>
              <a:off x="2485425" y="2094125"/>
              <a:ext cx="484900" cy="426575"/>
            </a:xfrm>
            <a:custGeom>
              <a:avLst/>
              <a:gdLst/>
              <a:ahLst/>
              <a:cxnLst/>
              <a:rect l="l" t="t" r="r" b="b"/>
              <a:pathLst>
                <a:path w="19396" h="17063" extrusionOk="0">
                  <a:moveTo>
                    <a:pt x="18955" y="1"/>
                  </a:moveTo>
                  <a:cubicBezTo>
                    <a:pt x="18955" y="2"/>
                    <a:pt x="19086" y="4526"/>
                    <a:pt x="17979" y="5764"/>
                  </a:cubicBezTo>
                  <a:cubicBezTo>
                    <a:pt x="16859" y="7002"/>
                    <a:pt x="12526" y="9752"/>
                    <a:pt x="12526" y="9752"/>
                  </a:cubicBezTo>
                  <a:cubicBezTo>
                    <a:pt x="12526" y="9752"/>
                    <a:pt x="12847" y="7859"/>
                    <a:pt x="12526" y="6109"/>
                  </a:cubicBezTo>
                  <a:lnTo>
                    <a:pt x="12526" y="6109"/>
                  </a:lnTo>
                  <a:cubicBezTo>
                    <a:pt x="12526" y="6109"/>
                    <a:pt x="12609" y="9478"/>
                    <a:pt x="11704" y="10740"/>
                  </a:cubicBezTo>
                  <a:cubicBezTo>
                    <a:pt x="11704" y="10740"/>
                    <a:pt x="6572" y="14098"/>
                    <a:pt x="5168" y="14574"/>
                  </a:cubicBezTo>
                  <a:cubicBezTo>
                    <a:pt x="4703" y="14733"/>
                    <a:pt x="3974" y="14786"/>
                    <a:pt x="3209" y="14786"/>
                  </a:cubicBezTo>
                  <a:cubicBezTo>
                    <a:pt x="1678" y="14786"/>
                    <a:pt x="0" y="14574"/>
                    <a:pt x="0" y="14574"/>
                  </a:cubicBezTo>
                  <a:lnTo>
                    <a:pt x="0" y="14574"/>
                  </a:lnTo>
                  <a:cubicBezTo>
                    <a:pt x="0" y="14574"/>
                    <a:pt x="2382" y="15529"/>
                    <a:pt x="4517" y="15529"/>
                  </a:cubicBezTo>
                  <a:cubicBezTo>
                    <a:pt x="4754" y="15529"/>
                    <a:pt x="4988" y="15517"/>
                    <a:pt x="5215" y="15491"/>
                  </a:cubicBezTo>
                  <a:cubicBezTo>
                    <a:pt x="6477" y="15345"/>
                    <a:pt x="7305" y="15210"/>
                    <a:pt x="7927" y="15210"/>
                  </a:cubicBezTo>
                  <a:cubicBezTo>
                    <a:pt x="8421" y="15210"/>
                    <a:pt x="8785" y="15295"/>
                    <a:pt x="9132" y="15527"/>
                  </a:cubicBezTo>
                  <a:cubicBezTo>
                    <a:pt x="9918" y="16062"/>
                    <a:pt x="12014" y="17063"/>
                    <a:pt x="12014" y="17063"/>
                  </a:cubicBezTo>
                  <a:cubicBezTo>
                    <a:pt x="12014" y="17063"/>
                    <a:pt x="9775" y="15146"/>
                    <a:pt x="10025" y="14312"/>
                  </a:cubicBezTo>
                  <a:cubicBezTo>
                    <a:pt x="10275" y="13491"/>
                    <a:pt x="15645" y="8907"/>
                    <a:pt x="17264" y="7514"/>
                  </a:cubicBezTo>
                  <a:cubicBezTo>
                    <a:pt x="18884" y="6109"/>
                    <a:pt x="19395" y="5109"/>
                    <a:pt x="18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0"/>
            <p:cNvSpPr/>
            <p:nvPr/>
          </p:nvSpPr>
          <p:spPr>
            <a:xfrm>
              <a:off x="2485425" y="2396250"/>
              <a:ext cx="98850" cy="17925"/>
            </a:xfrm>
            <a:custGeom>
              <a:avLst/>
              <a:gdLst/>
              <a:ahLst/>
              <a:cxnLst/>
              <a:rect l="l" t="t" r="r" b="b"/>
              <a:pathLst>
                <a:path w="3954" h="717" extrusionOk="0">
                  <a:moveTo>
                    <a:pt x="0" y="1"/>
                  </a:moveTo>
                  <a:lnTo>
                    <a:pt x="0" y="1"/>
                  </a:lnTo>
                  <a:cubicBezTo>
                    <a:pt x="718" y="547"/>
                    <a:pt x="1460" y="717"/>
                    <a:pt x="2105" y="717"/>
                  </a:cubicBezTo>
                  <a:cubicBezTo>
                    <a:pt x="3159" y="717"/>
                    <a:pt x="3953" y="263"/>
                    <a:pt x="3953" y="263"/>
                  </a:cubicBezTo>
                  <a:lnTo>
                    <a:pt x="3953" y="263"/>
                  </a:lnTo>
                  <a:cubicBezTo>
                    <a:pt x="3523" y="383"/>
                    <a:pt x="3066" y="428"/>
                    <a:pt x="2621" y="428"/>
                  </a:cubicBezTo>
                  <a:cubicBezTo>
                    <a:pt x="1254" y="42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0"/>
            <p:cNvSpPr/>
            <p:nvPr/>
          </p:nvSpPr>
          <p:spPr>
            <a:xfrm>
              <a:off x="2718475" y="1778675"/>
              <a:ext cx="337875" cy="112775"/>
            </a:xfrm>
            <a:custGeom>
              <a:avLst/>
              <a:gdLst/>
              <a:ahLst/>
              <a:cxnLst/>
              <a:rect l="l" t="t" r="r" b="b"/>
              <a:pathLst>
                <a:path w="13515" h="4511" extrusionOk="0">
                  <a:moveTo>
                    <a:pt x="11775" y="1"/>
                  </a:moveTo>
                  <a:cubicBezTo>
                    <a:pt x="11677" y="1"/>
                    <a:pt x="11575" y="7"/>
                    <a:pt x="11467" y="22"/>
                  </a:cubicBezTo>
                  <a:cubicBezTo>
                    <a:pt x="9812" y="237"/>
                    <a:pt x="1" y="3415"/>
                    <a:pt x="1" y="3415"/>
                  </a:cubicBezTo>
                  <a:lnTo>
                    <a:pt x="239" y="4511"/>
                  </a:lnTo>
                  <a:cubicBezTo>
                    <a:pt x="239" y="4511"/>
                    <a:pt x="10514" y="808"/>
                    <a:pt x="11562" y="629"/>
                  </a:cubicBezTo>
                  <a:cubicBezTo>
                    <a:pt x="11619" y="620"/>
                    <a:pt x="11674" y="615"/>
                    <a:pt x="11727" y="615"/>
                  </a:cubicBezTo>
                  <a:cubicBezTo>
                    <a:pt x="12627" y="615"/>
                    <a:pt x="12776" y="1987"/>
                    <a:pt x="12776" y="1987"/>
                  </a:cubicBezTo>
                  <a:lnTo>
                    <a:pt x="13514" y="1415"/>
                  </a:lnTo>
                  <a:cubicBezTo>
                    <a:pt x="13514" y="1415"/>
                    <a:pt x="13171" y="1"/>
                    <a:pt x="1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0"/>
            <p:cNvSpPr/>
            <p:nvPr/>
          </p:nvSpPr>
          <p:spPr>
            <a:xfrm>
              <a:off x="3001850" y="2114975"/>
              <a:ext cx="2700" cy="625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108" y="0"/>
                  </a:moveTo>
                  <a:cubicBezTo>
                    <a:pt x="77" y="0"/>
                    <a:pt x="46" y="18"/>
                    <a:pt x="15" y="23"/>
                  </a:cubicBezTo>
                  <a:lnTo>
                    <a:pt x="15" y="23"/>
                  </a:lnTo>
                  <a:cubicBezTo>
                    <a:pt x="31" y="21"/>
                    <a:pt x="62" y="16"/>
                    <a:pt x="108" y="0"/>
                  </a:cubicBezTo>
                  <a:close/>
                  <a:moveTo>
                    <a:pt x="15" y="23"/>
                  </a:moveTo>
                  <a:cubicBezTo>
                    <a:pt x="5" y="24"/>
                    <a:pt x="1" y="24"/>
                    <a:pt x="1" y="24"/>
                  </a:cubicBezTo>
                  <a:cubicBezTo>
                    <a:pt x="5" y="24"/>
                    <a:pt x="10" y="24"/>
                    <a:pt x="15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0"/>
            <p:cNvSpPr/>
            <p:nvPr/>
          </p:nvSpPr>
          <p:spPr>
            <a:xfrm>
              <a:off x="2277650" y="925250"/>
              <a:ext cx="747450" cy="525675"/>
            </a:xfrm>
            <a:custGeom>
              <a:avLst/>
              <a:gdLst/>
              <a:ahLst/>
              <a:cxnLst/>
              <a:rect l="l" t="t" r="r" b="b"/>
              <a:pathLst>
                <a:path w="29898" h="21027" extrusionOk="0">
                  <a:moveTo>
                    <a:pt x="26368" y="1"/>
                  </a:moveTo>
                  <a:cubicBezTo>
                    <a:pt x="24666" y="1"/>
                    <a:pt x="18773" y="3380"/>
                    <a:pt x="14443" y="7418"/>
                  </a:cubicBezTo>
                  <a:cubicBezTo>
                    <a:pt x="14443" y="7418"/>
                    <a:pt x="10383" y="7632"/>
                    <a:pt x="7121" y="10204"/>
                  </a:cubicBezTo>
                  <a:cubicBezTo>
                    <a:pt x="3846" y="12776"/>
                    <a:pt x="48" y="17836"/>
                    <a:pt x="1" y="20324"/>
                  </a:cubicBezTo>
                  <a:cubicBezTo>
                    <a:pt x="1" y="20324"/>
                    <a:pt x="2191" y="16788"/>
                    <a:pt x="4501" y="15264"/>
                  </a:cubicBezTo>
                  <a:cubicBezTo>
                    <a:pt x="6811" y="13740"/>
                    <a:pt x="14717" y="7894"/>
                    <a:pt x="14717" y="7894"/>
                  </a:cubicBezTo>
                  <a:cubicBezTo>
                    <a:pt x="14717" y="7894"/>
                    <a:pt x="20492" y="3131"/>
                    <a:pt x="22255" y="3131"/>
                  </a:cubicBezTo>
                  <a:cubicBezTo>
                    <a:pt x="22355" y="3131"/>
                    <a:pt x="22443" y="3146"/>
                    <a:pt x="22515" y="3179"/>
                  </a:cubicBezTo>
                  <a:cubicBezTo>
                    <a:pt x="23873" y="3786"/>
                    <a:pt x="20694" y="9501"/>
                    <a:pt x="21480" y="11645"/>
                  </a:cubicBezTo>
                  <a:cubicBezTo>
                    <a:pt x="22265" y="13788"/>
                    <a:pt x="24920" y="12776"/>
                    <a:pt x="25409" y="14181"/>
                  </a:cubicBezTo>
                  <a:cubicBezTo>
                    <a:pt x="25885" y="15574"/>
                    <a:pt x="22992" y="21027"/>
                    <a:pt x="22992" y="21027"/>
                  </a:cubicBezTo>
                  <a:cubicBezTo>
                    <a:pt x="22992" y="21027"/>
                    <a:pt x="29897" y="15050"/>
                    <a:pt x="28361" y="11204"/>
                  </a:cubicBezTo>
                  <a:cubicBezTo>
                    <a:pt x="28361" y="11204"/>
                    <a:pt x="26528" y="6453"/>
                    <a:pt x="26921" y="4227"/>
                  </a:cubicBezTo>
                  <a:cubicBezTo>
                    <a:pt x="27314" y="2000"/>
                    <a:pt x="27885" y="476"/>
                    <a:pt x="26623" y="36"/>
                  </a:cubicBezTo>
                  <a:cubicBezTo>
                    <a:pt x="26553" y="12"/>
                    <a:pt x="26468" y="1"/>
                    <a:pt x="26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0"/>
            <p:cNvSpPr/>
            <p:nvPr/>
          </p:nvSpPr>
          <p:spPr>
            <a:xfrm>
              <a:off x="2264550" y="1429200"/>
              <a:ext cx="503975" cy="190825"/>
            </a:xfrm>
            <a:custGeom>
              <a:avLst/>
              <a:gdLst/>
              <a:ahLst/>
              <a:cxnLst/>
              <a:rect l="l" t="t" r="r" b="b"/>
              <a:pathLst>
                <a:path w="20159" h="7633" extrusionOk="0">
                  <a:moveTo>
                    <a:pt x="2463" y="1"/>
                  </a:moveTo>
                  <a:cubicBezTo>
                    <a:pt x="2289" y="1"/>
                    <a:pt x="2108" y="26"/>
                    <a:pt x="1918" y="83"/>
                  </a:cubicBezTo>
                  <a:cubicBezTo>
                    <a:pt x="1" y="642"/>
                    <a:pt x="751" y="6322"/>
                    <a:pt x="751" y="6322"/>
                  </a:cubicBezTo>
                  <a:cubicBezTo>
                    <a:pt x="751" y="6322"/>
                    <a:pt x="531" y="7632"/>
                    <a:pt x="5846" y="7632"/>
                  </a:cubicBezTo>
                  <a:cubicBezTo>
                    <a:pt x="5917" y="7632"/>
                    <a:pt x="5989" y="7632"/>
                    <a:pt x="6061" y="7631"/>
                  </a:cubicBezTo>
                  <a:cubicBezTo>
                    <a:pt x="11585" y="7584"/>
                    <a:pt x="20157" y="3441"/>
                    <a:pt x="20158" y="3440"/>
                  </a:cubicBezTo>
                  <a:lnTo>
                    <a:pt x="20158" y="3440"/>
                  </a:lnTo>
                  <a:cubicBezTo>
                    <a:pt x="20157" y="3441"/>
                    <a:pt x="18166" y="4307"/>
                    <a:pt x="16212" y="4307"/>
                  </a:cubicBezTo>
                  <a:cubicBezTo>
                    <a:pt x="15647" y="4307"/>
                    <a:pt x="15084" y="4235"/>
                    <a:pt x="14574" y="4048"/>
                  </a:cubicBezTo>
                  <a:cubicBezTo>
                    <a:pt x="12300" y="3226"/>
                    <a:pt x="10514" y="3226"/>
                    <a:pt x="7633" y="2655"/>
                  </a:cubicBezTo>
                  <a:cubicBezTo>
                    <a:pt x="5047" y="2140"/>
                    <a:pt x="4047" y="1"/>
                    <a:pt x="2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0"/>
            <p:cNvSpPr/>
            <p:nvPr/>
          </p:nvSpPr>
          <p:spPr>
            <a:xfrm>
              <a:off x="2386900" y="1073775"/>
              <a:ext cx="288450" cy="139325"/>
            </a:xfrm>
            <a:custGeom>
              <a:avLst/>
              <a:gdLst/>
              <a:ahLst/>
              <a:cxnLst/>
              <a:rect l="l" t="t" r="r" b="b"/>
              <a:pathLst>
                <a:path w="11538" h="5573" extrusionOk="0">
                  <a:moveTo>
                    <a:pt x="11514" y="0"/>
                  </a:moveTo>
                  <a:cubicBezTo>
                    <a:pt x="10823" y="48"/>
                    <a:pt x="10144" y="155"/>
                    <a:pt x="9478" y="310"/>
                  </a:cubicBezTo>
                  <a:cubicBezTo>
                    <a:pt x="9168" y="370"/>
                    <a:pt x="8847" y="441"/>
                    <a:pt x="8513" y="548"/>
                  </a:cubicBezTo>
                  <a:cubicBezTo>
                    <a:pt x="8180" y="655"/>
                    <a:pt x="7823" y="751"/>
                    <a:pt x="7465" y="882"/>
                  </a:cubicBezTo>
                  <a:cubicBezTo>
                    <a:pt x="6703" y="1143"/>
                    <a:pt x="5965" y="1453"/>
                    <a:pt x="5251" y="1810"/>
                  </a:cubicBezTo>
                  <a:cubicBezTo>
                    <a:pt x="4882" y="1977"/>
                    <a:pt x="4525" y="2179"/>
                    <a:pt x="4179" y="2370"/>
                  </a:cubicBezTo>
                  <a:cubicBezTo>
                    <a:pt x="3822" y="2572"/>
                    <a:pt x="3489" y="2787"/>
                    <a:pt x="3167" y="2989"/>
                  </a:cubicBezTo>
                  <a:cubicBezTo>
                    <a:pt x="2858" y="3191"/>
                    <a:pt x="2572" y="3418"/>
                    <a:pt x="2274" y="3620"/>
                  </a:cubicBezTo>
                  <a:cubicBezTo>
                    <a:pt x="1989" y="3810"/>
                    <a:pt x="1739" y="4025"/>
                    <a:pt x="1500" y="4227"/>
                  </a:cubicBezTo>
                  <a:cubicBezTo>
                    <a:pt x="1274" y="4418"/>
                    <a:pt x="1048" y="4584"/>
                    <a:pt x="869" y="4763"/>
                  </a:cubicBezTo>
                  <a:lnTo>
                    <a:pt x="405" y="5192"/>
                  </a:lnTo>
                  <a:lnTo>
                    <a:pt x="0" y="5573"/>
                  </a:lnTo>
                  <a:lnTo>
                    <a:pt x="0" y="5573"/>
                  </a:lnTo>
                  <a:lnTo>
                    <a:pt x="417" y="5203"/>
                  </a:lnTo>
                  <a:lnTo>
                    <a:pt x="905" y="4775"/>
                  </a:lnTo>
                  <a:cubicBezTo>
                    <a:pt x="1084" y="4608"/>
                    <a:pt x="1310" y="4441"/>
                    <a:pt x="1548" y="4263"/>
                  </a:cubicBezTo>
                  <a:cubicBezTo>
                    <a:pt x="1798" y="4084"/>
                    <a:pt x="2048" y="3870"/>
                    <a:pt x="2346" y="3679"/>
                  </a:cubicBezTo>
                  <a:cubicBezTo>
                    <a:pt x="2632" y="3501"/>
                    <a:pt x="2929" y="3275"/>
                    <a:pt x="3251" y="3084"/>
                  </a:cubicBezTo>
                  <a:cubicBezTo>
                    <a:pt x="3584" y="2906"/>
                    <a:pt x="3905" y="2679"/>
                    <a:pt x="4263" y="2513"/>
                  </a:cubicBezTo>
                  <a:cubicBezTo>
                    <a:pt x="4632" y="2334"/>
                    <a:pt x="4977" y="2132"/>
                    <a:pt x="5346" y="1977"/>
                  </a:cubicBezTo>
                  <a:cubicBezTo>
                    <a:pt x="6072" y="1655"/>
                    <a:pt x="6811" y="1370"/>
                    <a:pt x="7561" y="1132"/>
                  </a:cubicBezTo>
                  <a:cubicBezTo>
                    <a:pt x="7918" y="1012"/>
                    <a:pt x="8275" y="929"/>
                    <a:pt x="8597" y="834"/>
                  </a:cubicBezTo>
                  <a:cubicBezTo>
                    <a:pt x="8942" y="762"/>
                    <a:pt x="9251" y="679"/>
                    <a:pt x="9549" y="631"/>
                  </a:cubicBezTo>
                  <a:cubicBezTo>
                    <a:pt x="10204" y="501"/>
                    <a:pt x="10871" y="417"/>
                    <a:pt x="11537" y="393"/>
                  </a:cubicBezTo>
                  <a:lnTo>
                    <a:pt x="11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0"/>
            <p:cNvSpPr/>
            <p:nvPr/>
          </p:nvSpPr>
          <p:spPr>
            <a:xfrm>
              <a:off x="2230025" y="1321125"/>
              <a:ext cx="70575" cy="229525"/>
            </a:xfrm>
            <a:custGeom>
              <a:avLst/>
              <a:gdLst/>
              <a:ahLst/>
              <a:cxnLst/>
              <a:rect l="l" t="t" r="r" b="b"/>
              <a:pathLst>
                <a:path w="2823" h="9181" extrusionOk="0">
                  <a:moveTo>
                    <a:pt x="2822" y="1"/>
                  </a:moveTo>
                  <a:lnTo>
                    <a:pt x="2501" y="322"/>
                  </a:lnTo>
                  <a:lnTo>
                    <a:pt x="2120" y="679"/>
                  </a:lnTo>
                  <a:cubicBezTo>
                    <a:pt x="1953" y="834"/>
                    <a:pt x="1798" y="1001"/>
                    <a:pt x="1668" y="1179"/>
                  </a:cubicBezTo>
                  <a:lnTo>
                    <a:pt x="1167" y="1810"/>
                  </a:lnTo>
                  <a:cubicBezTo>
                    <a:pt x="1001" y="2048"/>
                    <a:pt x="858" y="2310"/>
                    <a:pt x="691" y="2584"/>
                  </a:cubicBezTo>
                  <a:cubicBezTo>
                    <a:pt x="608" y="2715"/>
                    <a:pt x="536" y="2858"/>
                    <a:pt x="489" y="3013"/>
                  </a:cubicBezTo>
                  <a:cubicBezTo>
                    <a:pt x="429" y="3168"/>
                    <a:pt x="358" y="3322"/>
                    <a:pt x="298" y="3465"/>
                  </a:cubicBezTo>
                  <a:cubicBezTo>
                    <a:pt x="203" y="3787"/>
                    <a:pt x="120" y="4120"/>
                    <a:pt x="72" y="4453"/>
                  </a:cubicBezTo>
                  <a:cubicBezTo>
                    <a:pt x="72" y="4787"/>
                    <a:pt x="1" y="5132"/>
                    <a:pt x="72" y="5454"/>
                  </a:cubicBezTo>
                  <a:cubicBezTo>
                    <a:pt x="96" y="5620"/>
                    <a:pt x="96" y="5787"/>
                    <a:pt x="144" y="5954"/>
                  </a:cubicBezTo>
                  <a:cubicBezTo>
                    <a:pt x="191" y="6108"/>
                    <a:pt x="227" y="6275"/>
                    <a:pt x="274" y="6418"/>
                  </a:cubicBezTo>
                  <a:cubicBezTo>
                    <a:pt x="322" y="6573"/>
                    <a:pt x="382" y="6716"/>
                    <a:pt x="441" y="6859"/>
                  </a:cubicBezTo>
                  <a:cubicBezTo>
                    <a:pt x="501" y="7001"/>
                    <a:pt x="572" y="7132"/>
                    <a:pt x="644" y="7263"/>
                  </a:cubicBezTo>
                  <a:lnTo>
                    <a:pt x="858" y="7632"/>
                  </a:lnTo>
                  <a:cubicBezTo>
                    <a:pt x="941" y="7740"/>
                    <a:pt x="1013" y="7859"/>
                    <a:pt x="1084" y="7954"/>
                  </a:cubicBezTo>
                  <a:cubicBezTo>
                    <a:pt x="1227" y="8144"/>
                    <a:pt x="1370" y="8323"/>
                    <a:pt x="1537" y="8502"/>
                  </a:cubicBezTo>
                  <a:cubicBezTo>
                    <a:pt x="1679" y="8644"/>
                    <a:pt x="1798" y="8775"/>
                    <a:pt x="1918" y="8883"/>
                  </a:cubicBezTo>
                  <a:cubicBezTo>
                    <a:pt x="2025" y="8978"/>
                    <a:pt x="2108" y="9061"/>
                    <a:pt x="2179" y="9109"/>
                  </a:cubicBezTo>
                  <a:lnTo>
                    <a:pt x="2275" y="9180"/>
                  </a:lnTo>
                  <a:lnTo>
                    <a:pt x="2513" y="8859"/>
                  </a:lnTo>
                  <a:lnTo>
                    <a:pt x="2418" y="8799"/>
                  </a:lnTo>
                  <a:cubicBezTo>
                    <a:pt x="2358" y="8752"/>
                    <a:pt x="2275" y="8680"/>
                    <a:pt x="2168" y="8585"/>
                  </a:cubicBezTo>
                  <a:cubicBezTo>
                    <a:pt x="2060" y="8502"/>
                    <a:pt x="1941" y="8383"/>
                    <a:pt x="1798" y="8252"/>
                  </a:cubicBezTo>
                  <a:cubicBezTo>
                    <a:pt x="1644" y="8085"/>
                    <a:pt x="1501" y="7918"/>
                    <a:pt x="1358" y="7751"/>
                  </a:cubicBezTo>
                  <a:cubicBezTo>
                    <a:pt x="1287" y="7656"/>
                    <a:pt x="1215" y="7549"/>
                    <a:pt x="1132" y="7454"/>
                  </a:cubicBezTo>
                  <a:lnTo>
                    <a:pt x="917" y="7109"/>
                  </a:lnTo>
                  <a:cubicBezTo>
                    <a:pt x="846" y="6989"/>
                    <a:pt x="775" y="6859"/>
                    <a:pt x="715" y="6728"/>
                  </a:cubicBezTo>
                  <a:cubicBezTo>
                    <a:pt x="644" y="6597"/>
                    <a:pt x="584" y="6466"/>
                    <a:pt x="536" y="6323"/>
                  </a:cubicBezTo>
                  <a:cubicBezTo>
                    <a:pt x="489" y="6192"/>
                    <a:pt x="429" y="6037"/>
                    <a:pt x="394" y="5894"/>
                  </a:cubicBezTo>
                  <a:cubicBezTo>
                    <a:pt x="346" y="5739"/>
                    <a:pt x="334" y="5573"/>
                    <a:pt x="310" y="5418"/>
                  </a:cubicBezTo>
                  <a:cubicBezTo>
                    <a:pt x="227" y="5108"/>
                    <a:pt x="274" y="4787"/>
                    <a:pt x="263" y="4465"/>
                  </a:cubicBezTo>
                  <a:cubicBezTo>
                    <a:pt x="298" y="4144"/>
                    <a:pt x="370" y="3822"/>
                    <a:pt x="453" y="3513"/>
                  </a:cubicBezTo>
                  <a:lnTo>
                    <a:pt x="620" y="3060"/>
                  </a:lnTo>
                  <a:cubicBezTo>
                    <a:pt x="655" y="2918"/>
                    <a:pt x="727" y="2775"/>
                    <a:pt x="798" y="2632"/>
                  </a:cubicBezTo>
                  <a:cubicBezTo>
                    <a:pt x="953" y="2370"/>
                    <a:pt x="1084" y="2096"/>
                    <a:pt x="1239" y="1870"/>
                  </a:cubicBezTo>
                  <a:lnTo>
                    <a:pt x="1715" y="1227"/>
                  </a:lnTo>
                  <a:cubicBezTo>
                    <a:pt x="1846" y="1036"/>
                    <a:pt x="1989" y="870"/>
                    <a:pt x="2156" y="703"/>
                  </a:cubicBezTo>
                  <a:cubicBezTo>
                    <a:pt x="2287" y="560"/>
                    <a:pt x="2418" y="429"/>
                    <a:pt x="2513" y="334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0"/>
            <p:cNvSpPr/>
            <p:nvPr/>
          </p:nvSpPr>
          <p:spPr>
            <a:xfrm>
              <a:off x="2718475" y="2210225"/>
              <a:ext cx="285475" cy="344725"/>
            </a:xfrm>
            <a:custGeom>
              <a:avLst/>
              <a:gdLst/>
              <a:ahLst/>
              <a:cxnLst/>
              <a:rect l="l" t="t" r="r" b="b"/>
              <a:pathLst>
                <a:path w="11419" h="13789" extrusionOk="0">
                  <a:moveTo>
                    <a:pt x="9681" y="0"/>
                  </a:moveTo>
                  <a:lnTo>
                    <a:pt x="9681" y="0"/>
                  </a:lnTo>
                  <a:cubicBezTo>
                    <a:pt x="9657" y="0"/>
                    <a:pt x="9085" y="929"/>
                    <a:pt x="9347" y="1120"/>
                  </a:cubicBezTo>
                  <a:cubicBezTo>
                    <a:pt x="9347" y="1120"/>
                    <a:pt x="10026" y="6096"/>
                    <a:pt x="7942" y="10418"/>
                  </a:cubicBezTo>
                  <a:cubicBezTo>
                    <a:pt x="6693" y="13002"/>
                    <a:pt x="4089" y="13519"/>
                    <a:pt x="2202" y="13519"/>
                  </a:cubicBezTo>
                  <a:cubicBezTo>
                    <a:pt x="941" y="13519"/>
                    <a:pt x="1" y="13288"/>
                    <a:pt x="1" y="13288"/>
                  </a:cubicBezTo>
                  <a:lnTo>
                    <a:pt x="1" y="13288"/>
                  </a:lnTo>
                  <a:cubicBezTo>
                    <a:pt x="1" y="13288"/>
                    <a:pt x="1259" y="13789"/>
                    <a:pt x="2903" y="13789"/>
                  </a:cubicBezTo>
                  <a:cubicBezTo>
                    <a:pt x="4623" y="13789"/>
                    <a:pt x="6765" y="13241"/>
                    <a:pt x="8335" y="11002"/>
                  </a:cubicBezTo>
                  <a:cubicBezTo>
                    <a:pt x="11419" y="6620"/>
                    <a:pt x="10383" y="1227"/>
                    <a:pt x="9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0"/>
            <p:cNvSpPr/>
            <p:nvPr/>
          </p:nvSpPr>
          <p:spPr>
            <a:xfrm>
              <a:off x="1957375" y="1738875"/>
              <a:ext cx="425375" cy="506800"/>
            </a:xfrm>
            <a:custGeom>
              <a:avLst/>
              <a:gdLst/>
              <a:ahLst/>
              <a:cxnLst/>
              <a:rect l="l" t="t" r="r" b="b"/>
              <a:pathLst>
                <a:path w="17015" h="20272" extrusionOk="0">
                  <a:moveTo>
                    <a:pt x="15165" y="0"/>
                  </a:moveTo>
                  <a:cubicBezTo>
                    <a:pt x="14180" y="0"/>
                    <a:pt x="12335" y="805"/>
                    <a:pt x="12335" y="805"/>
                  </a:cubicBezTo>
                  <a:cubicBezTo>
                    <a:pt x="12109" y="562"/>
                    <a:pt x="11913" y="495"/>
                    <a:pt x="11764" y="495"/>
                  </a:cubicBezTo>
                  <a:cubicBezTo>
                    <a:pt x="11577" y="495"/>
                    <a:pt x="11466" y="602"/>
                    <a:pt x="11466" y="602"/>
                  </a:cubicBezTo>
                  <a:cubicBezTo>
                    <a:pt x="11776" y="1959"/>
                    <a:pt x="10335" y="3102"/>
                    <a:pt x="9025" y="3579"/>
                  </a:cubicBezTo>
                  <a:cubicBezTo>
                    <a:pt x="8771" y="3674"/>
                    <a:pt x="8562" y="3712"/>
                    <a:pt x="8391" y="3712"/>
                  </a:cubicBezTo>
                  <a:cubicBezTo>
                    <a:pt x="7682" y="3712"/>
                    <a:pt x="7621" y="3055"/>
                    <a:pt x="7621" y="3055"/>
                  </a:cubicBezTo>
                  <a:lnTo>
                    <a:pt x="7621" y="3055"/>
                  </a:lnTo>
                  <a:cubicBezTo>
                    <a:pt x="7490" y="3353"/>
                    <a:pt x="8144" y="4496"/>
                    <a:pt x="8144" y="4496"/>
                  </a:cubicBezTo>
                  <a:cubicBezTo>
                    <a:pt x="8144" y="4496"/>
                    <a:pt x="7109" y="6460"/>
                    <a:pt x="5370" y="7639"/>
                  </a:cubicBezTo>
                  <a:cubicBezTo>
                    <a:pt x="3620" y="8829"/>
                    <a:pt x="429" y="9413"/>
                    <a:pt x="429" y="9413"/>
                  </a:cubicBezTo>
                  <a:cubicBezTo>
                    <a:pt x="1703" y="10449"/>
                    <a:pt x="3799" y="10770"/>
                    <a:pt x="2525" y="11199"/>
                  </a:cubicBezTo>
                  <a:cubicBezTo>
                    <a:pt x="1861" y="11414"/>
                    <a:pt x="1164" y="11524"/>
                    <a:pt x="462" y="11524"/>
                  </a:cubicBezTo>
                  <a:cubicBezTo>
                    <a:pt x="309" y="11524"/>
                    <a:pt x="155" y="11519"/>
                    <a:pt x="1" y="11508"/>
                  </a:cubicBezTo>
                  <a:lnTo>
                    <a:pt x="1" y="11508"/>
                  </a:lnTo>
                  <a:cubicBezTo>
                    <a:pt x="655" y="12032"/>
                    <a:pt x="2179" y="12115"/>
                    <a:pt x="2179" y="12115"/>
                  </a:cubicBezTo>
                  <a:cubicBezTo>
                    <a:pt x="858" y="15175"/>
                    <a:pt x="1429" y="19974"/>
                    <a:pt x="1429" y="19974"/>
                  </a:cubicBezTo>
                  <a:cubicBezTo>
                    <a:pt x="1691" y="17009"/>
                    <a:pt x="3477" y="12770"/>
                    <a:pt x="3477" y="12770"/>
                  </a:cubicBezTo>
                  <a:cubicBezTo>
                    <a:pt x="4668" y="14997"/>
                    <a:pt x="4668" y="18069"/>
                    <a:pt x="4465" y="20271"/>
                  </a:cubicBezTo>
                  <a:cubicBezTo>
                    <a:pt x="6001" y="16973"/>
                    <a:pt x="5727" y="12770"/>
                    <a:pt x="5727" y="12770"/>
                  </a:cubicBezTo>
                  <a:cubicBezTo>
                    <a:pt x="6704" y="11139"/>
                    <a:pt x="7823" y="7639"/>
                    <a:pt x="7823" y="7639"/>
                  </a:cubicBezTo>
                  <a:lnTo>
                    <a:pt x="9478" y="4650"/>
                  </a:lnTo>
                  <a:lnTo>
                    <a:pt x="13443" y="3353"/>
                  </a:lnTo>
                  <a:lnTo>
                    <a:pt x="16110" y="2805"/>
                  </a:lnTo>
                  <a:lnTo>
                    <a:pt x="16705" y="2114"/>
                  </a:lnTo>
                  <a:cubicBezTo>
                    <a:pt x="17015" y="424"/>
                    <a:pt x="15752" y="281"/>
                    <a:pt x="15752" y="281"/>
                  </a:cubicBezTo>
                  <a:cubicBezTo>
                    <a:pt x="15693" y="78"/>
                    <a:pt x="15470" y="0"/>
                    <a:pt x="15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0"/>
            <p:cNvSpPr/>
            <p:nvPr/>
          </p:nvSpPr>
          <p:spPr>
            <a:xfrm>
              <a:off x="3114675" y="1506875"/>
              <a:ext cx="58950" cy="283075"/>
            </a:xfrm>
            <a:custGeom>
              <a:avLst/>
              <a:gdLst/>
              <a:ahLst/>
              <a:cxnLst/>
              <a:rect l="l" t="t" r="r" b="b"/>
              <a:pathLst>
                <a:path w="2358" h="1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965" y="6286"/>
                    <a:pt x="1119" y="11323"/>
                    <a:pt x="1119" y="11323"/>
                  </a:cubicBezTo>
                  <a:lnTo>
                    <a:pt x="1703" y="11323"/>
                  </a:lnTo>
                  <a:cubicBezTo>
                    <a:pt x="2357" y="445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0"/>
            <p:cNvSpPr/>
            <p:nvPr/>
          </p:nvSpPr>
          <p:spPr>
            <a:xfrm>
              <a:off x="2249375" y="1291050"/>
              <a:ext cx="857575" cy="560300"/>
            </a:xfrm>
            <a:custGeom>
              <a:avLst/>
              <a:gdLst/>
              <a:ahLst/>
              <a:cxnLst/>
              <a:rect l="l" t="t" r="r" b="b"/>
              <a:pathLst>
                <a:path w="34303" h="22412" extrusionOk="0">
                  <a:moveTo>
                    <a:pt x="30492" y="1"/>
                  </a:moveTo>
                  <a:lnTo>
                    <a:pt x="30492" y="1"/>
                  </a:lnTo>
                  <a:cubicBezTo>
                    <a:pt x="28397" y="4585"/>
                    <a:pt x="25980" y="8383"/>
                    <a:pt x="18765" y="11586"/>
                  </a:cubicBezTo>
                  <a:cubicBezTo>
                    <a:pt x="12657" y="14297"/>
                    <a:pt x="7223" y="14858"/>
                    <a:pt x="4312" y="14858"/>
                  </a:cubicBezTo>
                  <a:cubicBezTo>
                    <a:pt x="3784" y="14858"/>
                    <a:pt x="3340" y="14840"/>
                    <a:pt x="2989" y="14812"/>
                  </a:cubicBezTo>
                  <a:cubicBezTo>
                    <a:pt x="691" y="14634"/>
                    <a:pt x="96" y="12241"/>
                    <a:pt x="96" y="12241"/>
                  </a:cubicBezTo>
                  <a:lnTo>
                    <a:pt x="96" y="12241"/>
                  </a:lnTo>
                  <a:cubicBezTo>
                    <a:pt x="1" y="13943"/>
                    <a:pt x="1048" y="17372"/>
                    <a:pt x="1048" y="17372"/>
                  </a:cubicBezTo>
                  <a:cubicBezTo>
                    <a:pt x="1048" y="17372"/>
                    <a:pt x="2025" y="16586"/>
                    <a:pt x="2977" y="16420"/>
                  </a:cubicBezTo>
                  <a:cubicBezTo>
                    <a:pt x="3043" y="16409"/>
                    <a:pt x="3108" y="16404"/>
                    <a:pt x="3171" y="16404"/>
                  </a:cubicBezTo>
                  <a:cubicBezTo>
                    <a:pt x="4022" y="16404"/>
                    <a:pt x="4549" y="17313"/>
                    <a:pt x="4549" y="17313"/>
                  </a:cubicBezTo>
                  <a:cubicBezTo>
                    <a:pt x="4687" y="17106"/>
                    <a:pt x="4850" y="17020"/>
                    <a:pt x="5019" y="17020"/>
                  </a:cubicBezTo>
                  <a:cubicBezTo>
                    <a:pt x="5518" y="17020"/>
                    <a:pt x="6058" y="17779"/>
                    <a:pt x="6085" y="18384"/>
                  </a:cubicBezTo>
                  <a:cubicBezTo>
                    <a:pt x="6120" y="19206"/>
                    <a:pt x="5001" y="20777"/>
                    <a:pt x="4287" y="21206"/>
                  </a:cubicBezTo>
                  <a:cubicBezTo>
                    <a:pt x="3841" y="21462"/>
                    <a:pt x="3018" y="21511"/>
                    <a:pt x="2449" y="21511"/>
                  </a:cubicBezTo>
                  <a:cubicBezTo>
                    <a:pt x="2091" y="21511"/>
                    <a:pt x="1834" y="21492"/>
                    <a:pt x="1834" y="21492"/>
                  </a:cubicBezTo>
                  <a:lnTo>
                    <a:pt x="1834" y="21492"/>
                  </a:lnTo>
                  <a:cubicBezTo>
                    <a:pt x="1834" y="21492"/>
                    <a:pt x="4724" y="22411"/>
                    <a:pt x="9585" y="22411"/>
                  </a:cubicBezTo>
                  <a:cubicBezTo>
                    <a:pt x="11292" y="22411"/>
                    <a:pt x="13242" y="22298"/>
                    <a:pt x="15395" y="21992"/>
                  </a:cubicBezTo>
                  <a:cubicBezTo>
                    <a:pt x="23682" y="20825"/>
                    <a:pt x="29576" y="14717"/>
                    <a:pt x="31933" y="11848"/>
                  </a:cubicBezTo>
                  <a:cubicBezTo>
                    <a:pt x="34302" y="8967"/>
                    <a:pt x="33291" y="6216"/>
                    <a:pt x="33290" y="6216"/>
                  </a:cubicBezTo>
                  <a:lnTo>
                    <a:pt x="33290" y="6216"/>
                  </a:lnTo>
                  <a:cubicBezTo>
                    <a:pt x="33457" y="11121"/>
                    <a:pt x="25254" y="15253"/>
                    <a:pt x="25254" y="15253"/>
                  </a:cubicBezTo>
                  <a:cubicBezTo>
                    <a:pt x="27813" y="12896"/>
                    <a:pt x="29254" y="7598"/>
                    <a:pt x="29254" y="7597"/>
                  </a:cubicBezTo>
                  <a:lnTo>
                    <a:pt x="29254" y="7597"/>
                  </a:lnTo>
                  <a:cubicBezTo>
                    <a:pt x="26825" y="10276"/>
                    <a:pt x="24146" y="10669"/>
                    <a:pt x="24146" y="10669"/>
                  </a:cubicBezTo>
                  <a:cubicBezTo>
                    <a:pt x="29516" y="6026"/>
                    <a:pt x="30492" y="2"/>
                    <a:pt x="30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0"/>
            <p:cNvSpPr/>
            <p:nvPr/>
          </p:nvSpPr>
          <p:spPr>
            <a:xfrm>
              <a:off x="1579650" y="1778625"/>
              <a:ext cx="524800" cy="755775"/>
            </a:xfrm>
            <a:custGeom>
              <a:avLst/>
              <a:gdLst/>
              <a:ahLst/>
              <a:cxnLst/>
              <a:rect l="l" t="t" r="r" b="b"/>
              <a:pathLst>
                <a:path w="20992" h="30231" extrusionOk="0">
                  <a:moveTo>
                    <a:pt x="20991" y="0"/>
                  </a:moveTo>
                  <a:lnTo>
                    <a:pt x="20991" y="0"/>
                  </a:lnTo>
                  <a:cubicBezTo>
                    <a:pt x="11323" y="3727"/>
                    <a:pt x="11740" y="3858"/>
                    <a:pt x="11169" y="8109"/>
                  </a:cubicBezTo>
                  <a:cubicBezTo>
                    <a:pt x="10609" y="12359"/>
                    <a:pt x="7216" y="18586"/>
                    <a:pt x="4668" y="21896"/>
                  </a:cubicBezTo>
                  <a:cubicBezTo>
                    <a:pt x="2120" y="25218"/>
                    <a:pt x="0" y="27682"/>
                    <a:pt x="0" y="27682"/>
                  </a:cubicBezTo>
                  <a:lnTo>
                    <a:pt x="3287" y="30230"/>
                  </a:lnTo>
                  <a:cubicBezTo>
                    <a:pt x="1691" y="28135"/>
                    <a:pt x="3441" y="26170"/>
                    <a:pt x="4834" y="23753"/>
                  </a:cubicBezTo>
                  <a:cubicBezTo>
                    <a:pt x="6216" y="21324"/>
                    <a:pt x="8609" y="20348"/>
                    <a:pt x="10085" y="17264"/>
                  </a:cubicBezTo>
                  <a:cubicBezTo>
                    <a:pt x="11573" y="14181"/>
                    <a:pt x="12002" y="6739"/>
                    <a:pt x="12395" y="5096"/>
                  </a:cubicBezTo>
                  <a:cubicBezTo>
                    <a:pt x="12788" y="3465"/>
                    <a:pt x="20990" y="1"/>
                    <a:pt x="20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0"/>
            <p:cNvSpPr/>
            <p:nvPr/>
          </p:nvSpPr>
          <p:spPr>
            <a:xfrm>
              <a:off x="2980725" y="1776625"/>
              <a:ext cx="241350" cy="338375"/>
            </a:xfrm>
            <a:custGeom>
              <a:avLst/>
              <a:gdLst/>
              <a:ahLst/>
              <a:cxnLst/>
              <a:rect l="l" t="t" r="r" b="b"/>
              <a:pathLst>
                <a:path w="9654" h="13535" extrusionOk="0">
                  <a:moveTo>
                    <a:pt x="5751" y="1021"/>
                  </a:moveTo>
                  <a:lnTo>
                    <a:pt x="5751" y="1021"/>
                  </a:lnTo>
                  <a:cubicBezTo>
                    <a:pt x="5834" y="1033"/>
                    <a:pt x="5918" y="1069"/>
                    <a:pt x="5989" y="1116"/>
                  </a:cubicBezTo>
                  <a:cubicBezTo>
                    <a:pt x="6060" y="1164"/>
                    <a:pt x="6120" y="1223"/>
                    <a:pt x="6180" y="1283"/>
                  </a:cubicBezTo>
                  <a:cubicBezTo>
                    <a:pt x="6251" y="1366"/>
                    <a:pt x="6299" y="1450"/>
                    <a:pt x="6346" y="1545"/>
                  </a:cubicBezTo>
                  <a:cubicBezTo>
                    <a:pt x="6382" y="1640"/>
                    <a:pt x="6406" y="1735"/>
                    <a:pt x="6418" y="1831"/>
                  </a:cubicBezTo>
                  <a:cubicBezTo>
                    <a:pt x="6430" y="1926"/>
                    <a:pt x="6430" y="2009"/>
                    <a:pt x="6418" y="2093"/>
                  </a:cubicBezTo>
                  <a:cubicBezTo>
                    <a:pt x="6418" y="2152"/>
                    <a:pt x="6406" y="2212"/>
                    <a:pt x="6394" y="2271"/>
                  </a:cubicBezTo>
                  <a:cubicBezTo>
                    <a:pt x="6382" y="2319"/>
                    <a:pt x="6370" y="2343"/>
                    <a:pt x="6370" y="2343"/>
                  </a:cubicBezTo>
                  <a:cubicBezTo>
                    <a:pt x="6370" y="2343"/>
                    <a:pt x="6370" y="2307"/>
                    <a:pt x="6346" y="2271"/>
                  </a:cubicBezTo>
                  <a:cubicBezTo>
                    <a:pt x="6334" y="2224"/>
                    <a:pt x="6334" y="2176"/>
                    <a:pt x="6311" y="2104"/>
                  </a:cubicBezTo>
                  <a:cubicBezTo>
                    <a:pt x="6299" y="2033"/>
                    <a:pt x="6275" y="1950"/>
                    <a:pt x="6263" y="1866"/>
                  </a:cubicBezTo>
                  <a:cubicBezTo>
                    <a:pt x="6239" y="1783"/>
                    <a:pt x="6203" y="1700"/>
                    <a:pt x="6168" y="1616"/>
                  </a:cubicBezTo>
                  <a:cubicBezTo>
                    <a:pt x="6108" y="1473"/>
                    <a:pt x="6013" y="1331"/>
                    <a:pt x="5918" y="1200"/>
                  </a:cubicBezTo>
                  <a:cubicBezTo>
                    <a:pt x="5858" y="1140"/>
                    <a:pt x="5810" y="1081"/>
                    <a:pt x="5751" y="1021"/>
                  </a:cubicBezTo>
                  <a:close/>
                  <a:moveTo>
                    <a:pt x="4804" y="1894"/>
                  </a:moveTo>
                  <a:cubicBezTo>
                    <a:pt x="4999" y="1894"/>
                    <a:pt x="5199" y="1938"/>
                    <a:pt x="5358" y="2069"/>
                  </a:cubicBezTo>
                  <a:cubicBezTo>
                    <a:pt x="5846" y="2462"/>
                    <a:pt x="5382" y="3855"/>
                    <a:pt x="5382" y="3855"/>
                  </a:cubicBezTo>
                  <a:cubicBezTo>
                    <a:pt x="5215" y="2593"/>
                    <a:pt x="4036" y="2069"/>
                    <a:pt x="4036" y="2069"/>
                  </a:cubicBezTo>
                  <a:cubicBezTo>
                    <a:pt x="4036" y="2069"/>
                    <a:pt x="4412" y="1894"/>
                    <a:pt x="4804" y="1894"/>
                  </a:cubicBezTo>
                  <a:close/>
                  <a:moveTo>
                    <a:pt x="6668" y="0"/>
                  </a:moveTo>
                  <a:cubicBezTo>
                    <a:pt x="6465" y="0"/>
                    <a:pt x="6228" y="26"/>
                    <a:pt x="5953" y="80"/>
                  </a:cubicBezTo>
                  <a:cubicBezTo>
                    <a:pt x="1631" y="926"/>
                    <a:pt x="0" y="5533"/>
                    <a:pt x="0" y="5533"/>
                  </a:cubicBezTo>
                  <a:lnTo>
                    <a:pt x="1334" y="4593"/>
                  </a:lnTo>
                  <a:cubicBezTo>
                    <a:pt x="3060" y="8034"/>
                    <a:pt x="1893" y="9867"/>
                    <a:pt x="1893" y="9867"/>
                  </a:cubicBezTo>
                  <a:cubicBezTo>
                    <a:pt x="2989" y="8653"/>
                    <a:pt x="2596" y="6998"/>
                    <a:pt x="2596" y="6998"/>
                  </a:cubicBezTo>
                  <a:cubicBezTo>
                    <a:pt x="4251" y="4438"/>
                    <a:pt x="1941" y="3581"/>
                    <a:pt x="1941" y="3581"/>
                  </a:cubicBezTo>
                  <a:lnTo>
                    <a:pt x="2774" y="2819"/>
                  </a:lnTo>
                  <a:cubicBezTo>
                    <a:pt x="5560" y="3343"/>
                    <a:pt x="4596" y="5819"/>
                    <a:pt x="4596" y="5819"/>
                  </a:cubicBezTo>
                  <a:cubicBezTo>
                    <a:pt x="4322" y="12427"/>
                    <a:pt x="1524" y="13403"/>
                    <a:pt x="953" y="13534"/>
                  </a:cubicBezTo>
                  <a:cubicBezTo>
                    <a:pt x="5549" y="12796"/>
                    <a:pt x="5227" y="5533"/>
                    <a:pt x="5227" y="5533"/>
                  </a:cubicBezTo>
                  <a:cubicBezTo>
                    <a:pt x="5227" y="5533"/>
                    <a:pt x="9654" y="0"/>
                    <a:pt x="6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0"/>
            <p:cNvSpPr/>
            <p:nvPr/>
          </p:nvSpPr>
          <p:spPr>
            <a:xfrm>
              <a:off x="2324100" y="1914950"/>
              <a:ext cx="426850" cy="493250"/>
            </a:xfrm>
            <a:custGeom>
              <a:avLst/>
              <a:gdLst/>
              <a:ahLst/>
              <a:cxnLst/>
              <a:rect l="l" t="t" r="r" b="b"/>
              <a:pathLst>
                <a:path w="17074" h="19730" extrusionOk="0">
                  <a:moveTo>
                    <a:pt x="6525" y="0"/>
                  </a:moveTo>
                  <a:cubicBezTo>
                    <a:pt x="6525" y="1"/>
                    <a:pt x="6715" y="1894"/>
                    <a:pt x="7060" y="2263"/>
                  </a:cubicBezTo>
                  <a:cubicBezTo>
                    <a:pt x="7418" y="2632"/>
                    <a:pt x="8358" y="3120"/>
                    <a:pt x="8180" y="4156"/>
                  </a:cubicBezTo>
                  <a:cubicBezTo>
                    <a:pt x="8180" y="4156"/>
                    <a:pt x="9751" y="4156"/>
                    <a:pt x="10049" y="5465"/>
                  </a:cubicBezTo>
                  <a:cubicBezTo>
                    <a:pt x="10358" y="6775"/>
                    <a:pt x="7870" y="6858"/>
                    <a:pt x="7870" y="6858"/>
                  </a:cubicBezTo>
                  <a:cubicBezTo>
                    <a:pt x="7870" y="6858"/>
                    <a:pt x="6481" y="7804"/>
                    <a:pt x="4964" y="7804"/>
                  </a:cubicBezTo>
                  <a:cubicBezTo>
                    <a:pt x="4418" y="7804"/>
                    <a:pt x="3854" y="7681"/>
                    <a:pt x="3334" y="7347"/>
                  </a:cubicBezTo>
                  <a:cubicBezTo>
                    <a:pt x="1369" y="6073"/>
                    <a:pt x="3262" y="3727"/>
                    <a:pt x="3262" y="3727"/>
                  </a:cubicBezTo>
                  <a:lnTo>
                    <a:pt x="3262" y="3727"/>
                  </a:lnTo>
                  <a:lnTo>
                    <a:pt x="0" y="4299"/>
                  </a:lnTo>
                  <a:cubicBezTo>
                    <a:pt x="0" y="4299"/>
                    <a:pt x="1595" y="8954"/>
                    <a:pt x="1726" y="11133"/>
                  </a:cubicBezTo>
                  <a:cubicBezTo>
                    <a:pt x="1857" y="13324"/>
                    <a:pt x="3560" y="18110"/>
                    <a:pt x="4739" y="19729"/>
                  </a:cubicBezTo>
                  <a:cubicBezTo>
                    <a:pt x="4739" y="19729"/>
                    <a:pt x="3322" y="16633"/>
                    <a:pt x="3679" y="14276"/>
                  </a:cubicBezTo>
                  <a:lnTo>
                    <a:pt x="3679" y="14276"/>
                  </a:lnTo>
                  <a:cubicBezTo>
                    <a:pt x="3679" y="14276"/>
                    <a:pt x="3718" y="14326"/>
                    <a:pt x="3729" y="14326"/>
                  </a:cubicBezTo>
                  <a:cubicBezTo>
                    <a:pt x="3756" y="14326"/>
                    <a:pt x="3628" y="14044"/>
                    <a:pt x="2465" y="12145"/>
                  </a:cubicBezTo>
                  <a:cubicBezTo>
                    <a:pt x="2465" y="12145"/>
                    <a:pt x="2727" y="10073"/>
                    <a:pt x="4739" y="9859"/>
                  </a:cubicBezTo>
                  <a:cubicBezTo>
                    <a:pt x="4739" y="9859"/>
                    <a:pt x="7918" y="8347"/>
                    <a:pt x="9180" y="8037"/>
                  </a:cubicBezTo>
                  <a:cubicBezTo>
                    <a:pt x="10454" y="7739"/>
                    <a:pt x="11061" y="6299"/>
                    <a:pt x="10966" y="5727"/>
                  </a:cubicBezTo>
                  <a:lnTo>
                    <a:pt x="10966" y="5727"/>
                  </a:lnTo>
                  <a:cubicBezTo>
                    <a:pt x="10966" y="5728"/>
                    <a:pt x="13847" y="8299"/>
                    <a:pt x="14811" y="9037"/>
                  </a:cubicBezTo>
                  <a:cubicBezTo>
                    <a:pt x="15764" y="9787"/>
                    <a:pt x="16300" y="11395"/>
                    <a:pt x="15942" y="12883"/>
                  </a:cubicBezTo>
                  <a:cubicBezTo>
                    <a:pt x="15942" y="12883"/>
                    <a:pt x="17074" y="11383"/>
                    <a:pt x="16050" y="9097"/>
                  </a:cubicBezTo>
                  <a:cubicBezTo>
                    <a:pt x="15657" y="8204"/>
                    <a:pt x="13192" y="6918"/>
                    <a:pt x="10585" y="4632"/>
                  </a:cubicBezTo>
                  <a:lnTo>
                    <a:pt x="6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0"/>
            <p:cNvSpPr/>
            <p:nvPr/>
          </p:nvSpPr>
          <p:spPr>
            <a:xfrm>
              <a:off x="2378550" y="2058425"/>
              <a:ext cx="264650" cy="228975"/>
            </a:xfrm>
            <a:custGeom>
              <a:avLst/>
              <a:gdLst/>
              <a:ahLst/>
              <a:cxnLst/>
              <a:rect l="l" t="t" r="r" b="b"/>
              <a:pathLst>
                <a:path w="10586" h="9159" extrusionOk="0">
                  <a:moveTo>
                    <a:pt x="8800" y="0"/>
                  </a:moveTo>
                  <a:lnTo>
                    <a:pt x="5811" y="1584"/>
                  </a:lnTo>
                  <a:lnTo>
                    <a:pt x="691" y="2405"/>
                  </a:lnTo>
                  <a:lnTo>
                    <a:pt x="1" y="6299"/>
                  </a:lnTo>
                  <a:lnTo>
                    <a:pt x="1501" y="8549"/>
                  </a:lnTo>
                  <a:lnTo>
                    <a:pt x="2930" y="8942"/>
                  </a:lnTo>
                  <a:cubicBezTo>
                    <a:pt x="3669" y="9098"/>
                    <a:pt x="4302" y="9159"/>
                    <a:pt x="4840" y="9159"/>
                  </a:cubicBezTo>
                  <a:cubicBezTo>
                    <a:pt x="6675" y="9159"/>
                    <a:pt x="7395" y="8454"/>
                    <a:pt x="7395" y="8454"/>
                  </a:cubicBezTo>
                  <a:lnTo>
                    <a:pt x="7395" y="8454"/>
                  </a:lnTo>
                  <a:cubicBezTo>
                    <a:pt x="6756" y="8514"/>
                    <a:pt x="5919" y="8536"/>
                    <a:pt x="5147" y="8536"/>
                  </a:cubicBezTo>
                  <a:cubicBezTo>
                    <a:pt x="4094" y="8536"/>
                    <a:pt x="3163" y="8495"/>
                    <a:pt x="3025" y="8454"/>
                  </a:cubicBezTo>
                  <a:cubicBezTo>
                    <a:pt x="2787" y="8394"/>
                    <a:pt x="1311" y="7977"/>
                    <a:pt x="2299" y="7215"/>
                  </a:cubicBezTo>
                  <a:cubicBezTo>
                    <a:pt x="2693" y="6913"/>
                    <a:pt x="3353" y="6839"/>
                    <a:pt x="4108" y="6839"/>
                  </a:cubicBezTo>
                  <a:cubicBezTo>
                    <a:pt x="4828" y="6839"/>
                    <a:pt x="5636" y="6906"/>
                    <a:pt x="6383" y="6906"/>
                  </a:cubicBezTo>
                  <a:cubicBezTo>
                    <a:pt x="6794" y="6906"/>
                    <a:pt x="7187" y="6886"/>
                    <a:pt x="7538" y="6823"/>
                  </a:cubicBezTo>
                  <a:cubicBezTo>
                    <a:pt x="10514" y="6299"/>
                    <a:pt x="10585" y="5703"/>
                    <a:pt x="10586" y="5703"/>
                  </a:cubicBezTo>
                  <a:lnTo>
                    <a:pt x="10586" y="5703"/>
                  </a:lnTo>
                  <a:cubicBezTo>
                    <a:pt x="9525" y="5993"/>
                    <a:pt x="8001" y="6128"/>
                    <a:pt x="6533" y="6128"/>
                  </a:cubicBezTo>
                  <a:cubicBezTo>
                    <a:pt x="4985" y="6128"/>
                    <a:pt x="3498" y="5978"/>
                    <a:pt x="2680" y="5703"/>
                  </a:cubicBezTo>
                  <a:cubicBezTo>
                    <a:pt x="2680" y="5703"/>
                    <a:pt x="596" y="4560"/>
                    <a:pt x="4537" y="3024"/>
                  </a:cubicBezTo>
                  <a:cubicBezTo>
                    <a:pt x="7966" y="1703"/>
                    <a:pt x="8800" y="0"/>
                    <a:pt x="8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0"/>
            <p:cNvSpPr/>
            <p:nvPr/>
          </p:nvSpPr>
          <p:spPr>
            <a:xfrm>
              <a:off x="1644825" y="2928175"/>
              <a:ext cx="463775" cy="587600"/>
            </a:xfrm>
            <a:custGeom>
              <a:avLst/>
              <a:gdLst/>
              <a:ahLst/>
              <a:cxnLst/>
              <a:rect l="l" t="t" r="r" b="b"/>
              <a:pathLst>
                <a:path w="18551" h="23504" extrusionOk="0">
                  <a:moveTo>
                    <a:pt x="18075" y="0"/>
                  </a:moveTo>
                  <a:lnTo>
                    <a:pt x="14896" y="6084"/>
                  </a:lnTo>
                  <a:lnTo>
                    <a:pt x="11705" y="3417"/>
                  </a:lnTo>
                  <a:lnTo>
                    <a:pt x="11705" y="3417"/>
                  </a:lnTo>
                  <a:lnTo>
                    <a:pt x="12562" y="6846"/>
                  </a:lnTo>
                  <a:lnTo>
                    <a:pt x="9324" y="4084"/>
                  </a:lnTo>
                  <a:lnTo>
                    <a:pt x="10848" y="8180"/>
                  </a:lnTo>
                  <a:lnTo>
                    <a:pt x="10848" y="8180"/>
                  </a:lnTo>
                  <a:lnTo>
                    <a:pt x="6752" y="5418"/>
                  </a:lnTo>
                  <a:lnTo>
                    <a:pt x="8943" y="9704"/>
                  </a:lnTo>
                  <a:lnTo>
                    <a:pt x="3323" y="7799"/>
                  </a:lnTo>
                  <a:lnTo>
                    <a:pt x="3323" y="7799"/>
                  </a:lnTo>
                  <a:lnTo>
                    <a:pt x="5514" y="11228"/>
                  </a:lnTo>
                  <a:lnTo>
                    <a:pt x="6371" y="16074"/>
                  </a:lnTo>
                  <a:lnTo>
                    <a:pt x="5514" y="19979"/>
                  </a:lnTo>
                  <a:lnTo>
                    <a:pt x="1" y="23503"/>
                  </a:lnTo>
                  <a:lnTo>
                    <a:pt x="1" y="23503"/>
                  </a:lnTo>
                  <a:lnTo>
                    <a:pt x="10467" y="19884"/>
                  </a:lnTo>
                  <a:lnTo>
                    <a:pt x="17503" y="11609"/>
                  </a:lnTo>
                  <a:lnTo>
                    <a:pt x="14896" y="8085"/>
                  </a:lnTo>
                  <a:lnTo>
                    <a:pt x="18551" y="2179"/>
                  </a:lnTo>
                  <a:lnTo>
                    <a:pt x="1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0"/>
            <p:cNvSpPr/>
            <p:nvPr/>
          </p:nvSpPr>
          <p:spPr>
            <a:xfrm>
              <a:off x="963500" y="2133725"/>
              <a:ext cx="3021525" cy="2651850"/>
            </a:xfrm>
            <a:custGeom>
              <a:avLst/>
              <a:gdLst/>
              <a:ahLst/>
              <a:cxnLst/>
              <a:rect l="l" t="t" r="r" b="b"/>
              <a:pathLst>
                <a:path w="120861" h="106074" extrusionOk="0">
                  <a:moveTo>
                    <a:pt x="47899" y="4930"/>
                  </a:moveTo>
                  <a:cubicBezTo>
                    <a:pt x="49209" y="5061"/>
                    <a:pt x="50602" y="8764"/>
                    <a:pt x="50602" y="8764"/>
                  </a:cubicBezTo>
                  <a:cubicBezTo>
                    <a:pt x="49962" y="8308"/>
                    <a:pt x="49329" y="8127"/>
                    <a:pt x="48727" y="8127"/>
                  </a:cubicBezTo>
                  <a:cubicBezTo>
                    <a:pt x="46383" y="8127"/>
                    <a:pt x="44506" y="10871"/>
                    <a:pt x="44506" y="10871"/>
                  </a:cubicBezTo>
                  <a:cubicBezTo>
                    <a:pt x="44177" y="10382"/>
                    <a:pt x="43449" y="10240"/>
                    <a:pt x="42714" y="10240"/>
                  </a:cubicBezTo>
                  <a:cubicBezTo>
                    <a:pt x="41694" y="10240"/>
                    <a:pt x="40660" y="10514"/>
                    <a:pt x="40660" y="10514"/>
                  </a:cubicBezTo>
                  <a:cubicBezTo>
                    <a:pt x="42934" y="9585"/>
                    <a:pt x="44756" y="5668"/>
                    <a:pt x="44756" y="5668"/>
                  </a:cubicBezTo>
                  <a:lnTo>
                    <a:pt x="44851" y="6275"/>
                  </a:lnTo>
                  <a:cubicBezTo>
                    <a:pt x="44935" y="6894"/>
                    <a:pt x="46590" y="6954"/>
                    <a:pt x="46590" y="6954"/>
                  </a:cubicBezTo>
                  <a:lnTo>
                    <a:pt x="47899" y="4930"/>
                  </a:lnTo>
                  <a:close/>
                  <a:moveTo>
                    <a:pt x="24516" y="14038"/>
                  </a:moveTo>
                  <a:lnTo>
                    <a:pt x="24516" y="14050"/>
                  </a:lnTo>
                  <a:cubicBezTo>
                    <a:pt x="24516" y="14050"/>
                    <a:pt x="23992" y="18931"/>
                    <a:pt x="26611" y="20408"/>
                  </a:cubicBezTo>
                  <a:cubicBezTo>
                    <a:pt x="26980" y="20618"/>
                    <a:pt x="27406" y="20708"/>
                    <a:pt x="27867" y="20708"/>
                  </a:cubicBezTo>
                  <a:cubicBezTo>
                    <a:pt x="30671" y="20708"/>
                    <a:pt x="34731" y="17360"/>
                    <a:pt x="34731" y="17360"/>
                  </a:cubicBezTo>
                  <a:lnTo>
                    <a:pt x="34731" y="17360"/>
                  </a:lnTo>
                  <a:cubicBezTo>
                    <a:pt x="32777" y="21092"/>
                    <a:pt x="29406" y="21767"/>
                    <a:pt x="27224" y="21767"/>
                  </a:cubicBezTo>
                  <a:cubicBezTo>
                    <a:pt x="25989" y="21767"/>
                    <a:pt x="25135" y="21551"/>
                    <a:pt x="25135" y="21551"/>
                  </a:cubicBezTo>
                  <a:cubicBezTo>
                    <a:pt x="25135" y="21551"/>
                    <a:pt x="25218" y="19979"/>
                    <a:pt x="24516" y="17800"/>
                  </a:cubicBezTo>
                  <a:cubicBezTo>
                    <a:pt x="23825" y="15621"/>
                    <a:pt x="24516" y="14038"/>
                    <a:pt x="24516" y="14038"/>
                  </a:cubicBezTo>
                  <a:close/>
                  <a:moveTo>
                    <a:pt x="98846" y="31314"/>
                  </a:moveTo>
                  <a:lnTo>
                    <a:pt x="99287" y="32933"/>
                  </a:lnTo>
                  <a:lnTo>
                    <a:pt x="88071" y="34457"/>
                  </a:lnTo>
                  <a:lnTo>
                    <a:pt x="88071" y="32624"/>
                  </a:lnTo>
                  <a:lnTo>
                    <a:pt x="98846" y="31314"/>
                  </a:lnTo>
                  <a:close/>
                  <a:moveTo>
                    <a:pt x="82392" y="1"/>
                  </a:moveTo>
                  <a:cubicBezTo>
                    <a:pt x="82392" y="1"/>
                    <a:pt x="85987" y="9811"/>
                    <a:pt x="81535" y="19098"/>
                  </a:cubicBezTo>
                  <a:cubicBezTo>
                    <a:pt x="77082" y="28385"/>
                    <a:pt x="75403" y="35457"/>
                    <a:pt x="75403" y="35457"/>
                  </a:cubicBezTo>
                  <a:cubicBezTo>
                    <a:pt x="75403" y="35457"/>
                    <a:pt x="77475" y="25789"/>
                    <a:pt x="78725" y="23230"/>
                  </a:cubicBezTo>
                  <a:cubicBezTo>
                    <a:pt x="79951" y="20695"/>
                    <a:pt x="77394" y="17728"/>
                    <a:pt x="76905" y="17728"/>
                  </a:cubicBezTo>
                  <a:cubicBezTo>
                    <a:pt x="76900" y="17728"/>
                    <a:pt x="76896" y="17728"/>
                    <a:pt x="76891" y="17729"/>
                  </a:cubicBezTo>
                  <a:cubicBezTo>
                    <a:pt x="76427" y="17788"/>
                    <a:pt x="70902" y="24075"/>
                    <a:pt x="70902" y="24075"/>
                  </a:cubicBezTo>
                  <a:lnTo>
                    <a:pt x="76558" y="16550"/>
                  </a:lnTo>
                  <a:cubicBezTo>
                    <a:pt x="76558" y="16550"/>
                    <a:pt x="76604" y="16536"/>
                    <a:pt x="76691" y="16536"/>
                  </a:cubicBezTo>
                  <a:cubicBezTo>
                    <a:pt x="77067" y="16536"/>
                    <a:pt x="78211" y="16796"/>
                    <a:pt x="79701" y="19562"/>
                  </a:cubicBezTo>
                  <a:cubicBezTo>
                    <a:pt x="79701" y="19562"/>
                    <a:pt x="84285" y="9549"/>
                    <a:pt x="80689" y="382"/>
                  </a:cubicBezTo>
                  <a:lnTo>
                    <a:pt x="82392" y="1"/>
                  </a:lnTo>
                  <a:close/>
                  <a:moveTo>
                    <a:pt x="62663" y="14645"/>
                  </a:moveTo>
                  <a:cubicBezTo>
                    <a:pt x="62664" y="14646"/>
                    <a:pt x="66818" y="19956"/>
                    <a:pt x="68188" y="24599"/>
                  </a:cubicBezTo>
                  <a:cubicBezTo>
                    <a:pt x="69557" y="29242"/>
                    <a:pt x="73903" y="37481"/>
                    <a:pt x="73903" y="37481"/>
                  </a:cubicBezTo>
                  <a:cubicBezTo>
                    <a:pt x="73903" y="37481"/>
                    <a:pt x="70212" y="32124"/>
                    <a:pt x="67664" y="25706"/>
                  </a:cubicBezTo>
                  <a:cubicBezTo>
                    <a:pt x="65116" y="19301"/>
                    <a:pt x="62663" y="14646"/>
                    <a:pt x="62663" y="14645"/>
                  </a:cubicBezTo>
                  <a:close/>
                  <a:moveTo>
                    <a:pt x="102251" y="32933"/>
                  </a:moveTo>
                  <a:lnTo>
                    <a:pt x="102561" y="34933"/>
                  </a:lnTo>
                  <a:lnTo>
                    <a:pt x="86380" y="37481"/>
                  </a:lnTo>
                  <a:lnTo>
                    <a:pt x="86118" y="35457"/>
                  </a:lnTo>
                  <a:lnTo>
                    <a:pt x="102251" y="32933"/>
                  </a:lnTo>
                  <a:close/>
                  <a:moveTo>
                    <a:pt x="38922" y="15467"/>
                  </a:moveTo>
                  <a:cubicBezTo>
                    <a:pt x="38922" y="15467"/>
                    <a:pt x="45113" y="20575"/>
                    <a:pt x="42149" y="37850"/>
                  </a:cubicBezTo>
                  <a:cubicBezTo>
                    <a:pt x="42149" y="37850"/>
                    <a:pt x="39886" y="41601"/>
                    <a:pt x="43720" y="43172"/>
                  </a:cubicBezTo>
                  <a:cubicBezTo>
                    <a:pt x="43720" y="43183"/>
                    <a:pt x="40697" y="44249"/>
                    <a:pt x="39304" y="44249"/>
                  </a:cubicBezTo>
                  <a:cubicBezTo>
                    <a:pt x="39057" y="44249"/>
                    <a:pt x="38862" y="44216"/>
                    <a:pt x="38743" y="44137"/>
                  </a:cubicBezTo>
                  <a:cubicBezTo>
                    <a:pt x="37958" y="43613"/>
                    <a:pt x="27921" y="36457"/>
                    <a:pt x="27921" y="36457"/>
                  </a:cubicBezTo>
                  <a:lnTo>
                    <a:pt x="28183" y="35326"/>
                  </a:lnTo>
                  <a:cubicBezTo>
                    <a:pt x="28183" y="35326"/>
                    <a:pt x="31315" y="36858"/>
                    <a:pt x="32191" y="36858"/>
                  </a:cubicBezTo>
                  <a:cubicBezTo>
                    <a:pt x="32273" y="36858"/>
                    <a:pt x="32336" y="36844"/>
                    <a:pt x="32374" y="36815"/>
                  </a:cubicBezTo>
                  <a:cubicBezTo>
                    <a:pt x="32802" y="36469"/>
                    <a:pt x="28885" y="33147"/>
                    <a:pt x="28885" y="33147"/>
                  </a:cubicBezTo>
                  <a:lnTo>
                    <a:pt x="29326" y="31231"/>
                  </a:lnTo>
                  <a:cubicBezTo>
                    <a:pt x="29326" y="31231"/>
                    <a:pt x="31600" y="32540"/>
                    <a:pt x="32552" y="32802"/>
                  </a:cubicBezTo>
                  <a:cubicBezTo>
                    <a:pt x="32661" y="32832"/>
                    <a:pt x="32754" y="32845"/>
                    <a:pt x="32835" y="32845"/>
                  </a:cubicBezTo>
                  <a:cubicBezTo>
                    <a:pt x="33407" y="32845"/>
                    <a:pt x="33386" y="32202"/>
                    <a:pt x="34040" y="32202"/>
                  </a:cubicBezTo>
                  <a:cubicBezTo>
                    <a:pt x="34117" y="32202"/>
                    <a:pt x="34204" y="32211"/>
                    <a:pt x="34302" y="32231"/>
                  </a:cubicBezTo>
                  <a:cubicBezTo>
                    <a:pt x="35350" y="32445"/>
                    <a:pt x="38398" y="33755"/>
                    <a:pt x="39708" y="36898"/>
                  </a:cubicBezTo>
                  <a:cubicBezTo>
                    <a:pt x="39708" y="36898"/>
                    <a:pt x="39267" y="32540"/>
                    <a:pt x="30552" y="28171"/>
                  </a:cubicBezTo>
                  <a:lnTo>
                    <a:pt x="30552" y="28171"/>
                  </a:lnTo>
                  <a:cubicBezTo>
                    <a:pt x="30552" y="28171"/>
                    <a:pt x="36648" y="29397"/>
                    <a:pt x="40315" y="33671"/>
                  </a:cubicBezTo>
                  <a:cubicBezTo>
                    <a:pt x="40315" y="33671"/>
                    <a:pt x="39625" y="28873"/>
                    <a:pt x="32552" y="24075"/>
                  </a:cubicBezTo>
                  <a:lnTo>
                    <a:pt x="32993" y="22587"/>
                  </a:lnTo>
                  <a:cubicBezTo>
                    <a:pt x="32993" y="22587"/>
                    <a:pt x="37446" y="25468"/>
                    <a:pt x="39625" y="28778"/>
                  </a:cubicBezTo>
                  <a:cubicBezTo>
                    <a:pt x="39625" y="28778"/>
                    <a:pt x="38315" y="23718"/>
                    <a:pt x="33862" y="21015"/>
                  </a:cubicBezTo>
                  <a:lnTo>
                    <a:pt x="34041" y="19181"/>
                  </a:lnTo>
                  <a:cubicBezTo>
                    <a:pt x="34041" y="19181"/>
                    <a:pt x="39529" y="23539"/>
                    <a:pt x="40315" y="27206"/>
                  </a:cubicBezTo>
                  <a:cubicBezTo>
                    <a:pt x="40315" y="27206"/>
                    <a:pt x="41887" y="20920"/>
                    <a:pt x="38922" y="15467"/>
                  </a:cubicBezTo>
                  <a:close/>
                  <a:moveTo>
                    <a:pt x="27921" y="28004"/>
                  </a:moveTo>
                  <a:cubicBezTo>
                    <a:pt x="27920" y="28005"/>
                    <a:pt x="25480" y="32362"/>
                    <a:pt x="22253" y="34017"/>
                  </a:cubicBezTo>
                  <a:cubicBezTo>
                    <a:pt x="19027" y="35672"/>
                    <a:pt x="10216" y="43161"/>
                    <a:pt x="8287" y="46792"/>
                  </a:cubicBezTo>
                  <a:cubicBezTo>
                    <a:pt x="8287" y="46792"/>
                    <a:pt x="12312" y="39172"/>
                    <a:pt x="17110" y="36291"/>
                  </a:cubicBezTo>
                  <a:cubicBezTo>
                    <a:pt x="21908" y="33409"/>
                    <a:pt x="25397" y="31754"/>
                    <a:pt x="27921" y="28004"/>
                  </a:cubicBezTo>
                  <a:close/>
                  <a:moveTo>
                    <a:pt x="27921" y="39863"/>
                  </a:moveTo>
                  <a:cubicBezTo>
                    <a:pt x="27921" y="39863"/>
                    <a:pt x="32278" y="44220"/>
                    <a:pt x="32636" y="49900"/>
                  </a:cubicBezTo>
                  <a:lnTo>
                    <a:pt x="27921" y="39863"/>
                  </a:lnTo>
                  <a:close/>
                  <a:moveTo>
                    <a:pt x="105430" y="37827"/>
                  </a:moveTo>
                  <a:cubicBezTo>
                    <a:pt x="105430" y="37827"/>
                    <a:pt x="106216" y="42411"/>
                    <a:pt x="104073" y="44935"/>
                  </a:cubicBezTo>
                  <a:lnTo>
                    <a:pt x="104192" y="44935"/>
                  </a:lnTo>
                  <a:lnTo>
                    <a:pt x="104192" y="46090"/>
                  </a:lnTo>
                  <a:cubicBezTo>
                    <a:pt x="105633" y="46090"/>
                    <a:pt x="106812" y="47268"/>
                    <a:pt x="106812" y="48709"/>
                  </a:cubicBezTo>
                  <a:lnTo>
                    <a:pt x="106800" y="48721"/>
                  </a:lnTo>
                  <a:cubicBezTo>
                    <a:pt x="106809" y="50261"/>
                    <a:pt x="105544" y="51358"/>
                    <a:pt x="104169" y="51358"/>
                  </a:cubicBezTo>
                  <a:cubicBezTo>
                    <a:pt x="103727" y="51358"/>
                    <a:pt x="103273" y="51244"/>
                    <a:pt x="102847" y="50995"/>
                  </a:cubicBezTo>
                  <a:cubicBezTo>
                    <a:pt x="101097" y="49959"/>
                    <a:pt x="101132" y="47399"/>
                    <a:pt x="102930" y="46423"/>
                  </a:cubicBezTo>
                  <a:lnTo>
                    <a:pt x="102930" y="44935"/>
                  </a:lnTo>
                  <a:cubicBezTo>
                    <a:pt x="102930" y="44935"/>
                    <a:pt x="100596" y="43970"/>
                    <a:pt x="100275" y="38612"/>
                  </a:cubicBezTo>
                  <a:lnTo>
                    <a:pt x="105430" y="37827"/>
                  </a:lnTo>
                  <a:close/>
                  <a:moveTo>
                    <a:pt x="99942" y="38529"/>
                  </a:moveTo>
                  <a:cubicBezTo>
                    <a:pt x="99942" y="38529"/>
                    <a:pt x="100727" y="43101"/>
                    <a:pt x="98584" y="45637"/>
                  </a:cubicBezTo>
                  <a:lnTo>
                    <a:pt x="98691" y="45637"/>
                  </a:lnTo>
                  <a:lnTo>
                    <a:pt x="98691" y="46792"/>
                  </a:lnTo>
                  <a:cubicBezTo>
                    <a:pt x="101025" y="46792"/>
                    <a:pt x="102192" y="49614"/>
                    <a:pt x="100537" y="51269"/>
                  </a:cubicBezTo>
                  <a:cubicBezTo>
                    <a:pt x="100006" y="51803"/>
                    <a:pt x="99352" y="52042"/>
                    <a:pt x="98709" y="52042"/>
                  </a:cubicBezTo>
                  <a:cubicBezTo>
                    <a:pt x="97361" y="52042"/>
                    <a:pt x="96064" y="50991"/>
                    <a:pt x="96072" y="49411"/>
                  </a:cubicBezTo>
                  <a:lnTo>
                    <a:pt x="96060" y="49411"/>
                  </a:lnTo>
                  <a:cubicBezTo>
                    <a:pt x="96060" y="48459"/>
                    <a:pt x="96584" y="47578"/>
                    <a:pt x="97429" y="47125"/>
                  </a:cubicBezTo>
                  <a:lnTo>
                    <a:pt x="97429" y="45637"/>
                  </a:lnTo>
                  <a:cubicBezTo>
                    <a:pt x="97429" y="45637"/>
                    <a:pt x="95108" y="44661"/>
                    <a:pt x="94786" y="39315"/>
                  </a:cubicBezTo>
                  <a:lnTo>
                    <a:pt x="99942" y="38529"/>
                  </a:lnTo>
                  <a:close/>
                  <a:moveTo>
                    <a:pt x="94215" y="39065"/>
                  </a:moveTo>
                  <a:cubicBezTo>
                    <a:pt x="94215" y="39065"/>
                    <a:pt x="95000" y="43637"/>
                    <a:pt x="92857" y="46173"/>
                  </a:cubicBezTo>
                  <a:lnTo>
                    <a:pt x="92965" y="46173"/>
                  </a:lnTo>
                  <a:lnTo>
                    <a:pt x="92965" y="47316"/>
                  </a:lnTo>
                  <a:cubicBezTo>
                    <a:pt x="94417" y="47316"/>
                    <a:pt x="95584" y="48495"/>
                    <a:pt x="95584" y="49947"/>
                  </a:cubicBezTo>
                  <a:cubicBezTo>
                    <a:pt x="95584" y="51388"/>
                    <a:pt x="94417" y="52567"/>
                    <a:pt x="92965" y="52567"/>
                  </a:cubicBezTo>
                  <a:cubicBezTo>
                    <a:pt x="91762" y="52567"/>
                    <a:pt x="90714" y="51757"/>
                    <a:pt x="90417" y="50602"/>
                  </a:cubicBezTo>
                  <a:cubicBezTo>
                    <a:pt x="90119" y="49447"/>
                    <a:pt x="90655" y="48233"/>
                    <a:pt x="91702" y="47661"/>
                  </a:cubicBezTo>
                  <a:lnTo>
                    <a:pt x="91702" y="46173"/>
                  </a:lnTo>
                  <a:cubicBezTo>
                    <a:pt x="91702" y="46173"/>
                    <a:pt x="89369" y="45197"/>
                    <a:pt x="89059" y="39851"/>
                  </a:cubicBezTo>
                  <a:lnTo>
                    <a:pt x="94215" y="39065"/>
                  </a:lnTo>
                  <a:close/>
                  <a:moveTo>
                    <a:pt x="88905" y="39863"/>
                  </a:moveTo>
                  <a:cubicBezTo>
                    <a:pt x="88905" y="39863"/>
                    <a:pt x="89690" y="44446"/>
                    <a:pt x="87547" y="46971"/>
                  </a:cubicBezTo>
                  <a:lnTo>
                    <a:pt x="87654" y="46971"/>
                  </a:lnTo>
                  <a:lnTo>
                    <a:pt x="87654" y="48125"/>
                  </a:lnTo>
                  <a:cubicBezTo>
                    <a:pt x="87662" y="48125"/>
                    <a:pt x="87671" y="48125"/>
                    <a:pt x="87679" y="48125"/>
                  </a:cubicBezTo>
                  <a:cubicBezTo>
                    <a:pt x="89013" y="48125"/>
                    <a:pt x="90132" y="49098"/>
                    <a:pt x="90321" y="50423"/>
                  </a:cubicBezTo>
                  <a:cubicBezTo>
                    <a:pt x="90500" y="51745"/>
                    <a:pt x="89667" y="53007"/>
                    <a:pt x="88369" y="53352"/>
                  </a:cubicBezTo>
                  <a:cubicBezTo>
                    <a:pt x="88144" y="53410"/>
                    <a:pt x="87919" y="53438"/>
                    <a:pt x="87696" y="53438"/>
                  </a:cubicBezTo>
                  <a:cubicBezTo>
                    <a:pt x="86631" y="53438"/>
                    <a:pt x="85639" y="52803"/>
                    <a:pt x="85225" y="51769"/>
                  </a:cubicBezTo>
                  <a:cubicBezTo>
                    <a:pt x="84725" y="50531"/>
                    <a:pt x="85225" y="49114"/>
                    <a:pt x="86404" y="48459"/>
                  </a:cubicBezTo>
                  <a:lnTo>
                    <a:pt x="86404" y="46971"/>
                  </a:lnTo>
                  <a:cubicBezTo>
                    <a:pt x="86404" y="46971"/>
                    <a:pt x="84071" y="45994"/>
                    <a:pt x="83761" y="40648"/>
                  </a:cubicBezTo>
                  <a:lnTo>
                    <a:pt x="88905" y="39863"/>
                  </a:lnTo>
                  <a:close/>
                  <a:moveTo>
                    <a:pt x="26004" y="39172"/>
                  </a:moveTo>
                  <a:cubicBezTo>
                    <a:pt x="26003" y="39173"/>
                    <a:pt x="17953" y="54410"/>
                    <a:pt x="7331" y="54410"/>
                  </a:cubicBezTo>
                  <a:cubicBezTo>
                    <a:pt x="6729" y="54410"/>
                    <a:pt x="6119" y="54361"/>
                    <a:pt x="5501" y="54257"/>
                  </a:cubicBezTo>
                  <a:cubicBezTo>
                    <a:pt x="5501" y="54257"/>
                    <a:pt x="14788" y="54245"/>
                    <a:pt x="26004" y="39172"/>
                  </a:cubicBezTo>
                  <a:close/>
                  <a:moveTo>
                    <a:pt x="22861" y="45101"/>
                  </a:moveTo>
                  <a:lnTo>
                    <a:pt x="22861" y="45101"/>
                  </a:lnTo>
                  <a:cubicBezTo>
                    <a:pt x="22861" y="45113"/>
                    <a:pt x="20682" y="56531"/>
                    <a:pt x="12824" y="56793"/>
                  </a:cubicBezTo>
                  <a:cubicBezTo>
                    <a:pt x="12824" y="56793"/>
                    <a:pt x="19634" y="53305"/>
                    <a:pt x="22861" y="45101"/>
                  </a:cubicBezTo>
                  <a:close/>
                  <a:moveTo>
                    <a:pt x="90833" y="4180"/>
                  </a:moveTo>
                  <a:cubicBezTo>
                    <a:pt x="93441" y="6144"/>
                    <a:pt x="94750" y="9954"/>
                    <a:pt x="94750" y="9954"/>
                  </a:cubicBezTo>
                  <a:cubicBezTo>
                    <a:pt x="103168" y="10716"/>
                    <a:pt x="109324" y="15217"/>
                    <a:pt x="110633" y="16217"/>
                  </a:cubicBezTo>
                  <a:cubicBezTo>
                    <a:pt x="111674" y="17021"/>
                    <a:pt x="111061" y="17103"/>
                    <a:pt x="110765" y="17103"/>
                  </a:cubicBezTo>
                  <a:cubicBezTo>
                    <a:pt x="110689" y="17103"/>
                    <a:pt x="110633" y="17098"/>
                    <a:pt x="110633" y="17098"/>
                  </a:cubicBezTo>
                  <a:cubicBezTo>
                    <a:pt x="101906" y="11026"/>
                    <a:pt x="95275" y="10728"/>
                    <a:pt x="95274" y="10728"/>
                  </a:cubicBezTo>
                  <a:lnTo>
                    <a:pt x="95274" y="10728"/>
                  </a:lnTo>
                  <a:cubicBezTo>
                    <a:pt x="95274" y="10728"/>
                    <a:pt x="96417" y="15526"/>
                    <a:pt x="97287" y="19062"/>
                  </a:cubicBezTo>
                  <a:cubicBezTo>
                    <a:pt x="98156" y="22599"/>
                    <a:pt x="98203" y="25039"/>
                    <a:pt x="98203" y="25039"/>
                  </a:cubicBezTo>
                  <a:cubicBezTo>
                    <a:pt x="97501" y="24825"/>
                    <a:pt x="95536" y="24515"/>
                    <a:pt x="95536" y="24515"/>
                  </a:cubicBezTo>
                  <a:cubicBezTo>
                    <a:pt x="94810" y="25718"/>
                    <a:pt x="92131" y="28218"/>
                    <a:pt x="89416" y="30540"/>
                  </a:cubicBezTo>
                  <a:lnTo>
                    <a:pt x="89452" y="30516"/>
                  </a:lnTo>
                  <a:lnTo>
                    <a:pt x="98382" y="28790"/>
                  </a:lnTo>
                  <a:lnTo>
                    <a:pt x="99299" y="30838"/>
                  </a:lnTo>
                  <a:lnTo>
                    <a:pt x="88690" y="32243"/>
                  </a:lnTo>
                  <a:lnTo>
                    <a:pt x="88500" y="31326"/>
                  </a:lnTo>
                  <a:lnTo>
                    <a:pt x="88535" y="31290"/>
                  </a:lnTo>
                  <a:lnTo>
                    <a:pt x="88535" y="31290"/>
                  </a:lnTo>
                  <a:cubicBezTo>
                    <a:pt x="86654" y="32874"/>
                    <a:pt x="84844" y="34302"/>
                    <a:pt x="83761" y="35076"/>
                  </a:cubicBezTo>
                  <a:cubicBezTo>
                    <a:pt x="80975" y="37077"/>
                    <a:pt x="76522" y="42399"/>
                    <a:pt x="78094" y="45542"/>
                  </a:cubicBezTo>
                  <a:cubicBezTo>
                    <a:pt x="79665" y="48673"/>
                    <a:pt x="82368" y="60294"/>
                    <a:pt x="82368" y="60294"/>
                  </a:cubicBezTo>
                  <a:cubicBezTo>
                    <a:pt x="80356" y="52960"/>
                    <a:pt x="73558" y="46066"/>
                    <a:pt x="73557" y="46066"/>
                  </a:cubicBezTo>
                  <a:lnTo>
                    <a:pt x="73557" y="46066"/>
                  </a:lnTo>
                  <a:cubicBezTo>
                    <a:pt x="74950" y="51043"/>
                    <a:pt x="74510" y="58627"/>
                    <a:pt x="74510" y="58627"/>
                  </a:cubicBezTo>
                  <a:cubicBezTo>
                    <a:pt x="74081" y="48864"/>
                    <a:pt x="69545" y="45542"/>
                    <a:pt x="66664" y="41184"/>
                  </a:cubicBezTo>
                  <a:cubicBezTo>
                    <a:pt x="63782" y="36815"/>
                    <a:pt x="57758" y="33064"/>
                    <a:pt x="53924" y="28706"/>
                  </a:cubicBezTo>
                  <a:cubicBezTo>
                    <a:pt x="50078" y="24337"/>
                    <a:pt x="46590" y="21634"/>
                    <a:pt x="46590" y="21634"/>
                  </a:cubicBezTo>
                  <a:lnTo>
                    <a:pt x="49650" y="12038"/>
                  </a:lnTo>
                  <a:lnTo>
                    <a:pt x="49650" y="12038"/>
                  </a:lnTo>
                  <a:cubicBezTo>
                    <a:pt x="48769" y="15431"/>
                    <a:pt x="47459" y="20753"/>
                    <a:pt x="47459" y="20753"/>
                  </a:cubicBezTo>
                  <a:cubicBezTo>
                    <a:pt x="51869" y="19403"/>
                    <a:pt x="55849" y="19252"/>
                    <a:pt x="57407" y="19252"/>
                  </a:cubicBezTo>
                  <a:cubicBezTo>
                    <a:pt x="57855" y="19252"/>
                    <a:pt x="58103" y="19265"/>
                    <a:pt x="58103" y="19265"/>
                  </a:cubicBezTo>
                  <a:cubicBezTo>
                    <a:pt x="56269" y="19360"/>
                    <a:pt x="50078" y="23230"/>
                    <a:pt x="50078" y="23230"/>
                  </a:cubicBezTo>
                  <a:cubicBezTo>
                    <a:pt x="50078" y="23230"/>
                    <a:pt x="58460" y="31147"/>
                    <a:pt x="64830" y="34457"/>
                  </a:cubicBezTo>
                  <a:cubicBezTo>
                    <a:pt x="71200" y="37779"/>
                    <a:pt x="73557" y="40744"/>
                    <a:pt x="73557" y="40744"/>
                  </a:cubicBezTo>
                  <a:cubicBezTo>
                    <a:pt x="74343" y="39351"/>
                    <a:pt x="79487" y="35505"/>
                    <a:pt x="85511" y="32278"/>
                  </a:cubicBezTo>
                  <a:cubicBezTo>
                    <a:pt x="91524" y="29052"/>
                    <a:pt x="95012" y="24075"/>
                    <a:pt x="95012" y="24075"/>
                  </a:cubicBezTo>
                  <a:cubicBezTo>
                    <a:pt x="91964" y="22944"/>
                    <a:pt x="86297" y="19801"/>
                    <a:pt x="86297" y="19801"/>
                  </a:cubicBezTo>
                  <a:cubicBezTo>
                    <a:pt x="86377" y="19799"/>
                    <a:pt x="86458" y="19798"/>
                    <a:pt x="86540" y="19798"/>
                  </a:cubicBezTo>
                  <a:cubicBezTo>
                    <a:pt x="90982" y="19798"/>
                    <a:pt x="97548" y="21979"/>
                    <a:pt x="97548" y="21979"/>
                  </a:cubicBezTo>
                  <a:cubicBezTo>
                    <a:pt x="97548" y="21979"/>
                    <a:pt x="95274" y="13264"/>
                    <a:pt x="94322" y="9954"/>
                  </a:cubicBezTo>
                  <a:cubicBezTo>
                    <a:pt x="93358" y="6656"/>
                    <a:pt x="90834" y="4180"/>
                    <a:pt x="90833" y="4180"/>
                  </a:cubicBezTo>
                  <a:close/>
                  <a:moveTo>
                    <a:pt x="42149" y="39863"/>
                  </a:moveTo>
                  <a:cubicBezTo>
                    <a:pt x="42149" y="39863"/>
                    <a:pt x="50697" y="41434"/>
                    <a:pt x="53829" y="45887"/>
                  </a:cubicBezTo>
                  <a:cubicBezTo>
                    <a:pt x="53829" y="45887"/>
                    <a:pt x="56922" y="43797"/>
                    <a:pt x="61318" y="43797"/>
                  </a:cubicBezTo>
                  <a:cubicBezTo>
                    <a:pt x="63147" y="43797"/>
                    <a:pt x="65202" y="44159"/>
                    <a:pt x="67354" y="45185"/>
                  </a:cubicBezTo>
                  <a:cubicBezTo>
                    <a:pt x="66163" y="44931"/>
                    <a:pt x="64950" y="44805"/>
                    <a:pt x="63737" y="44805"/>
                  </a:cubicBezTo>
                  <a:cubicBezTo>
                    <a:pt x="62961" y="44805"/>
                    <a:pt x="62184" y="44856"/>
                    <a:pt x="61413" y="44958"/>
                  </a:cubicBezTo>
                  <a:cubicBezTo>
                    <a:pt x="58127" y="48435"/>
                    <a:pt x="55924" y="61580"/>
                    <a:pt x="55924" y="61580"/>
                  </a:cubicBezTo>
                  <a:cubicBezTo>
                    <a:pt x="56591" y="51543"/>
                    <a:pt x="57484" y="47328"/>
                    <a:pt x="57889" y="45851"/>
                  </a:cubicBezTo>
                  <a:lnTo>
                    <a:pt x="57889" y="45851"/>
                  </a:lnTo>
                  <a:cubicBezTo>
                    <a:pt x="56365" y="46447"/>
                    <a:pt x="54960" y="47316"/>
                    <a:pt x="53745" y="48411"/>
                  </a:cubicBezTo>
                  <a:cubicBezTo>
                    <a:pt x="53745" y="48411"/>
                    <a:pt x="50781" y="43184"/>
                    <a:pt x="42149" y="39863"/>
                  </a:cubicBezTo>
                  <a:close/>
                  <a:moveTo>
                    <a:pt x="101394" y="53043"/>
                  </a:moveTo>
                  <a:cubicBezTo>
                    <a:pt x="101394" y="53043"/>
                    <a:pt x="102180" y="57627"/>
                    <a:pt x="100049" y="60151"/>
                  </a:cubicBezTo>
                  <a:lnTo>
                    <a:pt x="100156" y="60151"/>
                  </a:lnTo>
                  <a:lnTo>
                    <a:pt x="100156" y="61306"/>
                  </a:lnTo>
                  <a:cubicBezTo>
                    <a:pt x="101597" y="61306"/>
                    <a:pt x="102775" y="62472"/>
                    <a:pt x="102775" y="63925"/>
                  </a:cubicBezTo>
                  <a:cubicBezTo>
                    <a:pt x="102775" y="65378"/>
                    <a:pt x="101597" y="66544"/>
                    <a:pt x="100156" y="66544"/>
                  </a:cubicBezTo>
                  <a:lnTo>
                    <a:pt x="100156" y="66556"/>
                  </a:lnTo>
                  <a:cubicBezTo>
                    <a:pt x="98953" y="66556"/>
                    <a:pt x="97906" y="65747"/>
                    <a:pt x="97608" y="64592"/>
                  </a:cubicBezTo>
                  <a:cubicBezTo>
                    <a:pt x="97310" y="63425"/>
                    <a:pt x="97846" y="62211"/>
                    <a:pt x="98894" y="61639"/>
                  </a:cubicBezTo>
                  <a:lnTo>
                    <a:pt x="98894" y="60151"/>
                  </a:lnTo>
                  <a:cubicBezTo>
                    <a:pt x="98894" y="60151"/>
                    <a:pt x="96560" y="59174"/>
                    <a:pt x="96251" y="53829"/>
                  </a:cubicBezTo>
                  <a:lnTo>
                    <a:pt x="101394" y="53043"/>
                  </a:lnTo>
                  <a:close/>
                  <a:moveTo>
                    <a:pt x="93953" y="54091"/>
                  </a:moveTo>
                  <a:cubicBezTo>
                    <a:pt x="93953" y="54091"/>
                    <a:pt x="94739" y="58674"/>
                    <a:pt x="92595" y="61199"/>
                  </a:cubicBezTo>
                  <a:lnTo>
                    <a:pt x="92703" y="61199"/>
                  </a:lnTo>
                  <a:lnTo>
                    <a:pt x="92703" y="62353"/>
                  </a:lnTo>
                  <a:cubicBezTo>
                    <a:pt x="94143" y="62353"/>
                    <a:pt x="95322" y="63532"/>
                    <a:pt x="95322" y="64973"/>
                  </a:cubicBezTo>
                  <a:cubicBezTo>
                    <a:pt x="95322" y="66425"/>
                    <a:pt x="94143" y="67604"/>
                    <a:pt x="92703" y="67604"/>
                  </a:cubicBezTo>
                  <a:cubicBezTo>
                    <a:pt x="91500" y="67604"/>
                    <a:pt x="90452" y="66794"/>
                    <a:pt x="90167" y="65628"/>
                  </a:cubicBezTo>
                  <a:cubicBezTo>
                    <a:pt x="89869" y="64473"/>
                    <a:pt x="90393" y="63258"/>
                    <a:pt x="91441" y="62687"/>
                  </a:cubicBezTo>
                  <a:lnTo>
                    <a:pt x="91441" y="61199"/>
                  </a:lnTo>
                  <a:cubicBezTo>
                    <a:pt x="91441" y="61199"/>
                    <a:pt x="89119" y="60222"/>
                    <a:pt x="88797" y="54876"/>
                  </a:cubicBezTo>
                  <a:lnTo>
                    <a:pt x="93953" y="54091"/>
                  </a:lnTo>
                  <a:close/>
                  <a:moveTo>
                    <a:pt x="87428" y="54662"/>
                  </a:moveTo>
                  <a:cubicBezTo>
                    <a:pt x="87428" y="54662"/>
                    <a:pt x="88214" y="59246"/>
                    <a:pt x="86083" y="61782"/>
                  </a:cubicBezTo>
                  <a:lnTo>
                    <a:pt x="86190" y="61782"/>
                  </a:lnTo>
                  <a:lnTo>
                    <a:pt x="86190" y="62925"/>
                  </a:lnTo>
                  <a:cubicBezTo>
                    <a:pt x="87631" y="62925"/>
                    <a:pt x="88809" y="64104"/>
                    <a:pt x="88809" y="65556"/>
                  </a:cubicBezTo>
                  <a:cubicBezTo>
                    <a:pt x="88797" y="67009"/>
                    <a:pt x="87631" y="68176"/>
                    <a:pt x="86178" y="68176"/>
                  </a:cubicBezTo>
                  <a:cubicBezTo>
                    <a:pt x="84975" y="68176"/>
                    <a:pt x="83928" y="67366"/>
                    <a:pt x="83642" y="66211"/>
                  </a:cubicBezTo>
                  <a:cubicBezTo>
                    <a:pt x="83344" y="65044"/>
                    <a:pt x="83868" y="63830"/>
                    <a:pt x="84928" y="63270"/>
                  </a:cubicBezTo>
                  <a:lnTo>
                    <a:pt x="84928" y="61782"/>
                  </a:lnTo>
                  <a:cubicBezTo>
                    <a:pt x="84928" y="61782"/>
                    <a:pt x="82594" y="60806"/>
                    <a:pt x="82285" y="55448"/>
                  </a:cubicBezTo>
                  <a:lnTo>
                    <a:pt x="87428" y="54662"/>
                  </a:lnTo>
                  <a:close/>
                  <a:moveTo>
                    <a:pt x="50257" y="71450"/>
                  </a:moveTo>
                  <a:lnTo>
                    <a:pt x="50257" y="71450"/>
                  </a:lnTo>
                  <a:cubicBezTo>
                    <a:pt x="50257" y="71450"/>
                    <a:pt x="55496" y="71890"/>
                    <a:pt x="60460" y="76331"/>
                  </a:cubicBezTo>
                  <a:cubicBezTo>
                    <a:pt x="65437" y="80784"/>
                    <a:pt x="79046" y="86809"/>
                    <a:pt x="79046" y="86809"/>
                  </a:cubicBezTo>
                  <a:cubicBezTo>
                    <a:pt x="79046" y="86809"/>
                    <a:pt x="79046" y="83142"/>
                    <a:pt x="76784" y="81653"/>
                  </a:cubicBezTo>
                  <a:cubicBezTo>
                    <a:pt x="74510" y="80177"/>
                    <a:pt x="73438" y="74415"/>
                    <a:pt x="73438" y="74414"/>
                  </a:cubicBezTo>
                  <a:lnTo>
                    <a:pt x="73438" y="74414"/>
                  </a:lnTo>
                  <a:cubicBezTo>
                    <a:pt x="73439" y="74415"/>
                    <a:pt x="75558" y="78248"/>
                    <a:pt x="77832" y="80177"/>
                  </a:cubicBezTo>
                  <a:cubicBezTo>
                    <a:pt x="80094" y="82094"/>
                    <a:pt x="82011" y="87237"/>
                    <a:pt x="81320" y="90297"/>
                  </a:cubicBezTo>
                  <a:cubicBezTo>
                    <a:pt x="80686" y="93048"/>
                    <a:pt x="79635" y="94529"/>
                    <a:pt x="74623" y="94529"/>
                  </a:cubicBezTo>
                  <a:cubicBezTo>
                    <a:pt x="74081" y="94529"/>
                    <a:pt x="73493" y="94511"/>
                    <a:pt x="72855" y="94476"/>
                  </a:cubicBezTo>
                  <a:cubicBezTo>
                    <a:pt x="72855" y="94476"/>
                    <a:pt x="80713" y="93607"/>
                    <a:pt x="79927" y="89857"/>
                  </a:cubicBezTo>
                  <a:cubicBezTo>
                    <a:pt x="79927" y="89857"/>
                    <a:pt x="69366" y="85321"/>
                    <a:pt x="64651" y="81391"/>
                  </a:cubicBezTo>
                  <a:cubicBezTo>
                    <a:pt x="59937" y="77474"/>
                    <a:pt x="53400" y="71974"/>
                    <a:pt x="50257" y="71450"/>
                  </a:cubicBezTo>
                  <a:close/>
                  <a:moveTo>
                    <a:pt x="82392" y="1"/>
                  </a:moveTo>
                  <a:lnTo>
                    <a:pt x="79987" y="167"/>
                  </a:lnTo>
                  <a:cubicBezTo>
                    <a:pt x="79987" y="167"/>
                    <a:pt x="82344" y="8013"/>
                    <a:pt x="79987" y="12966"/>
                  </a:cubicBezTo>
                  <a:cubicBezTo>
                    <a:pt x="78719" y="15613"/>
                    <a:pt x="75084" y="17448"/>
                    <a:pt x="72276" y="17448"/>
                  </a:cubicBezTo>
                  <a:cubicBezTo>
                    <a:pt x="71787" y="17448"/>
                    <a:pt x="71324" y="17393"/>
                    <a:pt x="70902" y="17276"/>
                  </a:cubicBezTo>
                  <a:cubicBezTo>
                    <a:pt x="68057" y="16491"/>
                    <a:pt x="63366" y="14097"/>
                    <a:pt x="63366" y="14097"/>
                  </a:cubicBezTo>
                  <a:cubicBezTo>
                    <a:pt x="63366" y="14097"/>
                    <a:pt x="61294" y="13645"/>
                    <a:pt x="60877" y="13502"/>
                  </a:cubicBezTo>
                  <a:cubicBezTo>
                    <a:pt x="59937" y="13181"/>
                    <a:pt x="59020" y="12038"/>
                    <a:pt x="59020" y="12038"/>
                  </a:cubicBezTo>
                  <a:lnTo>
                    <a:pt x="57162" y="7632"/>
                  </a:lnTo>
                  <a:lnTo>
                    <a:pt x="55817" y="2608"/>
                  </a:lnTo>
                  <a:cubicBezTo>
                    <a:pt x="55817" y="2608"/>
                    <a:pt x="53870" y="4184"/>
                    <a:pt x="52241" y="4184"/>
                  </a:cubicBezTo>
                  <a:cubicBezTo>
                    <a:pt x="52195" y="4184"/>
                    <a:pt x="52148" y="4182"/>
                    <a:pt x="52102" y="4180"/>
                  </a:cubicBezTo>
                  <a:cubicBezTo>
                    <a:pt x="50435" y="4096"/>
                    <a:pt x="45030" y="2096"/>
                    <a:pt x="45030" y="2096"/>
                  </a:cubicBezTo>
                  <a:cubicBezTo>
                    <a:pt x="44839" y="2918"/>
                    <a:pt x="44566" y="3715"/>
                    <a:pt x="44220" y="4477"/>
                  </a:cubicBezTo>
                  <a:cubicBezTo>
                    <a:pt x="43256" y="6537"/>
                    <a:pt x="41601" y="8240"/>
                    <a:pt x="38743" y="8359"/>
                  </a:cubicBezTo>
                  <a:cubicBezTo>
                    <a:pt x="38743" y="8359"/>
                    <a:pt x="34541" y="14264"/>
                    <a:pt x="33898" y="16348"/>
                  </a:cubicBezTo>
                  <a:cubicBezTo>
                    <a:pt x="33898" y="16348"/>
                    <a:pt x="33480" y="16455"/>
                    <a:pt x="32765" y="16455"/>
                  </a:cubicBezTo>
                  <a:cubicBezTo>
                    <a:pt x="31325" y="16455"/>
                    <a:pt x="28677" y="16020"/>
                    <a:pt x="25789" y="13395"/>
                  </a:cubicBezTo>
                  <a:cubicBezTo>
                    <a:pt x="25789" y="13395"/>
                    <a:pt x="25066" y="12868"/>
                    <a:pt x="24577" y="12868"/>
                  </a:cubicBezTo>
                  <a:cubicBezTo>
                    <a:pt x="24417" y="12868"/>
                    <a:pt x="24282" y="12924"/>
                    <a:pt x="24206" y="13074"/>
                  </a:cubicBezTo>
                  <a:cubicBezTo>
                    <a:pt x="23908" y="13693"/>
                    <a:pt x="20336" y="20313"/>
                    <a:pt x="14312" y="24242"/>
                  </a:cubicBezTo>
                  <a:cubicBezTo>
                    <a:pt x="8287" y="28159"/>
                    <a:pt x="6287" y="29861"/>
                    <a:pt x="6287" y="29861"/>
                  </a:cubicBezTo>
                  <a:cubicBezTo>
                    <a:pt x="6287" y="29861"/>
                    <a:pt x="5073" y="37243"/>
                    <a:pt x="3668" y="39851"/>
                  </a:cubicBezTo>
                  <a:cubicBezTo>
                    <a:pt x="2275" y="42470"/>
                    <a:pt x="1" y="48757"/>
                    <a:pt x="1489" y="52852"/>
                  </a:cubicBezTo>
                  <a:cubicBezTo>
                    <a:pt x="2839" y="56599"/>
                    <a:pt x="10626" y="59110"/>
                    <a:pt x="24565" y="59110"/>
                  </a:cubicBezTo>
                  <a:cubicBezTo>
                    <a:pt x="25864" y="59110"/>
                    <a:pt x="27217" y="59088"/>
                    <a:pt x="28623" y="59043"/>
                  </a:cubicBezTo>
                  <a:cubicBezTo>
                    <a:pt x="28623" y="59043"/>
                    <a:pt x="31588" y="56424"/>
                    <a:pt x="33600" y="51721"/>
                  </a:cubicBezTo>
                  <a:cubicBezTo>
                    <a:pt x="35612" y="47006"/>
                    <a:pt x="33421" y="46220"/>
                    <a:pt x="35826" y="42994"/>
                  </a:cubicBezTo>
                  <a:cubicBezTo>
                    <a:pt x="35826" y="42994"/>
                    <a:pt x="37874" y="45089"/>
                    <a:pt x="39005" y="45089"/>
                  </a:cubicBezTo>
                  <a:cubicBezTo>
                    <a:pt x="40137" y="45089"/>
                    <a:pt x="43720" y="44244"/>
                    <a:pt x="43720" y="44244"/>
                  </a:cubicBezTo>
                  <a:lnTo>
                    <a:pt x="44149" y="56781"/>
                  </a:lnTo>
                  <a:lnTo>
                    <a:pt x="44089" y="67259"/>
                  </a:lnTo>
                  <a:cubicBezTo>
                    <a:pt x="44089" y="67259"/>
                    <a:pt x="42030" y="69616"/>
                    <a:pt x="44030" y="72569"/>
                  </a:cubicBezTo>
                  <a:cubicBezTo>
                    <a:pt x="44030" y="72569"/>
                    <a:pt x="41589" y="85142"/>
                    <a:pt x="43506" y="90190"/>
                  </a:cubicBezTo>
                  <a:lnTo>
                    <a:pt x="44030" y="98655"/>
                  </a:lnTo>
                  <a:cubicBezTo>
                    <a:pt x="44030" y="98655"/>
                    <a:pt x="64651" y="101799"/>
                    <a:pt x="72772" y="101894"/>
                  </a:cubicBezTo>
                  <a:lnTo>
                    <a:pt x="79403" y="106073"/>
                  </a:lnTo>
                  <a:cubicBezTo>
                    <a:pt x="79403" y="106073"/>
                    <a:pt x="89869" y="102858"/>
                    <a:pt x="100870" y="100239"/>
                  </a:cubicBezTo>
                  <a:cubicBezTo>
                    <a:pt x="103478" y="99608"/>
                    <a:pt x="105430" y="98989"/>
                    <a:pt x="106895" y="98417"/>
                  </a:cubicBezTo>
                  <a:lnTo>
                    <a:pt x="106895" y="98655"/>
                  </a:lnTo>
                  <a:lnTo>
                    <a:pt x="108586" y="99025"/>
                  </a:lnTo>
                  <a:cubicBezTo>
                    <a:pt x="108216" y="96727"/>
                    <a:pt x="107871" y="94405"/>
                    <a:pt x="107538" y="92095"/>
                  </a:cubicBezTo>
                  <a:cubicBezTo>
                    <a:pt x="107335" y="90702"/>
                    <a:pt x="107133" y="89321"/>
                    <a:pt x="106942" y="87928"/>
                  </a:cubicBezTo>
                  <a:lnTo>
                    <a:pt x="106371" y="83749"/>
                  </a:lnTo>
                  <a:cubicBezTo>
                    <a:pt x="106014" y="80963"/>
                    <a:pt x="105633" y="78189"/>
                    <a:pt x="105288" y="75391"/>
                  </a:cubicBezTo>
                  <a:lnTo>
                    <a:pt x="104990" y="73009"/>
                  </a:lnTo>
                  <a:cubicBezTo>
                    <a:pt x="104621" y="73974"/>
                    <a:pt x="104049" y="74831"/>
                    <a:pt x="103311" y="75546"/>
                  </a:cubicBezTo>
                  <a:cubicBezTo>
                    <a:pt x="102364" y="76464"/>
                    <a:pt x="101039" y="76786"/>
                    <a:pt x="99578" y="76786"/>
                  </a:cubicBezTo>
                  <a:cubicBezTo>
                    <a:pt x="96172" y="76786"/>
                    <a:pt x="92032" y="75038"/>
                    <a:pt x="90241" y="75038"/>
                  </a:cubicBezTo>
                  <a:cubicBezTo>
                    <a:pt x="90173" y="75038"/>
                    <a:pt x="90109" y="75040"/>
                    <a:pt x="90048" y="75045"/>
                  </a:cubicBezTo>
                  <a:cubicBezTo>
                    <a:pt x="87725" y="75233"/>
                    <a:pt x="91839" y="80609"/>
                    <a:pt x="87875" y="80609"/>
                  </a:cubicBezTo>
                  <a:cubicBezTo>
                    <a:pt x="87815" y="80609"/>
                    <a:pt x="87753" y="80608"/>
                    <a:pt x="87690" y="80606"/>
                  </a:cubicBezTo>
                  <a:cubicBezTo>
                    <a:pt x="83416" y="80427"/>
                    <a:pt x="76165" y="70878"/>
                    <a:pt x="76165" y="70878"/>
                  </a:cubicBezTo>
                  <a:lnTo>
                    <a:pt x="73438" y="64556"/>
                  </a:lnTo>
                  <a:lnTo>
                    <a:pt x="73438" y="64556"/>
                  </a:lnTo>
                  <a:cubicBezTo>
                    <a:pt x="73439" y="64556"/>
                    <a:pt x="76439" y="67949"/>
                    <a:pt x="80011" y="70235"/>
                  </a:cubicBezTo>
                  <a:cubicBezTo>
                    <a:pt x="83139" y="72221"/>
                    <a:pt x="90515" y="74188"/>
                    <a:pt x="96173" y="74188"/>
                  </a:cubicBezTo>
                  <a:cubicBezTo>
                    <a:pt x="96995" y="74188"/>
                    <a:pt x="97781" y="74146"/>
                    <a:pt x="98513" y="74057"/>
                  </a:cubicBezTo>
                  <a:cubicBezTo>
                    <a:pt x="104140" y="73382"/>
                    <a:pt x="104090" y="67166"/>
                    <a:pt x="104275" y="67166"/>
                  </a:cubicBezTo>
                  <a:cubicBezTo>
                    <a:pt x="104279" y="67166"/>
                    <a:pt x="104283" y="67169"/>
                    <a:pt x="104287" y="67175"/>
                  </a:cubicBezTo>
                  <a:lnTo>
                    <a:pt x="104264" y="67033"/>
                  </a:lnTo>
                  <a:lnTo>
                    <a:pt x="104240" y="66818"/>
                  </a:lnTo>
                  <a:lnTo>
                    <a:pt x="104335" y="66628"/>
                  </a:lnTo>
                  <a:lnTo>
                    <a:pt x="105347" y="64473"/>
                  </a:lnTo>
                  <a:lnTo>
                    <a:pt x="104264" y="60818"/>
                  </a:lnTo>
                  <a:lnTo>
                    <a:pt x="104192" y="60544"/>
                  </a:lnTo>
                  <a:lnTo>
                    <a:pt x="104311" y="60282"/>
                  </a:lnTo>
                  <a:lnTo>
                    <a:pt x="108169" y="51900"/>
                  </a:lnTo>
                  <a:lnTo>
                    <a:pt x="107121" y="47375"/>
                  </a:lnTo>
                  <a:cubicBezTo>
                    <a:pt x="106764" y="45780"/>
                    <a:pt x="106383" y="44196"/>
                    <a:pt x="106038" y="42601"/>
                  </a:cubicBezTo>
                  <a:lnTo>
                    <a:pt x="106014" y="42482"/>
                  </a:lnTo>
                  <a:lnTo>
                    <a:pt x="106026" y="42387"/>
                  </a:lnTo>
                  <a:lnTo>
                    <a:pt x="106716" y="36910"/>
                  </a:lnTo>
                  <a:lnTo>
                    <a:pt x="107466" y="31445"/>
                  </a:lnTo>
                  <a:lnTo>
                    <a:pt x="108228" y="25980"/>
                  </a:lnTo>
                  <a:cubicBezTo>
                    <a:pt x="108490" y="24146"/>
                    <a:pt x="108776" y="22337"/>
                    <a:pt x="109062" y="20515"/>
                  </a:cubicBezTo>
                  <a:lnTo>
                    <a:pt x="109062" y="20515"/>
                  </a:lnTo>
                  <a:cubicBezTo>
                    <a:pt x="108943" y="22349"/>
                    <a:pt x="108812" y="24182"/>
                    <a:pt x="108681" y="26016"/>
                  </a:cubicBezTo>
                  <a:lnTo>
                    <a:pt x="108240" y="31528"/>
                  </a:lnTo>
                  <a:lnTo>
                    <a:pt x="107776" y="37029"/>
                  </a:lnTo>
                  <a:lnTo>
                    <a:pt x="107276" y="42410"/>
                  </a:lnTo>
                  <a:cubicBezTo>
                    <a:pt x="107681" y="43958"/>
                    <a:pt x="108062" y="45518"/>
                    <a:pt x="108455" y="47066"/>
                  </a:cubicBezTo>
                  <a:lnTo>
                    <a:pt x="109645" y="51805"/>
                  </a:lnTo>
                  <a:lnTo>
                    <a:pt x="109705" y="52043"/>
                  </a:lnTo>
                  <a:lnTo>
                    <a:pt x="109598" y="52281"/>
                  </a:lnTo>
                  <a:lnTo>
                    <a:pt x="105799" y="60663"/>
                  </a:lnTo>
                  <a:lnTo>
                    <a:pt x="106859" y="64330"/>
                  </a:lnTo>
                  <a:lnTo>
                    <a:pt x="106931" y="64604"/>
                  </a:lnTo>
                  <a:lnTo>
                    <a:pt x="106812" y="64854"/>
                  </a:lnTo>
                  <a:lnTo>
                    <a:pt x="105752" y="67080"/>
                  </a:lnTo>
                  <a:cubicBezTo>
                    <a:pt x="106061" y="69795"/>
                    <a:pt x="106323" y="72521"/>
                    <a:pt x="106609" y="75248"/>
                  </a:cubicBezTo>
                  <a:cubicBezTo>
                    <a:pt x="106907" y="78046"/>
                    <a:pt x="107157" y="80844"/>
                    <a:pt x="107431" y="83642"/>
                  </a:cubicBezTo>
                  <a:lnTo>
                    <a:pt x="107800" y="87833"/>
                  </a:lnTo>
                  <a:cubicBezTo>
                    <a:pt x="107931" y="89238"/>
                    <a:pt x="108050" y="90631"/>
                    <a:pt x="108169" y="92036"/>
                  </a:cubicBezTo>
                  <a:cubicBezTo>
                    <a:pt x="108371" y="94381"/>
                    <a:pt x="108550" y="96715"/>
                    <a:pt x="108705" y="99072"/>
                  </a:cubicBezTo>
                  <a:lnTo>
                    <a:pt x="119670" y="101477"/>
                  </a:lnTo>
                  <a:lnTo>
                    <a:pt x="119075" y="93726"/>
                  </a:lnTo>
                  <a:lnTo>
                    <a:pt x="120861" y="92702"/>
                  </a:lnTo>
                  <a:lnTo>
                    <a:pt x="116801" y="66437"/>
                  </a:lnTo>
                  <a:lnTo>
                    <a:pt x="114896" y="62127"/>
                  </a:lnTo>
                  <a:lnTo>
                    <a:pt x="114134" y="57805"/>
                  </a:lnTo>
                  <a:lnTo>
                    <a:pt x="114253" y="56031"/>
                  </a:lnTo>
                  <a:lnTo>
                    <a:pt x="113241" y="53114"/>
                  </a:lnTo>
                  <a:lnTo>
                    <a:pt x="113872" y="50959"/>
                  </a:lnTo>
                  <a:lnTo>
                    <a:pt x="111979" y="41839"/>
                  </a:lnTo>
                  <a:lnTo>
                    <a:pt x="112479" y="35231"/>
                  </a:lnTo>
                  <a:lnTo>
                    <a:pt x="111467" y="18550"/>
                  </a:lnTo>
                  <a:lnTo>
                    <a:pt x="112157" y="14859"/>
                  </a:lnTo>
                  <a:cubicBezTo>
                    <a:pt x="111872" y="14478"/>
                    <a:pt x="111562" y="14109"/>
                    <a:pt x="111217" y="13776"/>
                  </a:cubicBezTo>
                  <a:cubicBezTo>
                    <a:pt x="111217" y="13776"/>
                    <a:pt x="104787" y="5489"/>
                    <a:pt x="91881" y="4180"/>
                  </a:cubicBezTo>
                  <a:cubicBezTo>
                    <a:pt x="91881" y="4180"/>
                    <a:pt x="86154" y="358"/>
                    <a:pt x="82392" y="1"/>
                  </a:cubicBezTo>
                  <a:lnTo>
                    <a:pt x="82392" y="1"/>
                  </a:lnTo>
                  <a:lnTo>
                    <a:pt x="82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0"/>
            <p:cNvSpPr/>
            <p:nvPr/>
          </p:nvSpPr>
          <p:spPr>
            <a:xfrm>
              <a:off x="2855700" y="2229875"/>
              <a:ext cx="109575" cy="266725"/>
            </a:xfrm>
            <a:custGeom>
              <a:avLst/>
              <a:gdLst/>
              <a:ahLst/>
              <a:cxnLst/>
              <a:rect l="l" t="t" r="r" b="b"/>
              <a:pathLst>
                <a:path w="4383" h="10669" extrusionOk="0">
                  <a:moveTo>
                    <a:pt x="4001" y="0"/>
                  </a:moveTo>
                  <a:lnTo>
                    <a:pt x="4001" y="0"/>
                  </a:lnTo>
                  <a:cubicBezTo>
                    <a:pt x="4001" y="1"/>
                    <a:pt x="4001" y="1"/>
                    <a:pt x="4002" y="2"/>
                  </a:cubicBezTo>
                  <a:lnTo>
                    <a:pt x="4002" y="2"/>
                  </a:lnTo>
                  <a:cubicBezTo>
                    <a:pt x="4001" y="1"/>
                    <a:pt x="4001" y="1"/>
                    <a:pt x="4001" y="0"/>
                  </a:cubicBezTo>
                  <a:close/>
                  <a:moveTo>
                    <a:pt x="4002" y="2"/>
                  </a:moveTo>
                  <a:lnTo>
                    <a:pt x="4002" y="2"/>
                  </a:lnTo>
                  <a:cubicBezTo>
                    <a:pt x="4033" y="135"/>
                    <a:pt x="3620" y="572"/>
                    <a:pt x="3537" y="679"/>
                  </a:cubicBezTo>
                  <a:cubicBezTo>
                    <a:pt x="3358" y="893"/>
                    <a:pt x="3168" y="1108"/>
                    <a:pt x="2965" y="1310"/>
                  </a:cubicBezTo>
                  <a:cubicBezTo>
                    <a:pt x="2560" y="1691"/>
                    <a:pt x="2120" y="2036"/>
                    <a:pt x="1632" y="2310"/>
                  </a:cubicBezTo>
                  <a:cubicBezTo>
                    <a:pt x="1465" y="2405"/>
                    <a:pt x="1036" y="2512"/>
                    <a:pt x="941" y="2667"/>
                  </a:cubicBezTo>
                  <a:cubicBezTo>
                    <a:pt x="846" y="2822"/>
                    <a:pt x="965" y="3334"/>
                    <a:pt x="965" y="3524"/>
                  </a:cubicBezTo>
                  <a:cubicBezTo>
                    <a:pt x="965" y="4870"/>
                    <a:pt x="632" y="6191"/>
                    <a:pt x="1" y="7382"/>
                  </a:cubicBezTo>
                  <a:cubicBezTo>
                    <a:pt x="917" y="6191"/>
                    <a:pt x="1525" y="4775"/>
                    <a:pt x="1727" y="3286"/>
                  </a:cubicBezTo>
                  <a:lnTo>
                    <a:pt x="1727" y="3286"/>
                  </a:lnTo>
                  <a:cubicBezTo>
                    <a:pt x="1465" y="5275"/>
                    <a:pt x="1155" y="7323"/>
                    <a:pt x="72" y="9013"/>
                  </a:cubicBezTo>
                  <a:cubicBezTo>
                    <a:pt x="798" y="8716"/>
                    <a:pt x="1263" y="8013"/>
                    <a:pt x="1620" y="7323"/>
                  </a:cubicBezTo>
                  <a:cubicBezTo>
                    <a:pt x="2104" y="6406"/>
                    <a:pt x="2511" y="5418"/>
                    <a:pt x="2660" y="4402"/>
                  </a:cubicBezTo>
                  <a:lnTo>
                    <a:pt x="2660" y="4402"/>
                  </a:lnTo>
                  <a:cubicBezTo>
                    <a:pt x="2474" y="6426"/>
                    <a:pt x="1825" y="8381"/>
                    <a:pt x="763" y="10121"/>
                  </a:cubicBezTo>
                  <a:cubicBezTo>
                    <a:pt x="1644" y="9335"/>
                    <a:pt x="2322" y="8346"/>
                    <a:pt x="2751" y="7251"/>
                  </a:cubicBezTo>
                  <a:cubicBezTo>
                    <a:pt x="3130" y="6272"/>
                    <a:pt x="3360" y="5257"/>
                    <a:pt x="3425" y="4220"/>
                  </a:cubicBezTo>
                  <a:lnTo>
                    <a:pt x="3425" y="4220"/>
                  </a:lnTo>
                  <a:cubicBezTo>
                    <a:pt x="3289" y="6539"/>
                    <a:pt x="2480" y="8779"/>
                    <a:pt x="1120" y="10668"/>
                  </a:cubicBezTo>
                  <a:cubicBezTo>
                    <a:pt x="2072" y="10013"/>
                    <a:pt x="2787" y="9025"/>
                    <a:pt x="3263" y="7965"/>
                  </a:cubicBezTo>
                  <a:cubicBezTo>
                    <a:pt x="3727" y="6894"/>
                    <a:pt x="3965" y="5739"/>
                    <a:pt x="4120" y="4596"/>
                  </a:cubicBezTo>
                  <a:cubicBezTo>
                    <a:pt x="4334" y="3061"/>
                    <a:pt x="4382" y="1502"/>
                    <a:pt x="4002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928662" y="742295"/>
            <a:ext cx="4000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dirty="0" smtClean="0"/>
              <a:t> </a:t>
            </a: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24. 2. 2022 zahájení ruských útoků v jihovýchodní části Ukrajiny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Pozemní i vzdušné útoky, částečně zapojení i lodí – boje situovány do významných měst a hlavního města Ukrajiny (jinak jihovýchod)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Rusko vyvolalo svou „speciální operací“ vlnu nevole, sankcí a dosáhlo téměř úplné izolace na mezinárodním poli a ztrácí pozici na poli ekonomickém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Po pár dnech boje velké problémy Ruska na poli sil, techniky i logistiky. Verbování zahraničních bojovníků i mládeže do svých řad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Zničena kritická i veřejná infrastruktura – metra a podzemí využíváno jako kryty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Ukrajina - pomoc od západních států a téměř ve všech napadených městech drží své pozice nebo dobývá ztracené území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Probíhá několikeré jednání stran, prozatím bezvýsledně</a:t>
            </a:r>
          </a:p>
          <a:p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(CFR, 2022)</a:t>
            </a:r>
            <a:endParaRPr lang="cs-CZ" dirty="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 Ukraji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780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5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Vývoj konfliktu od vstupu Ruska na území Ukrajiny</a:t>
            </a:r>
            <a:endParaRPr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cxnSp>
        <p:nvCxnSpPr>
          <p:cNvPr id="925" name="Google Shape;925;p56"/>
          <p:cNvCxnSpPr/>
          <p:nvPr/>
        </p:nvCxnSpPr>
        <p:spPr>
          <a:xfrm>
            <a:off x="4817152" y="2575854"/>
            <a:ext cx="0" cy="241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26" name="Google Shape;926;p56"/>
          <p:cNvCxnSpPr/>
          <p:nvPr/>
        </p:nvCxnSpPr>
        <p:spPr>
          <a:xfrm>
            <a:off x="7409002" y="2563104"/>
            <a:ext cx="0" cy="266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27" name="Google Shape;927;p56"/>
          <p:cNvSpPr/>
          <p:nvPr/>
        </p:nvSpPr>
        <p:spPr>
          <a:xfrm>
            <a:off x="428596" y="857238"/>
            <a:ext cx="8286808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8" name="Google Shape;928;p56"/>
          <p:cNvGrpSpPr/>
          <p:nvPr/>
        </p:nvGrpSpPr>
        <p:grpSpPr>
          <a:xfrm>
            <a:off x="676283" y="2538572"/>
            <a:ext cx="2117501" cy="1127686"/>
            <a:chOff x="1137702" y="238125"/>
            <a:chExt cx="2568536" cy="1367887"/>
          </a:xfrm>
        </p:grpSpPr>
        <p:sp>
          <p:nvSpPr>
            <p:cNvPr id="929" name="Google Shape;929;p56"/>
            <p:cNvSpPr/>
            <p:nvPr/>
          </p:nvSpPr>
          <p:spPr>
            <a:xfrm>
              <a:off x="1671816" y="985151"/>
              <a:ext cx="321954" cy="177900"/>
            </a:xfrm>
            <a:custGeom>
              <a:avLst/>
              <a:gdLst/>
              <a:ahLst/>
              <a:cxnLst/>
              <a:rect l="l" t="t" r="r" b="b"/>
              <a:pathLst>
                <a:path w="14183" h="7837" extrusionOk="0">
                  <a:moveTo>
                    <a:pt x="0" y="1"/>
                  </a:moveTo>
                  <a:lnTo>
                    <a:pt x="0" y="7836"/>
                  </a:lnTo>
                  <a:lnTo>
                    <a:pt x="13667" y="7836"/>
                  </a:lnTo>
                  <a:cubicBezTo>
                    <a:pt x="13999" y="7836"/>
                    <a:pt x="14183" y="7448"/>
                    <a:pt x="13972" y="7190"/>
                  </a:cubicBezTo>
                  <a:lnTo>
                    <a:pt x="13347" y="6427"/>
                  </a:lnTo>
                  <a:cubicBezTo>
                    <a:pt x="12519" y="5415"/>
                    <a:pt x="12068" y="4149"/>
                    <a:pt x="12068" y="2844"/>
                  </a:cubicBezTo>
                  <a:lnTo>
                    <a:pt x="120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6"/>
            <p:cNvSpPr/>
            <p:nvPr/>
          </p:nvSpPr>
          <p:spPr>
            <a:xfrm>
              <a:off x="3472246" y="618846"/>
              <a:ext cx="233992" cy="86510"/>
            </a:xfrm>
            <a:custGeom>
              <a:avLst/>
              <a:gdLst/>
              <a:ahLst/>
              <a:cxnLst/>
              <a:rect l="l" t="t" r="r" b="b"/>
              <a:pathLst>
                <a:path w="10308" h="3811" extrusionOk="0">
                  <a:moveTo>
                    <a:pt x="1906" y="0"/>
                  </a:moveTo>
                  <a:cubicBezTo>
                    <a:pt x="853" y="0"/>
                    <a:pt x="0" y="854"/>
                    <a:pt x="0" y="1906"/>
                  </a:cubicBezTo>
                  <a:cubicBezTo>
                    <a:pt x="0" y="2957"/>
                    <a:pt x="853" y="3811"/>
                    <a:pt x="1906" y="3811"/>
                  </a:cubicBezTo>
                  <a:lnTo>
                    <a:pt x="8402" y="3811"/>
                  </a:lnTo>
                  <a:cubicBezTo>
                    <a:pt x="9454" y="3811"/>
                    <a:pt x="10308" y="2957"/>
                    <a:pt x="10308" y="1906"/>
                  </a:cubicBezTo>
                  <a:cubicBezTo>
                    <a:pt x="10308" y="854"/>
                    <a:pt x="9454" y="0"/>
                    <a:pt x="8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2525562" y="704088"/>
              <a:ext cx="400065" cy="739907"/>
            </a:xfrm>
            <a:custGeom>
              <a:avLst/>
              <a:gdLst/>
              <a:ahLst/>
              <a:cxnLst/>
              <a:rect l="l" t="t" r="r" b="b"/>
              <a:pathLst>
                <a:path w="17624" h="32595" extrusionOk="0">
                  <a:moveTo>
                    <a:pt x="9095" y="1"/>
                  </a:moveTo>
                  <a:cubicBezTo>
                    <a:pt x="8995" y="1"/>
                    <a:pt x="8892" y="22"/>
                    <a:pt x="8790" y="70"/>
                  </a:cubicBezTo>
                  <a:lnTo>
                    <a:pt x="1000" y="10"/>
                  </a:lnTo>
                  <a:cubicBezTo>
                    <a:pt x="997" y="10"/>
                    <a:pt x="995" y="10"/>
                    <a:pt x="992" y="10"/>
                  </a:cubicBezTo>
                  <a:cubicBezTo>
                    <a:pt x="424" y="10"/>
                    <a:pt x="1" y="538"/>
                    <a:pt x="128" y="1094"/>
                  </a:cubicBezTo>
                  <a:lnTo>
                    <a:pt x="7101" y="31906"/>
                  </a:lnTo>
                  <a:cubicBezTo>
                    <a:pt x="7199" y="32329"/>
                    <a:pt x="7573" y="32595"/>
                    <a:pt x="7969" y="32595"/>
                  </a:cubicBezTo>
                  <a:cubicBezTo>
                    <a:pt x="8120" y="32595"/>
                    <a:pt x="8273" y="32556"/>
                    <a:pt x="8415" y="32474"/>
                  </a:cubicBezTo>
                  <a:lnTo>
                    <a:pt x="16559" y="27660"/>
                  </a:lnTo>
                  <a:cubicBezTo>
                    <a:pt x="17471" y="27121"/>
                    <a:pt x="17624" y="25862"/>
                    <a:pt x="16865" y="25122"/>
                  </a:cubicBezTo>
                  <a:cubicBezTo>
                    <a:pt x="16454" y="24721"/>
                    <a:pt x="16287" y="24131"/>
                    <a:pt x="16428" y="23574"/>
                  </a:cubicBezTo>
                  <a:lnTo>
                    <a:pt x="16828" y="22008"/>
                  </a:lnTo>
                  <a:cubicBezTo>
                    <a:pt x="16970" y="21451"/>
                    <a:pt x="16804" y="20860"/>
                    <a:pt x="16392" y="20458"/>
                  </a:cubicBezTo>
                  <a:lnTo>
                    <a:pt x="15237" y="19330"/>
                  </a:lnTo>
                  <a:cubicBezTo>
                    <a:pt x="14825" y="18929"/>
                    <a:pt x="14659" y="18338"/>
                    <a:pt x="14801" y="17781"/>
                  </a:cubicBezTo>
                  <a:lnTo>
                    <a:pt x="15201" y="16216"/>
                  </a:lnTo>
                  <a:cubicBezTo>
                    <a:pt x="15342" y="15659"/>
                    <a:pt x="15177" y="15069"/>
                    <a:pt x="14765" y="14667"/>
                  </a:cubicBezTo>
                  <a:lnTo>
                    <a:pt x="13609" y="13539"/>
                  </a:lnTo>
                  <a:cubicBezTo>
                    <a:pt x="13198" y="13138"/>
                    <a:pt x="13032" y="12546"/>
                    <a:pt x="13175" y="11989"/>
                  </a:cubicBezTo>
                  <a:lnTo>
                    <a:pt x="13573" y="10424"/>
                  </a:lnTo>
                  <a:cubicBezTo>
                    <a:pt x="13715" y="9867"/>
                    <a:pt x="13549" y="9277"/>
                    <a:pt x="13138" y="8875"/>
                  </a:cubicBezTo>
                  <a:lnTo>
                    <a:pt x="11982" y="7747"/>
                  </a:lnTo>
                  <a:cubicBezTo>
                    <a:pt x="11570" y="7345"/>
                    <a:pt x="11405" y="6754"/>
                    <a:pt x="11548" y="6198"/>
                  </a:cubicBezTo>
                  <a:lnTo>
                    <a:pt x="11946" y="4633"/>
                  </a:lnTo>
                  <a:cubicBezTo>
                    <a:pt x="12088" y="4076"/>
                    <a:pt x="11922" y="3485"/>
                    <a:pt x="11512" y="3083"/>
                  </a:cubicBezTo>
                  <a:lnTo>
                    <a:pt x="9989" y="1598"/>
                  </a:lnTo>
                  <a:cubicBezTo>
                    <a:pt x="9804" y="1418"/>
                    <a:pt x="9729" y="1152"/>
                    <a:pt x="9793" y="903"/>
                  </a:cubicBezTo>
                  <a:cubicBezTo>
                    <a:pt x="9915" y="422"/>
                    <a:pt x="9538" y="1"/>
                    <a:pt x="9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1310368" y="534170"/>
              <a:ext cx="2297149" cy="284499"/>
            </a:xfrm>
            <a:custGeom>
              <a:avLst/>
              <a:gdLst/>
              <a:ahLst/>
              <a:cxnLst/>
              <a:rect l="l" t="t" r="r" b="b"/>
              <a:pathLst>
                <a:path w="101196" h="12533" extrusionOk="0">
                  <a:moveTo>
                    <a:pt x="2706" y="0"/>
                  </a:moveTo>
                  <a:cubicBezTo>
                    <a:pt x="1214" y="0"/>
                    <a:pt x="1" y="1214"/>
                    <a:pt x="1" y="2710"/>
                  </a:cubicBezTo>
                  <a:lnTo>
                    <a:pt x="1" y="9828"/>
                  </a:lnTo>
                  <a:cubicBezTo>
                    <a:pt x="1" y="11320"/>
                    <a:pt x="1214" y="12533"/>
                    <a:pt x="2706" y="12533"/>
                  </a:cubicBezTo>
                  <a:lnTo>
                    <a:pt x="98490" y="12533"/>
                  </a:lnTo>
                  <a:cubicBezTo>
                    <a:pt x="99984" y="12533"/>
                    <a:pt x="101195" y="11322"/>
                    <a:pt x="101195" y="9828"/>
                  </a:cubicBezTo>
                  <a:lnTo>
                    <a:pt x="101195" y="2710"/>
                  </a:lnTo>
                  <a:cubicBezTo>
                    <a:pt x="101195" y="1212"/>
                    <a:pt x="99988" y="0"/>
                    <a:pt x="98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2687240" y="446272"/>
              <a:ext cx="722995" cy="89552"/>
            </a:xfrm>
            <a:custGeom>
              <a:avLst/>
              <a:gdLst/>
              <a:ahLst/>
              <a:cxnLst/>
              <a:rect l="l" t="t" r="r" b="b"/>
              <a:pathLst>
                <a:path w="31850" h="3945" extrusionOk="0">
                  <a:moveTo>
                    <a:pt x="56" y="1"/>
                  </a:moveTo>
                  <a:cubicBezTo>
                    <a:pt x="25" y="1"/>
                    <a:pt x="1" y="25"/>
                    <a:pt x="1" y="55"/>
                  </a:cubicBezTo>
                  <a:lnTo>
                    <a:pt x="1" y="3889"/>
                  </a:lnTo>
                  <a:cubicBezTo>
                    <a:pt x="1" y="3920"/>
                    <a:pt x="25" y="3944"/>
                    <a:pt x="56" y="3944"/>
                  </a:cubicBezTo>
                  <a:lnTo>
                    <a:pt x="31796" y="3944"/>
                  </a:lnTo>
                  <a:cubicBezTo>
                    <a:pt x="31826" y="3944"/>
                    <a:pt x="31850" y="3920"/>
                    <a:pt x="31850" y="3889"/>
                  </a:cubicBezTo>
                  <a:lnTo>
                    <a:pt x="31850" y="55"/>
                  </a:lnTo>
                  <a:cubicBezTo>
                    <a:pt x="31850" y="25"/>
                    <a:pt x="31826" y="1"/>
                    <a:pt x="3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1744006" y="885856"/>
              <a:ext cx="533336" cy="366174"/>
            </a:xfrm>
            <a:custGeom>
              <a:avLst/>
              <a:gdLst/>
              <a:ahLst/>
              <a:cxnLst/>
              <a:rect l="l" t="t" r="r" b="b"/>
              <a:pathLst>
                <a:path w="23495" h="16131" extrusionOk="0">
                  <a:moveTo>
                    <a:pt x="21583" y="0"/>
                  </a:moveTo>
                  <a:lnTo>
                    <a:pt x="16672" y="11386"/>
                  </a:lnTo>
                  <a:cubicBezTo>
                    <a:pt x="15976" y="13001"/>
                    <a:pt x="14385" y="14047"/>
                    <a:pt x="12627" y="14047"/>
                  </a:cubicBezTo>
                  <a:cubicBezTo>
                    <a:pt x="12626" y="14047"/>
                    <a:pt x="12625" y="14047"/>
                    <a:pt x="12624" y="14047"/>
                  </a:cubicBezTo>
                  <a:lnTo>
                    <a:pt x="0" y="14047"/>
                  </a:lnTo>
                  <a:lnTo>
                    <a:pt x="0" y="16131"/>
                  </a:lnTo>
                  <a:lnTo>
                    <a:pt x="12624" y="16131"/>
                  </a:lnTo>
                  <a:cubicBezTo>
                    <a:pt x="12625" y="16131"/>
                    <a:pt x="12626" y="16131"/>
                    <a:pt x="12627" y="16131"/>
                  </a:cubicBezTo>
                  <a:cubicBezTo>
                    <a:pt x="15217" y="16131"/>
                    <a:pt x="17559" y="14589"/>
                    <a:pt x="18585" y="12210"/>
                  </a:cubicBezTo>
                  <a:lnTo>
                    <a:pt x="23494" y="826"/>
                  </a:lnTo>
                  <a:lnTo>
                    <a:pt x="215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1301287" y="850670"/>
              <a:ext cx="564731" cy="755343"/>
            </a:xfrm>
            <a:custGeom>
              <a:avLst/>
              <a:gdLst/>
              <a:ahLst/>
              <a:cxnLst/>
              <a:rect l="l" t="t" r="r" b="b"/>
              <a:pathLst>
                <a:path w="24878" h="33275" extrusionOk="0">
                  <a:moveTo>
                    <a:pt x="11165" y="0"/>
                  </a:moveTo>
                  <a:cubicBezTo>
                    <a:pt x="9926" y="0"/>
                    <a:pt x="8821" y="816"/>
                    <a:pt x="8472" y="2021"/>
                  </a:cubicBezTo>
                  <a:lnTo>
                    <a:pt x="516" y="29712"/>
                  </a:lnTo>
                  <a:cubicBezTo>
                    <a:pt x="1" y="31499"/>
                    <a:pt x="1340" y="33275"/>
                    <a:pt x="3196" y="33275"/>
                  </a:cubicBezTo>
                  <a:lnTo>
                    <a:pt x="15304" y="33275"/>
                  </a:lnTo>
                  <a:cubicBezTo>
                    <a:pt x="16885" y="33275"/>
                    <a:pt x="18132" y="31969"/>
                    <a:pt x="18098" y="30393"/>
                  </a:cubicBezTo>
                  <a:cubicBezTo>
                    <a:pt x="18068" y="29142"/>
                    <a:pt x="18103" y="27896"/>
                    <a:pt x="18186" y="26659"/>
                  </a:cubicBezTo>
                  <a:cubicBezTo>
                    <a:pt x="18251" y="25696"/>
                    <a:pt x="18349" y="24738"/>
                    <a:pt x="18471" y="23796"/>
                  </a:cubicBezTo>
                  <a:cubicBezTo>
                    <a:pt x="18570" y="23031"/>
                    <a:pt x="18683" y="22275"/>
                    <a:pt x="18815" y="21528"/>
                  </a:cubicBezTo>
                  <a:cubicBezTo>
                    <a:pt x="18982" y="20557"/>
                    <a:pt x="19178" y="19600"/>
                    <a:pt x="19390" y="18667"/>
                  </a:cubicBezTo>
                  <a:cubicBezTo>
                    <a:pt x="19561" y="17894"/>
                    <a:pt x="19747" y="17141"/>
                    <a:pt x="19949" y="16404"/>
                  </a:cubicBezTo>
                  <a:cubicBezTo>
                    <a:pt x="20208" y="15417"/>
                    <a:pt x="20489" y="14455"/>
                    <a:pt x="20778" y="13537"/>
                  </a:cubicBezTo>
                  <a:cubicBezTo>
                    <a:pt x="21029" y="12752"/>
                    <a:pt x="21280" y="11996"/>
                    <a:pt x="21539" y="11275"/>
                  </a:cubicBezTo>
                  <a:cubicBezTo>
                    <a:pt x="21893" y="10258"/>
                    <a:pt x="22257" y="9301"/>
                    <a:pt x="22609" y="8412"/>
                  </a:cubicBezTo>
                  <a:cubicBezTo>
                    <a:pt x="23125" y="7112"/>
                    <a:pt x="23631" y="5958"/>
                    <a:pt x="24077" y="4981"/>
                  </a:cubicBezTo>
                  <a:cubicBezTo>
                    <a:pt x="24878" y="3239"/>
                    <a:pt x="23724" y="1226"/>
                    <a:pt x="21814" y="1039"/>
                  </a:cubicBezTo>
                  <a:lnTo>
                    <a:pt x="11433" y="13"/>
                  </a:lnTo>
                  <a:cubicBezTo>
                    <a:pt x="11343" y="5"/>
                    <a:pt x="11254" y="0"/>
                    <a:pt x="11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1474724" y="287568"/>
              <a:ext cx="956101" cy="331284"/>
            </a:xfrm>
            <a:custGeom>
              <a:avLst/>
              <a:gdLst/>
              <a:ahLst/>
              <a:cxnLst/>
              <a:rect l="l" t="t" r="r" b="b"/>
              <a:pathLst>
                <a:path w="42119" h="14594" extrusionOk="0">
                  <a:moveTo>
                    <a:pt x="7291" y="0"/>
                  </a:moveTo>
                  <a:cubicBezTo>
                    <a:pt x="5359" y="0"/>
                    <a:pt x="3504" y="768"/>
                    <a:pt x="2137" y="2135"/>
                  </a:cubicBezTo>
                  <a:cubicBezTo>
                    <a:pt x="769" y="3503"/>
                    <a:pt x="1" y="5359"/>
                    <a:pt x="2" y="7294"/>
                  </a:cubicBezTo>
                  <a:cubicBezTo>
                    <a:pt x="2" y="11324"/>
                    <a:pt x="3266" y="14593"/>
                    <a:pt x="7296" y="14593"/>
                  </a:cubicBezTo>
                  <a:lnTo>
                    <a:pt x="34820" y="14593"/>
                  </a:lnTo>
                  <a:cubicBezTo>
                    <a:pt x="34824" y="14593"/>
                    <a:pt x="34829" y="14593"/>
                    <a:pt x="34833" y="14593"/>
                  </a:cubicBezTo>
                  <a:cubicBezTo>
                    <a:pt x="36764" y="14593"/>
                    <a:pt x="38617" y="13823"/>
                    <a:pt x="39979" y="12453"/>
                  </a:cubicBezTo>
                  <a:cubicBezTo>
                    <a:pt x="41299" y="11133"/>
                    <a:pt x="42119" y="9312"/>
                    <a:pt x="42119" y="7294"/>
                  </a:cubicBezTo>
                  <a:cubicBezTo>
                    <a:pt x="42119" y="3264"/>
                    <a:pt x="38850" y="0"/>
                    <a:pt x="34820" y="0"/>
                  </a:cubicBezTo>
                  <a:lnTo>
                    <a:pt x="7296" y="0"/>
                  </a:lnTo>
                  <a:cubicBezTo>
                    <a:pt x="7295" y="0"/>
                    <a:pt x="7293" y="0"/>
                    <a:pt x="7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1137702" y="735847"/>
              <a:ext cx="1934608" cy="254308"/>
            </a:xfrm>
            <a:custGeom>
              <a:avLst/>
              <a:gdLst/>
              <a:ahLst/>
              <a:cxnLst/>
              <a:rect l="l" t="t" r="r" b="b"/>
              <a:pathLst>
                <a:path w="85225" h="11203" extrusionOk="0">
                  <a:moveTo>
                    <a:pt x="5601" y="1"/>
                  </a:moveTo>
                  <a:cubicBezTo>
                    <a:pt x="2507" y="1"/>
                    <a:pt x="0" y="2509"/>
                    <a:pt x="0" y="5601"/>
                  </a:cubicBezTo>
                  <a:cubicBezTo>
                    <a:pt x="0" y="8695"/>
                    <a:pt x="2507" y="11202"/>
                    <a:pt x="5601" y="11202"/>
                  </a:cubicBezTo>
                  <a:lnTo>
                    <a:pt x="83534" y="11202"/>
                  </a:lnTo>
                  <a:cubicBezTo>
                    <a:pt x="84467" y="11202"/>
                    <a:pt x="85224" y="10445"/>
                    <a:pt x="85224" y="9511"/>
                  </a:cubicBezTo>
                  <a:lnTo>
                    <a:pt x="85224" y="1692"/>
                  </a:lnTo>
                  <a:cubicBezTo>
                    <a:pt x="85224" y="758"/>
                    <a:pt x="84467" y="1"/>
                    <a:pt x="83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1874174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8" y="0"/>
                    <a:pt x="7047" y="428"/>
                    <a:pt x="6882" y="1046"/>
                  </a:cubicBezTo>
                  <a:lnTo>
                    <a:pt x="242" y="25748"/>
                  </a:lnTo>
                  <a:cubicBezTo>
                    <a:pt x="0" y="26646"/>
                    <a:pt x="676" y="27528"/>
                    <a:pt x="1606" y="27528"/>
                  </a:cubicBezTo>
                  <a:lnTo>
                    <a:pt x="4990" y="27528"/>
                  </a:lnTo>
                  <a:cubicBezTo>
                    <a:pt x="5629" y="27528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1676787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7" y="0"/>
                    <a:pt x="7048" y="428"/>
                    <a:pt x="6882" y="1046"/>
                  </a:cubicBezTo>
                  <a:lnTo>
                    <a:pt x="242" y="25748"/>
                  </a:lnTo>
                  <a:cubicBezTo>
                    <a:pt x="1" y="26646"/>
                    <a:pt x="675" y="27528"/>
                    <a:pt x="1605" y="27528"/>
                  </a:cubicBezTo>
                  <a:lnTo>
                    <a:pt x="4991" y="27528"/>
                  </a:lnTo>
                  <a:cubicBezTo>
                    <a:pt x="5629" y="27526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2765718" y="639458"/>
              <a:ext cx="481830" cy="255738"/>
            </a:xfrm>
            <a:custGeom>
              <a:avLst/>
              <a:gdLst/>
              <a:ahLst/>
              <a:cxnLst/>
              <a:rect l="l" t="t" r="r" b="b"/>
              <a:pathLst>
                <a:path w="21226" h="11266" extrusionOk="0">
                  <a:moveTo>
                    <a:pt x="1566" y="1"/>
                  </a:moveTo>
                  <a:cubicBezTo>
                    <a:pt x="699" y="1"/>
                    <a:pt x="0" y="699"/>
                    <a:pt x="0" y="1567"/>
                  </a:cubicBezTo>
                  <a:lnTo>
                    <a:pt x="0" y="9701"/>
                  </a:lnTo>
                  <a:cubicBezTo>
                    <a:pt x="0" y="10568"/>
                    <a:pt x="699" y="11266"/>
                    <a:pt x="1566" y="11266"/>
                  </a:cubicBezTo>
                  <a:lnTo>
                    <a:pt x="19660" y="11266"/>
                  </a:lnTo>
                  <a:cubicBezTo>
                    <a:pt x="20528" y="11266"/>
                    <a:pt x="21226" y="10568"/>
                    <a:pt x="21226" y="9701"/>
                  </a:cubicBezTo>
                  <a:lnTo>
                    <a:pt x="21226" y="1567"/>
                  </a:lnTo>
                  <a:cubicBezTo>
                    <a:pt x="21226" y="699"/>
                    <a:pt x="20528" y="1"/>
                    <a:pt x="19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6"/>
            <p:cNvSpPr/>
            <p:nvPr/>
          </p:nvSpPr>
          <p:spPr>
            <a:xfrm>
              <a:off x="3472246" y="585407"/>
              <a:ext cx="61313" cy="150456"/>
            </a:xfrm>
            <a:custGeom>
              <a:avLst/>
              <a:gdLst/>
              <a:ahLst/>
              <a:cxnLst/>
              <a:rect l="l" t="t" r="r" b="b"/>
              <a:pathLst>
                <a:path w="2701" h="6628" extrusionOk="0">
                  <a:moveTo>
                    <a:pt x="1350" y="1"/>
                  </a:moveTo>
                  <a:cubicBezTo>
                    <a:pt x="605" y="1"/>
                    <a:pt x="0" y="606"/>
                    <a:pt x="0" y="1351"/>
                  </a:cubicBezTo>
                  <a:lnTo>
                    <a:pt x="0" y="5278"/>
                  </a:lnTo>
                  <a:cubicBezTo>
                    <a:pt x="0" y="6023"/>
                    <a:pt x="605" y="6628"/>
                    <a:pt x="1350" y="6628"/>
                  </a:cubicBezTo>
                  <a:cubicBezTo>
                    <a:pt x="2095" y="6628"/>
                    <a:pt x="2700" y="6023"/>
                    <a:pt x="2700" y="5278"/>
                  </a:cubicBezTo>
                  <a:lnTo>
                    <a:pt x="2700" y="1351"/>
                  </a:lnTo>
                  <a:cubicBezTo>
                    <a:pt x="2700" y="606"/>
                    <a:pt x="2095" y="1"/>
                    <a:pt x="1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3361238" y="585407"/>
              <a:ext cx="61335" cy="150456"/>
            </a:xfrm>
            <a:custGeom>
              <a:avLst/>
              <a:gdLst/>
              <a:ahLst/>
              <a:cxnLst/>
              <a:rect l="l" t="t" r="r" b="b"/>
              <a:pathLst>
                <a:path w="2702" h="6628" extrusionOk="0">
                  <a:moveTo>
                    <a:pt x="1351" y="1"/>
                  </a:moveTo>
                  <a:cubicBezTo>
                    <a:pt x="606" y="1"/>
                    <a:pt x="1" y="606"/>
                    <a:pt x="1" y="1351"/>
                  </a:cubicBezTo>
                  <a:lnTo>
                    <a:pt x="1" y="5278"/>
                  </a:lnTo>
                  <a:cubicBezTo>
                    <a:pt x="1" y="6023"/>
                    <a:pt x="606" y="6628"/>
                    <a:pt x="1351" y="6628"/>
                  </a:cubicBezTo>
                  <a:cubicBezTo>
                    <a:pt x="2098" y="6628"/>
                    <a:pt x="2701" y="6023"/>
                    <a:pt x="2701" y="5278"/>
                  </a:cubicBezTo>
                  <a:lnTo>
                    <a:pt x="2701" y="1351"/>
                  </a:lnTo>
                  <a:cubicBezTo>
                    <a:pt x="2701" y="606"/>
                    <a:pt x="2098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2856568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2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4" y="7486"/>
                  </a:cubicBezTo>
                  <a:cubicBezTo>
                    <a:pt x="2149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0" y="1"/>
                    <a:pt x="1386" y="1"/>
                  </a:cubicBezTo>
                  <a:cubicBezTo>
                    <a:pt x="1386" y="1"/>
                    <a:pt x="1385" y="1"/>
                    <a:pt x="1384" y="1"/>
                  </a:cubicBezTo>
                  <a:cubicBezTo>
                    <a:pt x="1383" y="1"/>
                    <a:pt x="1383" y="1"/>
                    <a:pt x="1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2959631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3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5" y="7486"/>
                  </a:cubicBezTo>
                  <a:cubicBezTo>
                    <a:pt x="2150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1" y="1"/>
                    <a:pt x="1387" y="1"/>
                  </a:cubicBezTo>
                  <a:cubicBezTo>
                    <a:pt x="1387" y="1"/>
                    <a:pt x="1386" y="1"/>
                    <a:pt x="1385" y="1"/>
                  </a:cubicBezTo>
                  <a:cubicBezTo>
                    <a:pt x="1384" y="1"/>
                    <a:pt x="1384" y="1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56"/>
          <p:cNvGrpSpPr/>
          <p:nvPr/>
        </p:nvGrpSpPr>
        <p:grpSpPr>
          <a:xfrm>
            <a:off x="3314300" y="2829806"/>
            <a:ext cx="413965" cy="136415"/>
            <a:chOff x="5268000" y="2767850"/>
            <a:chExt cx="535600" cy="176475"/>
          </a:xfrm>
        </p:grpSpPr>
        <p:sp>
          <p:nvSpPr>
            <p:cNvPr id="946" name="Google Shape;946;p56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6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6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6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6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6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6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6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56"/>
          <p:cNvGrpSpPr/>
          <p:nvPr/>
        </p:nvGrpSpPr>
        <p:grpSpPr>
          <a:xfrm>
            <a:off x="7202050" y="2829806"/>
            <a:ext cx="413965" cy="136415"/>
            <a:chOff x="5268000" y="2767850"/>
            <a:chExt cx="535600" cy="176475"/>
          </a:xfrm>
        </p:grpSpPr>
        <p:sp>
          <p:nvSpPr>
            <p:cNvPr id="955" name="Google Shape;955;p56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6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6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6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6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6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6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6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" name="Google Shape;963;p56"/>
          <p:cNvGrpSpPr/>
          <p:nvPr/>
        </p:nvGrpSpPr>
        <p:grpSpPr>
          <a:xfrm>
            <a:off x="4610216" y="2829806"/>
            <a:ext cx="413965" cy="136415"/>
            <a:chOff x="5268000" y="2767850"/>
            <a:chExt cx="535600" cy="176475"/>
          </a:xfrm>
        </p:grpSpPr>
        <p:sp>
          <p:nvSpPr>
            <p:cNvPr id="964" name="Google Shape;964;p56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6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6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6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6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6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6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6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56"/>
          <p:cNvGrpSpPr/>
          <p:nvPr/>
        </p:nvGrpSpPr>
        <p:grpSpPr>
          <a:xfrm>
            <a:off x="5906133" y="2829806"/>
            <a:ext cx="413965" cy="136415"/>
            <a:chOff x="5268000" y="2767850"/>
            <a:chExt cx="535600" cy="176475"/>
          </a:xfrm>
        </p:grpSpPr>
        <p:sp>
          <p:nvSpPr>
            <p:cNvPr id="973" name="Google Shape;973;p56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6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6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6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6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6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6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6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56"/>
          <p:cNvSpPr txBox="1">
            <a:spLocks noGrp="1"/>
          </p:cNvSpPr>
          <p:nvPr>
            <p:ph type="title" idx="4294967295"/>
          </p:nvPr>
        </p:nvSpPr>
        <p:spPr>
          <a:xfrm>
            <a:off x="2768198" y="3192892"/>
            <a:ext cx="14814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1. Týden </a:t>
            </a:r>
            <a:endParaRPr sz="2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983" name="Google Shape;983;p56"/>
          <p:cNvSpPr txBox="1">
            <a:spLocks noGrp="1"/>
          </p:cNvSpPr>
          <p:nvPr>
            <p:ph type="title" idx="4294967295"/>
          </p:nvPr>
        </p:nvSpPr>
        <p:spPr>
          <a:xfrm>
            <a:off x="5372411" y="3192892"/>
            <a:ext cx="14814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3. Týden</a:t>
            </a:r>
            <a:endParaRPr sz="2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984" name="Google Shape;984;p56"/>
          <p:cNvSpPr txBox="1">
            <a:spLocks noGrp="1"/>
          </p:cNvSpPr>
          <p:nvPr>
            <p:ph type="subTitle" idx="4294967295"/>
          </p:nvPr>
        </p:nvSpPr>
        <p:spPr>
          <a:xfrm>
            <a:off x="5054427" y="3619842"/>
            <a:ext cx="2117400" cy="15236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</a:pPr>
            <a:r>
              <a:rPr lang="cs-CZ" sz="1000" dirty="0" smtClean="0"/>
              <a:t> </a:t>
            </a: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Problémy ruské armády a zastavení postupu (Kyjev stále neobsazen)</a:t>
            </a:r>
          </a:p>
          <a:p>
            <a:pPr marL="0" indent="0">
              <a:buSzPct val="100000"/>
            </a:pP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Boje v Kyjevě, kde se nachází i prezident</a:t>
            </a:r>
          </a:p>
          <a:p>
            <a:pPr marL="0" indent="0">
              <a:buSzPct val="100000"/>
            </a:pP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Vyjednávání obou stran neúspěšné</a:t>
            </a:r>
          </a:p>
          <a:p>
            <a:pPr marL="0" indent="0">
              <a:buSzPct val="100000"/>
            </a:pP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</a:t>
            </a:r>
            <a:r>
              <a:rPr lang="en-AU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Do b</a:t>
            </a: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oje zapojeni dobrovolníci ze západních států</a:t>
            </a:r>
          </a:p>
          <a:p>
            <a:pPr marL="0" indent="0">
              <a:buSzPct val="100000"/>
            </a:pP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Rusko – zapojení tzv. </a:t>
            </a:r>
            <a:r>
              <a:rPr lang="cs-CZ" sz="10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Vágnerovců</a:t>
            </a: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, Čečenců atd.</a:t>
            </a:r>
            <a:endParaRPr sz="10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985" name="Google Shape;985;p56"/>
          <p:cNvSpPr txBox="1">
            <a:spLocks noGrp="1"/>
          </p:cNvSpPr>
          <p:nvPr>
            <p:ph type="title" idx="4294967295"/>
          </p:nvPr>
        </p:nvSpPr>
        <p:spPr>
          <a:xfrm>
            <a:off x="4000496" y="928676"/>
            <a:ext cx="14814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2. Týden </a:t>
            </a:r>
            <a:endParaRPr sz="2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986" name="Google Shape;986;p56"/>
          <p:cNvSpPr txBox="1">
            <a:spLocks noGrp="1"/>
          </p:cNvSpPr>
          <p:nvPr>
            <p:ph type="subTitle" idx="4294967295"/>
          </p:nvPr>
        </p:nvSpPr>
        <p:spPr>
          <a:xfrm>
            <a:off x="3714744" y="1357304"/>
            <a:ext cx="2117400" cy="1071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cs-CZ" sz="900" dirty="0" smtClean="0"/>
              <a:t> </a:t>
            </a: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Rusko se ocitá v izolaci 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Cherson obsazen Rusy, ti se </a:t>
            </a: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chystají</a:t>
            </a: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</a:t>
            </a: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i ke Kyjevu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Historický propad rublu a omezení amerických společností v Rusku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Na západě kritická situace kvůli uprchlické vlně</a:t>
            </a:r>
            <a:endParaRPr sz="10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987" name="Google Shape;987;p56"/>
          <p:cNvSpPr txBox="1">
            <a:spLocks noGrp="1"/>
          </p:cNvSpPr>
          <p:nvPr>
            <p:ph type="title" idx="4294967295"/>
          </p:nvPr>
        </p:nvSpPr>
        <p:spPr>
          <a:xfrm>
            <a:off x="6643702" y="928676"/>
            <a:ext cx="14814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4. Týden</a:t>
            </a:r>
            <a:endParaRPr sz="2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988" name="Google Shape;988;p56"/>
          <p:cNvSpPr txBox="1">
            <a:spLocks noGrp="1"/>
          </p:cNvSpPr>
          <p:nvPr>
            <p:ph type="subTitle" idx="4294967295"/>
          </p:nvPr>
        </p:nvSpPr>
        <p:spPr>
          <a:xfrm>
            <a:off x="6357950" y="1285866"/>
            <a:ext cx="2117400" cy="11430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</a:pP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Snahy Ruska přeskupit jednotky a vytvořit iluzi ústupu</a:t>
            </a:r>
          </a:p>
          <a:p>
            <a:pPr marL="0" indent="0">
              <a:buSzPct val="100000"/>
            </a:pP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Státy zpřísňují a uplatňují sankce a snižují počet ruských diplomatů</a:t>
            </a:r>
          </a:p>
          <a:p>
            <a:pPr marL="0" indent="0">
              <a:buSzPct val="100000"/>
            </a:pP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</a:t>
            </a:r>
            <a:r>
              <a:rPr lang="cs-CZ" sz="10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Gazprom</a:t>
            </a: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– platba rublem</a:t>
            </a:r>
          </a:p>
          <a:p>
            <a:pPr marL="0" indent="0">
              <a:buSzPct val="100000"/>
            </a:pP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Stálé boje v Kyjevě, Donbasu, </a:t>
            </a:r>
            <a:r>
              <a:rPr lang="cs-CZ" sz="10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Černihivu</a:t>
            </a: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, </a:t>
            </a:r>
            <a:r>
              <a:rPr lang="cs-CZ" sz="10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Chmelnycku</a:t>
            </a: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a </a:t>
            </a:r>
            <a:r>
              <a:rPr lang="cs-CZ" sz="10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Mariupolu</a:t>
            </a:r>
            <a:endParaRPr sz="10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cxnSp>
        <p:nvCxnSpPr>
          <p:cNvPr id="989" name="Google Shape;989;p56"/>
          <p:cNvCxnSpPr>
            <a:endCxn id="981" idx="0"/>
          </p:cNvCxnSpPr>
          <p:nvPr/>
        </p:nvCxnSpPr>
        <p:spPr>
          <a:xfrm>
            <a:off x="3508898" y="2974492"/>
            <a:ext cx="0" cy="218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90" name="Google Shape;990;p56"/>
          <p:cNvCxnSpPr>
            <a:stCxn id="983" idx="0"/>
          </p:cNvCxnSpPr>
          <p:nvPr/>
        </p:nvCxnSpPr>
        <p:spPr>
          <a:xfrm rot="10800000">
            <a:off x="6113111" y="2955292"/>
            <a:ext cx="0" cy="237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9" name="TextovéPole 68"/>
          <p:cNvSpPr txBox="1"/>
          <p:nvPr/>
        </p:nvSpPr>
        <p:spPr>
          <a:xfrm>
            <a:off x="2786050" y="3643320"/>
            <a:ext cx="1714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Přesun ruské techniky přes hranice Ukrajiny a zahájení bombardování a pozemní invaze v oblasti </a:t>
            </a:r>
            <a:r>
              <a:rPr lang="cs-CZ" sz="10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Luhansku</a:t>
            </a: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, Charkova, </a:t>
            </a:r>
            <a:r>
              <a:rPr lang="cs-CZ" sz="10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Černihovu</a:t>
            </a: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a taktéž Kyjeva </a:t>
            </a:r>
          </a:p>
          <a:p>
            <a:pPr>
              <a:buFont typeface="Arial" pitchFamily="34" charset="0"/>
              <a:buChar char="•"/>
            </a:pPr>
            <a:r>
              <a:rPr lang="cs-CZ" sz="1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První větší ekonomické sankce proti Rusku</a:t>
            </a:r>
            <a:endParaRPr lang="cs-CZ" sz="1000" dirty="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2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Síly a prostředky útočící na Ukrajině</a:t>
            </a:r>
            <a:endParaRPr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624" name="Google Shape;624;p52"/>
          <p:cNvSpPr/>
          <p:nvPr/>
        </p:nvSpPr>
        <p:spPr>
          <a:xfrm flipV="1">
            <a:off x="1714480" y="857237"/>
            <a:ext cx="5786478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" name="Google Shape;625;p52"/>
          <p:cNvGrpSpPr/>
          <p:nvPr/>
        </p:nvGrpSpPr>
        <p:grpSpPr>
          <a:xfrm>
            <a:off x="951442" y="1364584"/>
            <a:ext cx="936201" cy="936029"/>
            <a:chOff x="4049800" y="640400"/>
            <a:chExt cx="858900" cy="858900"/>
          </a:xfrm>
        </p:grpSpPr>
        <p:sp>
          <p:nvSpPr>
            <p:cNvPr id="626" name="Google Shape;626;p5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048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8250386"/>
                <a:gd name="adj2" fmla="val 3222802"/>
                <a:gd name="adj3" fmla="val 104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" name="Google Shape;628;p52"/>
          <p:cNvSpPr txBox="1">
            <a:spLocks noGrp="1"/>
          </p:cNvSpPr>
          <p:nvPr>
            <p:ph type="subTitle" idx="4294967295"/>
          </p:nvPr>
        </p:nvSpPr>
        <p:spPr>
          <a:xfrm>
            <a:off x="2048100" y="1680545"/>
            <a:ext cx="22839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Helikoptéry, stíhačky a bombardéry</a:t>
            </a:r>
            <a:endParaRPr sz="1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629" name="Google Shape;629;p52"/>
          <p:cNvSpPr txBox="1">
            <a:spLocks noGrp="1"/>
          </p:cNvSpPr>
          <p:nvPr>
            <p:ph type="title" idx="4294967295"/>
          </p:nvPr>
        </p:nvSpPr>
        <p:spPr>
          <a:xfrm>
            <a:off x="2048108" y="1363370"/>
            <a:ext cx="17994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miri" pitchFamily="2" charset="-78"/>
                <a:ea typeface="Amiri" pitchFamily="2" charset="-78"/>
                <a:cs typeface="Amiri" pitchFamily="2" charset="-78"/>
              </a:rPr>
              <a:t>35%</a:t>
            </a:r>
            <a:endParaRPr sz="2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grpSp>
        <p:nvGrpSpPr>
          <p:cNvPr id="630" name="Google Shape;630;p52"/>
          <p:cNvGrpSpPr/>
          <p:nvPr/>
        </p:nvGrpSpPr>
        <p:grpSpPr>
          <a:xfrm>
            <a:off x="951442" y="2518684"/>
            <a:ext cx="936201" cy="936029"/>
            <a:chOff x="4049800" y="640400"/>
            <a:chExt cx="858900" cy="858900"/>
          </a:xfrm>
        </p:grpSpPr>
        <p:sp>
          <p:nvSpPr>
            <p:cNvPr id="631" name="Google Shape;631;p5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048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4531377"/>
                <a:gd name="adj2" fmla="val 3222802"/>
                <a:gd name="adj3" fmla="val 104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2"/>
          <p:cNvSpPr txBox="1">
            <a:spLocks noGrp="1"/>
          </p:cNvSpPr>
          <p:nvPr>
            <p:ph type="subTitle" idx="4294967295"/>
          </p:nvPr>
        </p:nvSpPr>
        <p:spPr>
          <a:xfrm>
            <a:off x="2048100" y="2834645"/>
            <a:ext cx="22839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Tanky, raketomety, obrněná vozidla a další těžká technika</a:t>
            </a:r>
            <a:endParaRPr sz="1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634" name="Google Shape;634;p52"/>
          <p:cNvSpPr txBox="1">
            <a:spLocks noGrp="1"/>
          </p:cNvSpPr>
          <p:nvPr>
            <p:ph type="title" idx="4294967295"/>
          </p:nvPr>
        </p:nvSpPr>
        <p:spPr>
          <a:xfrm>
            <a:off x="2048108" y="2517470"/>
            <a:ext cx="17994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60</a:t>
            </a:r>
            <a:r>
              <a:rPr lang="en" sz="2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%</a:t>
            </a:r>
            <a:endParaRPr sz="2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grpSp>
        <p:nvGrpSpPr>
          <p:cNvPr id="635" name="Google Shape;635;p52"/>
          <p:cNvGrpSpPr/>
          <p:nvPr/>
        </p:nvGrpSpPr>
        <p:grpSpPr>
          <a:xfrm rot="10800000">
            <a:off x="951442" y="3672784"/>
            <a:ext cx="936201" cy="936029"/>
            <a:chOff x="4049800" y="640400"/>
            <a:chExt cx="858900" cy="858900"/>
          </a:xfrm>
        </p:grpSpPr>
        <p:sp>
          <p:nvSpPr>
            <p:cNvPr id="636" name="Google Shape;636;p5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048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086262"/>
                <a:gd name="adj2" fmla="val 2424165"/>
                <a:gd name="adj3" fmla="val 1078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52"/>
          <p:cNvSpPr txBox="1">
            <a:spLocks noGrp="1"/>
          </p:cNvSpPr>
          <p:nvPr>
            <p:ph type="subTitle" idx="4294967295"/>
          </p:nvPr>
        </p:nvSpPr>
        <p:spPr>
          <a:xfrm>
            <a:off x="2048100" y="3988745"/>
            <a:ext cx="22839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Výsadkové lodě, raketové lodě a tankery</a:t>
            </a:r>
            <a:endParaRPr sz="1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639" name="Google Shape;639;p52"/>
          <p:cNvSpPr txBox="1">
            <a:spLocks noGrp="1"/>
          </p:cNvSpPr>
          <p:nvPr>
            <p:ph type="title" idx="4294967295"/>
          </p:nvPr>
        </p:nvSpPr>
        <p:spPr>
          <a:xfrm>
            <a:off x="2048108" y="3671570"/>
            <a:ext cx="17994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5%</a:t>
            </a:r>
            <a:endParaRPr sz="2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640" name="Google Shape;640;p52"/>
          <p:cNvSpPr/>
          <p:nvPr/>
        </p:nvSpPr>
        <p:spPr>
          <a:xfrm>
            <a:off x="4907333" y="4092675"/>
            <a:ext cx="545100" cy="54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52"/>
          <p:cNvGrpSpPr/>
          <p:nvPr/>
        </p:nvGrpSpPr>
        <p:grpSpPr>
          <a:xfrm rot="-5400000">
            <a:off x="4970236" y="3624686"/>
            <a:ext cx="413965" cy="136415"/>
            <a:chOff x="5268000" y="2767850"/>
            <a:chExt cx="535600" cy="176475"/>
          </a:xfrm>
        </p:grpSpPr>
        <p:sp>
          <p:nvSpPr>
            <p:cNvPr id="642" name="Google Shape;642;p52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2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2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2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2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2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2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2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52"/>
          <p:cNvGrpSpPr/>
          <p:nvPr/>
        </p:nvGrpSpPr>
        <p:grpSpPr>
          <a:xfrm rot="-5400000">
            <a:off x="5004729" y="3139153"/>
            <a:ext cx="413965" cy="136415"/>
            <a:chOff x="5268000" y="2767850"/>
            <a:chExt cx="535600" cy="176475"/>
          </a:xfrm>
        </p:grpSpPr>
        <p:sp>
          <p:nvSpPr>
            <p:cNvPr id="651" name="Google Shape;651;p52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2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2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2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2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2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2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2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52"/>
          <p:cNvGrpSpPr/>
          <p:nvPr/>
        </p:nvGrpSpPr>
        <p:grpSpPr>
          <a:xfrm rot="-5400000">
            <a:off x="6790679" y="1567517"/>
            <a:ext cx="413965" cy="136415"/>
            <a:chOff x="5268000" y="2767850"/>
            <a:chExt cx="535600" cy="176475"/>
          </a:xfrm>
        </p:grpSpPr>
        <p:sp>
          <p:nvSpPr>
            <p:cNvPr id="660" name="Google Shape;660;p52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2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2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2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2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2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2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2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52"/>
          <p:cNvGrpSpPr/>
          <p:nvPr/>
        </p:nvGrpSpPr>
        <p:grpSpPr>
          <a:xfrm rot="-5400000">
            <a:off x="6790679" y="2067583"/>
            <a:ext cx="413965" cy="136415"/>
            <a:chOff x="5268000" y="2767850"/>
            <a:chExt cx="535600" cy="176475"/>
          </a:xfrm>
        </p:grpSpPr>
        <p:sp>
          <p:nvSpPr>
            <p:cNvPr id="669" name="Google Shape;669;p52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2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2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2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2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2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2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2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52"/>
          <p:cNvGrpSpPr/>
          <p:nvPr/>
        </p:nvGrpSpPr>
        <p:grpSpPr>
          <a:xfrm rot="-5400000">
            <a:off x="6790679" y="2567649"/>
            <a:ext cx="413965" cy="136415"/>
            <a:chOff x="5268000" y="2767850"/>
            <a:chExt cx="535600" cy="176475"/>
          </a:xfrm>
        </p:grpSpPr>
        <p:sp>
          <p:nvSpPr>
            <p:cNvPr id="678" name="Google Shape;678;p52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2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2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2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2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2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2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2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52"/>
          <p:cNvSpPr/>
          <p:nvPr/>
        </p:nvSpPr>
        <p:spPr>
          <a:xfrm>
            <a:off x="5820708" y="4092675"/>
            <a:ext cx="545100" cy="54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7" name="Google Shape;687;p52"/>
          <p:cNvGrpSpPr/>
          <p:nvPr/>
        </p:nvGrpSpPr>
        <p:grpSpPr>
          <a:xfrm rot="-5400000">
            <a:off x="5883611" y="3624686"/>
            <a:ext cx="413965" cy="136415"/>
            <a:chOff x="5268000" y="2767850"/>
            <a:chExt cx="535600" cy="176475"/>
          </a:xfrm>
        </p:grpSpPr>
        <p:sp>
          <p:nvSpPr>
            <p:cNvPr id="688" name="Google Shape;688;p52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2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2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2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2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2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2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2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52"/>
          <p:cNvGrpSpPr/>
          <p:nvPr/>
        </p:nvGrpSpPr>
        <p:grpSpPr>
          <a:xfrm rot="-5400000">
            <a:off x="5883622" y="3101295"/>
            <a:ext cx="413965" cy="136415"/>
            <a:chOff x="5268000" y="2767850"/>
            <a:chExt cx="535600" cy="176475"/>
          </a:xfrm>
        </p:grpSpPr>
        <p:sp>
          <p:nvSpPr>
            <p:cNvPr id="697" name="Google Shape;697;p52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2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2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2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2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2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2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52"/>
          <p:cNvGrpSpPr/>
          <p:nvPr/>
        </p:nvGrpSpPr>
        <p:grpSpPr>
          <a:xfrm rot="-5400000">
            <a:off x="5883622" y="2577903"/>
            <a:ext cx="413965" cy="136415"/>
            <a:chOff x="5268000" y="2767850"/>
            <a:chExt cx="535600" cy="176475"/>
          </a:xfrm>
        </p:grpSpPr>
        <p:sp>
          <p:nvSpPr>
            <p:cNvPr id="706" name="Google Shape;706;p52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2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2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2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2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2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2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4" name="Google Shape;714;p52"/>
          <p:cNvSpPr/>
          <p:nvPr/>
        </p:nvSpPr>
        <p:spPr>
          <a:xfrm>
            <a:off x="6734083" y="4092675"/>
            <a:ext cx="545100" cy="54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52"/>
          <p:cNvGrpSpPr/>
          <p:nvPr/>
        </p:nvGrpSpPr>
        <p:grpSpPr>
          <a:xfrm rot="-5400000">
            <a:off x="6796986" y="3624686"/>
            <a:ext cx="413965" cy="136415"/>
            <a:chOff x="5268000" y="2767850"/>
            <a:chExt cx="535600" cy="176475"/>
          </a:xfrm>
        </p:grpSpPr>
        <p:sp>
          <p:nvSpPr>
            <p:cNvPr id="716" name="Google Shape;716;p52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2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2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2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2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2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2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2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52"/>
          <p:cNvGrpSpPr/>
          <p:nvPr/>
        </p:nvGrpSpPr>
        <p:grpSpPr>
          <a:xfrm rot="-5400000">
            <a:off x="6790679" y="3067715"/>
            <a:ext cx="413965" cy="136415"/>
            <a:chOff x="5268000" y="2767850"/>
            <a:chExt cx="535600" cy="176475"/>
          </a:xfrm>
        </p:grpSpPr>
        <p:sp>
          <p:nvSpPr>
            <p:cNvPr id="725" name="Google Shape;725;p52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2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2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2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2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2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2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2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52"/>
          <p:cNvSpPr/>
          <p:nvPr/>
        </p:nvSpPr>
        <p:spPr>
          <a:xfrm>
            <a:off x="7647458" y="4092675"/>
            <a:ext cx="545100" cy="54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4" name="Google Shape;734;p52"/>
          <p:cNvGrpSpPr/>
          <p:nvPr/>
        </p:nvGrpSpPr>
        <p:grpSpPr>
          <a:xfrm rot="-5400000">
            <a:off x="7710361" y="3624686"/>
            <a:ext cx="413965" cy="136415"/>
            <a:chOff x="5268000" y="2767850"/>
            <a:chExt cx="535600" cy="176475"/>
          </a:xfrm>
        </p:grpSpPr>
        <p:sp>
          <p:nvSpPr>
            <p:cNvPr id="735" name="Google Shape;735;p52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2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2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2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2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2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2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2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52"/>
          <p:cNvGrpSpPr/>
          <p:nvPr/>
        </p:nvGrpSpPr>
        <p:grpSpPr>
          <a:xfrm rot="-5400000">
            <a:off x="7710372" y="3101295"/>
            <a:ext cx="413965" cy="136415"/>
            <a:chOff x="5268000" y="2767850"/>
            <a:chExt cx="535600" cy="176475"/>
          </a:xfrm>
        </p:grpSpPr>
        <p:sp>
          <p:nvSpPr>
            <p:cNvPr id="744" name="Google Shape;744;p52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2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2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2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2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2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2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2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52"/>
          <p:cNvGrpSpPr/>
          <p:nvPr/>
        </p:nvGrpSpPr>
        <p:grpSpPr>
          <a:xfrm rot="-5400000">
            <a:off x="7710372" y="2577903"/>
            <a:ext cx="413965" cy="136415"/>
            <a:chOff x="5268000" y="2767850"/>
            <a:chExt cx="535600" cy="176475"/>
          </a:xfrm>
        </p:grpSpPr>
        <p:sp>
          <p:nvSpPr>
            <p:cNvPr id="753" name="Google Shape;753;p52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2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2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2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2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2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2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2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52"/>
          <p:cNvGrpSpPr/>
          <p:nvPr/>
        </p:nvGrpSpPr>
        <p:grpSpPr>
          <a:xfrm rot="-5400000">
            <a:off x="7719373" y="2067583"/>
            <a:ext cx="413965" cy="136415"/>
            <a:chOff x="5268000" y="2767850"/>
            <a:chExt cx="535600" cy="176475"/>
          </a:xfrm>
        </p:grpSpPr>
        <p:sp>
          <p:nvSpPr>
            <p:cNvPr id="762" name="Google Shape;762;p52"/>
            <p:cNvSpPr/>
            <p:nvPr/>
          </p:nvSpPr>
          <p:spPr>
            <a:xfrm>
              <a:off x="5317875" y="2781625"/>
              <a:ext cx="81450" cy="148250"/>
            </a:xfrm>
            <a:custGeom>
              <a:avLst/>
              <a:gdLst/>
              <a:ahLst/>
              <a:cxnLst/>
              <a:rect l="l" t="t" r="r" b="b"/>
              <a:pathLst>
                <a:path w="3258" h="5930" extrusionOk="0">
                  <a:moveTo>
                    <a:pt x="0" y="0"/>
                  </a:moveTo>
                  <a:lnTo>
                    <a:pt x="0" y="5929"/>
                  </a:lnTo>
                  <a:lnTo>
                    <a:pt x="3258" y="5929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2"/>
            <p:cNvSpPr/>
            <p:nvPr/>
          </p:nvSpPr>
          <p:spPr>
            <a:xfrm>
              <a:off x="5317875" y="2855750"/>
              <a:ext cx="81450" cy="74125"/>
            </a:xfrm>
            <a:custGeom>
              <a:avLst/>
              <a:gdLst/>
              <a:ahLst/>
              <a:cxnLst/>
              <a:rect l="l" t="t" r="r" b="b"/>
              <a:pathLst>
                <a:path w="3258" h="2965" extrusionOk="0">
                  <a:moveTo>
                    <a:pt x="0" y="1"/>
                  </a:moveTo>
                  <a:lnTo>
                    <a:pt x="0" y="2964"/>
                  </a:lnTo>
                  <a:lnTo>
                    <a:pt x="3258" y="2964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2"/>
            <p:cNvSpPr/>
            <p:nvPr/>
          </p:nvSpPr>
          <p:spPr>
            <a:xfrm>
              <a:off x="5367925" y="2767900"/>
              <a:ext cx="261350" cy="176425"/>
            </a:xfrm>
            <a:custGeom>
              <a:avLst/>
              <a:gdLst/>
              <a:ahLst/>
              <a:cxnLst/>
              <a:rect l="l" t="t" r="r" b="b"/>
              <a:pathLst>
                <a:path w="10454" h="7057" extrusionOk="0">
                  <a:moveTo>
                    <a:pt x="0" y="0"/>
                  </a:moveTo>
                  <a:lnTo>
                    <a:pt x="0" y="7056"/>
                  </a:lnTo>
                  <a:lnTo>
                    <a:pt x="10453" y="7056"/>
                  </a:lnTo>
                  <a:lnTo>
                    <a:pt x="10453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2"/>
            <p:cNvSpPr/>
            <p:nvPr/>
          </p:nvSpPr>
          <p:spPr>
            <a:xfrm>
              <a:off x="5268000" y="2767900"/>
              <a:ext cx="75150" cy="176425"/>
            </a:xfrm>
            <a:custGeom>
              <a:avLst/>
              <a:gdLst/>
              <a:ahLst/>
              <a:cxnLst/>
              <a:rect l="l" t="t" r="r" b="b"/>
              <a:pathLst>
                <a:path w="3006" h="7057" extrusionOk="0">
                  <a:moveTo>
                    <a:pt x="1" y="0"/>
                  </a:moveTo>
                  <a:lnTo>
                    <a:pt x="1" y="7056"/>
                  </a:lnTo>
                  <a:lnTo>
                    <a:pt x="3006" y="7056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2"/>
            <p:cNvSpPr/>
            <p:nvPr/>
          </p:nvSpPr>
          <p:spPr>
            <a:xfrm>
              <a:off x="5268000" y="2855750"/>
              <a:ext cx="75150" cy="88575"/>
            </a:xfrm>
            <a:custGeom>
              <a:avLst/>
              <a:gdLst/>
              <a:ahLst/>
              <a:cxnLst/>
              <a:rect l="l" t="t" r="r" b="b"/>
              <a:pathLst>
                <a:path w="3006" h="3543" extrusionOk="0">
                  <a:moveTo>
                    <a:pt x="1" y="1"/>
                  </a:moveTo>
                  <a:lnTo>
                    <a:pt x="1" y="3542"/>
                  </a:lnTo>
                  <a:lnTo>
                    <a:pt x="3006" y="3542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2"/>
            <p:cNvSpPr/>
            <p:nvPr/>
          </p:nvSpPr>
          <p:spPr>
            <a:xfrm>
              <a:off x="5367925" y="2855750"/>
              <a:ext cx="261350" cy="88575"/>
            </a:xfrm>
            <a:custGeom>
              <a:avLst/>
              <a:gdLst/>
              <a:ahLst/>
              <a:cxnLst/>
              <a:rect l="l" t="t" r="r" b="b"/>
              <a:pathLst>
                <a:path w="10454" h="3543" extrusionOk="0">
                  <a:moveTo>
                    <a:pt x="0" y="1"/>
                  </a:moveTo>
                  <a:lnTo>
                    <a:pt x="0" y="3542"/>
                  </a:lnTo>
                  <a:lnTo>
                    <a:pt x="10453" y="3542"/>
                  </a:lnTo>
                  <a:lnTo>
                    <a:pt x="10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2"/>
            <p:cNvSpPr/>
            <p:nvPr/>
          </p:nvSpPr>
          <p:spPr>
            <a:xfrm>
              <a:off x="5597850" y="2767850"/>
              <a:ext cx="205750" cy="176425"/>
            </a:xfrm>
            <a:custGeom>
              <a:avLst/>
              <a:gdLst/>
              <a:ahLst/>
              <a:cxnLst/>
              <a:rect l="l" t="t" r="r" b="b"/>
              <a:pathLst>
                <a:path w="8230" h="7057" extrusionOk="0">
                  <a:moveTo>
                    <a:pt x="0" y="1"/>
                  </a:moveTo>
                  <a:lnTo>
                    <a:pt x="0" y="7057"/>
                  </a:lnTo>
                  <a:lnTo>
                    <a:pt x="1438" y="7057"/>
                  </a:lnTo>
                  <a:cubicBezTo>
                    <a:pt x="3176" y="7057"/>
                    <a:pt x="4829" y="6546"/>
                    <a:pt x="6219" y="5581"/>
                  </a:cubicBezTo>
                  <a:cubicBezTo>
                    <a:pt x="6558" y="5346"/>
                    <a:pt x="6879" y="5083"/>
                    <a:pt x="7177" y="4798"/>
                  </a:cubicBezTo>
                  <a:cubicBezTo>
                    <a:pt x="7464" y="4521"/>
                    <a:pt x="7725" y="4220"/>
                    <a:pt x="7961" y="3899"/>
                  </a:cubicBezTo>
                  <a:lnTo>
                    <a:pt x="8230" y="3530"/>
                  </a:lnTo>
                  <a:lnTo>
                    <a:pt x="8221" y="3515"/>
                  </a:lnTo>
                  <a:lnTo>
                    <a:pt x="7961" y="3160"/>
                  </a:lnTo>
                  <a:cubicBezTo>
                    <a:pt x="7500" y="2525"/>
                    <a:pt x="6913" y="1959"/>
                    <a:pt x="6219" y="1477"/>
                  </a:cubicBezTo>
                  <a:cubicBezTo>
                    <a:pt x="4829" y="511"/>
                    <a:pt x="3176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2"/>
            <p:cNvSpPr/>
            <p:nvPr/>
          </p:nvSpPr>
          <p:spPr>
            <a:xfrm>
              <a:off x="5597850" y="2855750"/>
              <a:ext cx="205750" cy="88525"/>
            </a:xfrm>
            <a:custGeom>
              <a:avLst/>
              <a:gdLst/>
              <a:ahLst/>
              <a:cxnLst/>
              <a:rect l="l" t="t" r="r" b="b"/>
              <a:pathLst>
                <a:path w="8230" h="3541" extrusionOk="0">
                  <a:moveTo>
                    <a:pt x="0" y="1"/>
                  </a:moveTo>
                  <a:lnTo>
                    <a:pt x="0" y="3541"/>
                  </a:lnTo>
                  <a:lnTo>
                    <a:pt x="1438" y="3541"/>
                  </a:lnTo>
                  <a:cubicBezTo>
                    <a:pt x="3176" y="3541"/>
                    <a:pt x="4829" y="3030"/>
                    <a:pt x="6219" y="2065"/>
                  </a:cubicBezTo>
                  <a:cubicBezTo>
                    <a:pt x="6558" y="1830"/>
                    <a:pt x="6879" y="1567"/>
                    <a:pt x="7177" y="1282"/>
                  </a:cubicBezTo>
                  <a:cubicBezTo>
                    <a:pt x="7464" y="1005"/>
                    <a:pt x="7725" y="704"/>
                    <a:pt x="7961" y="383"/>
                  </a:cubicBezTo>
                  <a:lnTo>
                    <a:pt x="8230" y="14"/>
                  </a:lnTo>
                  <a:lnTo>
                    <a:pt x="8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52"/>
          <p:cNvGrpSpPr/>
          <p:nvPr/>
        </p:nvGrpSpPr>
        <p:grpSpPr>
          <a:xfrm>
            <a:off x="1197918" y="3977968"/>
            <a:ext cx="443230" cy="325683"/>
            <a:chOff x="918100" y="1831650"/>
            <a:chExt cx="535625" cy="393575"/>
          </a:xfrm>
        </p:grpSpPr>
        <p:sp>
          <p:nvSpPr>
            <p:cNvPr id="771" name="Google Shape;771;p52"/>
            <p:cNvSpPr/>
            <p:nvPr/>
          </p:nvSpPr>
          <p:spPr>
            <a:xfrm>
              <a:off x="942750" y="1901300"/>
              <a:ext cx="118000" cy="74000"/>
            </a:xfrm>
            <a:custGeom>
              <a:avLst/>
              <a:gdLst/>
              <a:ahLst/>
              <a:cxnLst/>
              <a:rect l="l" t="t" r="r" b="b"/>
              <a:pathLst>
                <a:path w="4720" h="2960" extrusionOk="0">
                  <a:moveTo>
                    <a:pt x="0" y="1"/>
                  </a:moveTo>
                  <a:lnTo>
                    <a:pt x="0" y="1255"/>
                  </a:lnTo>
                  <a:lnTo>
                    <a:pt x="3466" y="1255"/>
                  </a:lnTo>
                  <a:lnTo>
                    <a:pt x="3466" y="2960"/>
                  </a:lnTo>
                  <a:lnTo>
                    <a:pt x="4720" y="2960"/>
                  </a:lnTo>
                  <a:lnTo>
                    <a:pt x="47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2"/>
            <p:cNvSpPr/>
            <p:nvPr/>
          </p:nvSpPr>
          <p:spPr>
            <a:xfrm>
              <a:off x="1045025" y="1901300"/>
              <a:ext cx="15700" cy="74000"/>
            </a:xfrm>
            <a:custGeom>
              <a:avLst/>
              <a:gdLst/>
              <a:ahLst/>
              <a:cxnLst/>
              <a:rect l="l" t="t" r="r" b="b"/>
              <a:pathLst>
                <a:path w="628" h="2960" extrusionOk="0">
                  <a:moveTo>
                    <a:pt x="0" y="1"/>
                  </a:moveTo>
                  <a:lnTo>
                    <a:pt x="0" y="2960"/>
                  </a:lnTo>
                  <a:lnTo>
                    <a:pt x="627" y="2960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2"/>
            <p:cNvSpPr/>
            <p:nvPr/>
          </p:nvSpPr>
          <p:spPr>
            <a:xfrm>
              <a:off x="976900" y="1959600"/>
              <a:ext cx="136300" cy="98150"/>
            </a:xfrm>
            <a:custGeom>
              <a:avLst/>
              <a:gdLst/>
              <a:ahLst/>
              <a:cxnLst/>
              <a:rect l="l" t="t" r="r" b="b"/>
              <a:pathLst>
                <a:path w="5452" h="3926" extrusionOk="0">
                  <a:moveTo>
                    <a:pt x="0" y="1"/>
                  </a:moveTo>
                  <a:lnTo>
                    <a:pt x="0" y="3926"/>
                  </a:lnTo>
                  <a:lnTo>
                    <a:pt x="5451" y="3926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2"/>
            <p:cNvSpPr/>
            <p:nvPr/>
          </p:nvSpPr>
          <p:spPr>
            <a:xfrm>
              <a:off x="1045025" y="1959600"/>
              <a:ext cx="68175" cy="98150"/>
            </a:xfrm>
            <a:custGeom>
              <a:avLst/>
              <a:gdLst/>
              <a:ahLst/>
              <a:cxnLst/>
              <a:rect l="l" t="t" r="r" b="b"/>
              <a:pathLst>
                <a:path w="2727" h="3926" extrusionOk="0">
                  <a:moveTo>
                    <a:pt x="0" y="1"/>
                  </a:moveTo>
                  <a:lnTo>
                    <a:pt x="0" y="3926"/>
                  </a:lnTo>
                  <a:lnTo>
                    <a:pt x="2726" y="3926"/>
                  </a:lnTo>
                  <a:lnTo>
                    <a:pt x="27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2"/>
            <p:cNvSpPr/>
            <p:nvPr/>
          </p:nvSpPr>
          <p:spPr>
            <a:xfrm>
              <a:off x="1286850" y="1831650"/>
              <a:ext cx="71800" cy="176050"/>
            </a:xfrm>
            <a:custGeom>
              <a:avLst/>
              <a:gdLst/>
              <a:ahLst/>
              <a:cxnLst/>
              <a:rect l="l" t="t" r="r" b="b"/>
              <a:pathLst>
                <a:path w="2872" h="7042" extrusionOk="0">
                  <a:moveTo>
                    <a:pt x="1" y="1"/>
                  </a:moveTo>
                  <a:lnTo>
                    <a:pt x="1" y="7042"/>
                  </a:lnTo>
                  <a:lnTo>
                    <a:pt x="2872" y="7042"/>
                  </a:lnTo>
                  <a:lnTo>
                    <a:pt x="2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2"/>
            <p:cNvSpPr/>
            <p:nvPr/>
          </p:nvSpPr>
          <p:spPr>
            <a:xfrm>
              <a:off x="1219625" y="1993000"/>
              <a:ext cx="206250" cy="105025"/>
            </a:xfrm>
            <a:custGeom>
              <a:avLst/>
              <a:gdLst/>
              <a:ahLst/>
              <a:cxnLst/>
              <a:rect l="l" t="t" r="r" b="b"/>
              <a:pathLst>
                <a:path w="8250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8250" y="4201"/>
                  </a:lnTo>
                  <a:lnTo>
                    <a:pt x="8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2"/>
            <p:cNvSpPr/>
            <p:nvPr/>
          </p:nvSpPr>
          <p:spPr>
            <a:xfrm>
              <a:off x="1322725" y="1993000"/>
              <a:ext cx="103150" cy="105025"/>
            </a:xfrm>
            <a:custGeom>
              <a:avLst/>
              <a:gdLst/>
              <a:ahLst/>
              <a:cxnLst/>
              <a:rect l="l" t="t" r="r" b="b"/>
              <a:pathLst>
                <a:path w="4126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4126" y="4201"/>
                  </a:lnTo>
                  <a:lnTo>
                    <a:pt x="4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2"/>
            <p:cNvSpPr/>
            <p:nvPr/>
          </p:nvSpPr>
          <p:spPr>
            <a:xfrm>
              <a:off x="918100" y="2026375"/>
              <a:ext cx="535625" cy="198850"/>
            </a:xfrm>
            <a:custGeom>
              <a:avLst/>
              <a:gdLst/>
              <a:ahLst/>
              <a:cxnLst/>
              <a:rect l="l" t="t" r="r" b="b"/>
              <a:pathLst>
                <a:path w="21425" h="7954" extrusionOk="0">
                  <a:moveTo>
                    <a:pt x="1" y="1"/>
                  </a:moveTo>
                  <a:lnTo>
                    <a:pt x="3726" y="7954"/>
                  </a:lnTo>
                  <a:lnTo>
                    <a:pt x="18517" y="7954"/>
                  </a:lnTo>
                  <a:lnTo>
                    <a:pt x="21424" y="1612"/>
                  </a:lnTo>
                  <a:lnTo>
                    <a:pt x="10313" y="1612"/>
                  </a:lnTo>
                  <a:lnTo>
                    <a:pt x="9253" y="1"/>
                  </a:lnTo>
                  <a:close/>
                </a:path>
              </a:pathLst>
            </a:custGeom>
            <a:solidFill>
              <a:srgbClr val="32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2"/>
            <p:cNvSpPr/>
            <p:nvPr/>
          </p:nvSpPr>
          <p:spPr>
            <a:xfrm>
              <a:off x="1189200" y="2066650"/>
              <a:ext cx="264525" cy="158575"/>
            </a:xfrm>
            <a:custGeom>
              <a:avLst/>
              <a:gdLst/>
              <a:ahLst/>
              <a:cxnLst/>
              <a:rect l="l" t="t" r="r" b="b"/>
              <a:pathLst>
                <a:path w="10581" h="6343" extrusionOk="0">
                  <a:moveTo>
                    <a:pt x="1" y="1"/>
                  </a:moveTo>
                  <a:lnTo>
                    <a:pt x="1" y="6343"/>
                  </a:lnTo>
                  <a:lnTo>
                    <a:pt x="7673" y="6343"/>
                  </a:lnTo>
                  <a:lnTo>
                    <a:pt x="105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2"/>
            <p:cNvSpPr/>
            <p:nvPr/>
          </p:nvSpPr>
          <p:spPr>
            <a:xfrm>
              <a:off x="1189175" y="2131075"/>
              <a:ext cx="30250" cy="30250"/>
            </a:xfrm>
            <a:custGeom>
              <a:avLst/>
              <a:gdLst/>
              <a:ahLst/>
              <a:cxnLst/>
              <a:rect l="l" t="t" r="r" b="b"/>
              <a:pathLst>
                <a:path w="1210" h="1210" extrusionOk="0">
                  <a:moveTo>
                    <a:pt x="0" y="1"/>
                  </a:moveTo>
                  <a:lnTo>
                    <a:pt x="0" y="1210"/>
                  </a:lnTo>
                  <a:lnTo>
                    <a:pt x="1210" y="1210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2"/>
            <p:cNvSpPr/>
            <p:nvPr/>
          </p:nvSpPr>
          <p:spPr>
            <a:xfrm>
              <a:off x="1247725" y="2131075"/>
              <a:ext cx="30275" cy="30250"/>
            </a:xfrm>
            <a:custGeom>
              <a:avLst/>
              <a:gdLst/>
              <a:ahLst/>
              <a:cxnLst/>
              <a:rect l="l" t="t" r="r" b="b"/>
              <a:pathLst>
                <a:path w="1211" h="1210" extrusionOk="0">
                  <a:moveTo>
                    <a:pt x="1" y="1"/>
                  </a:moveTo>
                  <a:lnTo>
                    <a:pt x="1" y="1210"/>
                  </a:lnTo>
                  <a:lnTo>
                    <a:pt x="1210" y="1210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2"/>
            <p:cNvSpPr/>
            <p:nvPr/>
          </p:nvSpPr>
          <p:spPr>
            <a:xfrm>
              <a:off x="1306300" y="2131075"/>
              <a:ext cx="30250" cy="30250"/>
            </a:xfrm>
            <a:custGeom>
              <a:avLst/>
              <a:gdLst/>
              <a:ahLst/>
              <a:cxnLst/>
              <a:rect l="l" t="t" r="r" b="b"/>
              <a:pathLst>
                <a:path w="1210" h="1210" extrusionOk="0">
                  <a:moveTo>
                    <a:pt x="0" y="1"/>
                  </a:moveTo>
                  <a:lnTo>
                    <a:pt x="0" y="1210"/>
                  </a:lnTo>
                  <a:lnTo>
                    <a:pt x="1210" y="1210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52"/>
          <p:cNvGrpSpPr/>
          <p:nvPr/>
        </p:nvGrpSpPr>
        <p:grpSpPr>
          <a:xfrm>
            <a:off x="1197935" y="2825365"/>
            <a:ext cx="443209" cy="331248"/>
            <a:chOff x="1717475" y="2665800"/>
            <a:chExt cx="535600" cy="400300"/>
          </a:xfrm>
        </p:grpSpPr>
        <p:sp>
          <p:nvSpPr>
            <p:cNvPr id="784" name="Google Shape;784;p52"/>
            <p:cNvSpPr/>
            <p:nvPr/>
          </p:nvSpPr>
          <p:spPr>
            <a:xfrm>
              <a:off x="1763600" y="2925450"/>
              <a:ext cx="443400" cy="140650"/>
            </a:xfrm>
            <a:custGeom>
              <a:avLst/>
              <a:gdLst/>
              <a:ahLst/>
              <a:cxnLst/>
              <a:rect l="l" t="t" r="r" b="b"/>
              <a:pathLst>
                <a:path w="17736" h="5626" extrusionOk="0">
                  <a:moveTo>
                    <a:pt x="2814" y="0"/>
                  </a:moveTo>
                  <a:cubicBezTo>
                    <a:pt x="1263" y="0"/>
                    <a:pt x="1" y="1263"/>
                    <a:pt x="1" y="2814"/>
                  </a:cubicBezTo>
                  <a:cubicBezTo>
                    <a:pt x="1" y="4364"/>
                    <a:pt x="1263" y="5626"/>
                    <a:pt x="2814" y="5626"/>
                  </a:cubicBezTo>
                  <a:lnTo>
                    <a:pt x="14921" y="5626"/>
                  </a:lnTo>
                  <a:cubicBezTo>
                    <a:pt x="16472" y="5626"/>
                    <a:pt x="17735" y="4364"/>
                    <a:pt x="17735" y="2814"/>
                  </a:cubicBezTo>
                  <a:cubicBezTo>
                    <a:pt x="17735" y="1262"/>
                    <a:pt x="16472" y="0"/>
                    <a:pt x="14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2"/>
            <p:cNvSpPr/>
            <p:nvPr/>
          </p:nvSpPr>
          <p:spPr>
            <a:xfrm>
              <a:off x="1985275" y="2925450"/>
              <a:ext cx="221725" cy="140650"/>
            </a:xfrm>
            <a:custGeom>
              <a:avLst/>
              <a:gdLst/>
              <a:ahLst/>
              <a:cxnLst/>
              <a:rect l="l" t="t" r="r" b="b"/>
              <a:pathLst>
                <a:path w="8869" h="5626" extrusionOk="0">
                  <a:moveTo>
                    <a:pt x="1" y="0"/>
                  </a:moveTo>
                  <a:lnTo>
                    <a:pt x="1" y="5626"/>
                  </a:lnTo>
                  <a:lnTo>
                    <a:pt x="6054" y="5626"/>
                  </a:lnTo>
                  <a:cubicBezTo>
                    <a:pt x="7605" y="5626"/>
                    <a:pt x="8868" y="4364"/>
                    <a:pt x="8868" y="2814"/>
                  </a:cubicBezTo>
                  <a:cubicBezTo>
                    <a:pt x="8868" y="1262"/>
                    <a:pt x="7605" y="0"/>
                    <a:pt x="6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2"/>
            <p:cNvSpPr/>
            <p:nvPr/>
          </p:nvSpPr>
          <p:spPr>
            <a:xfrm>
              <a:off x="1820900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69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70" y="1538"/>
                  </a:cubicBezTo>
                  <a:cubicBezTo>
                    <a:pt x="1468" y="1414"/>
                    <a:pt x="1662" y="1123"/>
                    <a:pt x="1662" y="800"/>
                  </a:cubicBezTo>
                  <a:cubicBezTo>
                    <a:pt x="1664" y="358"/>
                    <a:pt x="1306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2"/>
            <p:cNvSpPr/>
            <p:nvPr/>
          </p:nvSpPr>
          <p:spPr>
            <a:xfrm>
              <a:off x="187802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41" y="0"/>
                    <a:pt x="248" y="194"/>
                    <a:pt x="124" y="493"/>
                  </a:cubicBezTo>
                  <a:cubicBezTo>
                    <a:pt x="0" y="791"/>
                    <a:pt x="69" y="1136"/>
                    <a:pt x="297" y="1365"/>
                  </a:cubicBezTo>
                  <a:cubicBezTo>
                    <a:pt x="451" y="1518"/>
                    <a:pt x="656" y="1599"/>
                    <a:pt x="864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3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2"/>
            <p:cNvSpPr/>
            <p:nvPr/>
          </p:nvSpPr>
          <p:spPr>
            <a:xfrm>
              <a:off x="1935150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70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8" y="1538"/>
                  </a:cubicBezTo>
                  <a:cubicBezTo>
                    <a:pt x="1469" y="1414"/>
                    <a:pt x="1663" y="1123"/>
                    <a:pt x="1663" y="799"/>
                  </a:cubicBezTo>
                  <a:cubicBezTo>
                    <a:pt x="1663" y="358"/>
                    <a:pt x="1304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2"/>
            <p:cNvSpPr/>
            <p:nvPr/>
          </p:nvSpPr>
          <p:spPr>
            <a:xfrm>
              <a:off x="199227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2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2"/>
            <p:cNvSpPr/>
            <p:nvPr/>
          </p:nvSpPr>
          <p:spPr>
            <a:xfrm>
              <a:off x="2049425" y="2975800"/>
              <a:ext cx="41550" cy="39975"/>
            </a:xfrm>
            <a:custGeom>
              <a:avLst/>
              <a:gdLst/>
              <a:ahLst/>
              <a:cxnLst/>
              <a:rect l="l" t="t" r="r" b="b"/>
              <a:pathLst>
                <a:path w="1662" h="1599" extrusionOk="0">
                  <a:moveTo>
                    <a:pt x="861" y="0"/>
                  </a:moveTo>
                  <a:cubicBezTo>
                    <a:pt x="539" y="0"/>
                    <a:pt x="246" y="194"/>
                    <a:pt x="124" y="493"/>
                  </a:cubicBezTo>
                  <a:cubicBezTo>
                    <a:pt x="0" y="793"/>
                    <a:pt x="67" y="1136"/>
                    <a:pt x="297" y="1365"/>
                  </a:cubicBezTo>
                  <a:cubicBezTo>
                    <a:pt x="450" y="1518"/>
                    <a:pt x="654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6" y="1414"/>
                    <a:pt x="1662" y="1123"/>
                    <a:pt x="1662" y="799"/>
                  </a:cubicBezTo>
                  <a:cubicBezTo>
                    <a:pt x="1662" y="358"/>
                    <a:pt x="1303" y="0"/>
                    <a:pt x="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2"/>
            <p:cNvSpPr/>
            <p:nvPr/>
          </p:nvSpPr>
          <p:spPr>
            <a:xfrm>
              <a:off x="2106525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8" y="1414"/>
                    <a:pt x="1662" y="1123"/>
                    <a:pt x="1662" y="799"/>
                  </a:cubicBezTo>
                  <a:cubicBezTo>
                    <a:pt x="1662" y="358"/>
                    <a:pt x="1304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2"/>
            <p:cNvSpPr/>
            <p:nvPr/>
          </p:nvSpPr>
          <p:spPr>
            <a:xfrm>
              <a:off x="1758450" y="2665800"/>
              <a:ext cx="218875" cy="124250"/>
            </a:xfrm>
            <a:custGeom>
              <a:avLst/>
              <a:gdLst/>
              <a:ahLst/>
              <a:cxnLst/>
              <a:rect l="l" t="t" r="r" b="b"/>
              <a:pathLst>
                <a:path w="8755" h="4970" extrusionOk="0">
                  <a:moveTo>
                    <a:pt x="522" y="1"/>
                  </a:moveTo>
                  <a:lnTo>
                    <a:pt x="1" y="1113"/>
                  </a:lnTo>
                  <a:lnTo>
                    <a:pt x="8233" y="4969"/>
                  </a:lnTo>
                  <a:lnTo>
                    <a:pt x="8754" y="385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2"/>
            <p:cNvSpPr/>
            <p:nvPr/>
          </p:nvSpPr>
          <p:spPr>
            <a:xfrm>
              <a:off x="1949450" y="2744850"/>
              <a:ext cx="198650" cy="106475"/>
            </a:xfrm>
            <a:custGeom>
              <a:avLst/>
              <a:gdLst/>
              <a:ahLst/>
              <a:cxnLst/>
              <a:rect l="l" t="t" r="r" b="b"/>
              <a:pathLst>
                <a:path w="7946" h="4259" extrusionOk="0">
                  <a:moveTo>
                    <a:pt x="2499" y="1"/>
                  </a:moveTo>
                  <a:cubicBezTo>
                    <a:pt x="1120" y="1"/>
                    <a:pt x="1" y="1122"/>
                    <a:pt x="1" y="2499"/>
                  </a:cubicBezTo>
                  <a:lnTo>
                    <a:pt x="1" y="4259"/>
                  </a:lnTo>
                  <a:lnTo>
                    <a:pt x="7945" y="4259"/>
                  </a:lnTo>
                  <a:lnTo>
                    <a:pt x="7945" y="2499"/>
                  </a:lnTo>
                  <a:cubicBezTo>
                    <a:pt x="7945" y="1122"/>
                    <a:pt x="6825" y="1"/>
                    <a:pt x="5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2"/>
            <p:cNvSpPr/>
            <p:nvPr/>
          </p:nvSpPr>
          <p:spPr>
            <a:xfrm>
              <a:off x="1821575" y="2820600"/>
              <a:ext cx="356750" cy="55750"/>
            </a:xfrm>
            <a:custGeom>
              <a:avLst/>
              <a:gdLst/>
              <a:ahLst/>
              <a:cxnLst/>
              <a:rect l="l" t="t" r="r" b="b"/>
              <a:pathLst>
                <a:path w="14270" h="2230" extrusionOk="0">
                  <a:moveTo>
                    <a:pt x="1815" y="0"/>
                  </a:moveTo>
                  <a:lnTo>
                    <a:pt x="1" y="2229"/>
                  </a:lnTo>
                  <a:lnTo>
                    <a:pt x="14269" y="2229"/>
                  </a:lnTo>
                  <a:lnTo>
                    <a:pt x="14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2"/>
            <p:cNvSpPr/>
            <p:nvPr/>
          </p:nvSpPr>
          <p:spPr>
            <a:xfrm>
              <a:off x="2032725" y="2713875"/>
              <a:ext cx="30750" cy="31900"/>
            </a:xfrm>
            <a:custGeom>
              <a:avLst/>
              <a:gdLst/>
              <a:ahLst/>
              <a:cxnLst/>
              <a:rect l="l" t="t" r="r" b="b"/>
              <a:pathLst>
                <a:path w="1230" h="1276" extrusionOk="0">
                  <a:moveTo>
                    <a:pt x="1" y="1"/>
                  </a:moveTo>
                  <a:lnTo>
                    <a:pt x="1" y="1276"/>
                  </a:lnTo>
                  <a:lnTo>
                    <a:pt x="1229" y="127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2"/>
            <p:cNvSpPr/>
            <p:nvPr/>
          </p:nvSpPr>
          <p:spPr>
            <a:xfrm>
              <a:off x="2048075" y="2744850"/>
              <a:ext cx="100025" cy="106475"/>
            </a:xfrm>
            <a:custGeom>
              <a:avLst/>
              <a:gdLst/>
              <a:ahLst/>
              <a:cxnLst/>
              <a:rect l="l" t="t" r="r" b="b"/>
              <a:pathLst>
                <a:path w="4001" h="4259" extrusionOk="0">
                  <a:moveTo>
                    <a:pt x="0" y="1"/>
                  </a:moveTo>
                  <a:lnTo>
                    <a:pt x="0" y="4259"/>
                  </a:lnTo>
                  <a:lnTo>
                    <a:pt x="4000" y="4259"/>
                  </a:lnTo>
                  <a:lnTo>
                    <a:pt x="4000" y="2499"/>
                  </a:lnTo>
                  <a:cubicBezTo>
                    <a:pt x="4000" y="1122"/>
                    <a:pt x="2880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2"/>
            <p:cNvSpPr/>
            <p:nvPr/>
          </p:nvSpPr>
          <p:spPr>
            <a:xfrm>
              <a:off x="2048075" y="2713875"/>
              <a:ext cx="15400" cy="31900"/>
            </a:xfrm>
            <a:custGeom>
              <a:avLst/>
              <a:gdLst/>
              <a:ahLst/>
              <a:cxnLst/>
              <a:rect l="l" t="t" r="r" b="b"/>
              <a:pathLst>
                <a:path w="616" h="1276" extrusionOk="0">
                  <a:moveTo>
                    <a:pt x="0" y="1"/>
                  </a:moveTo>
                  <a:lnTo>
                    <a:pt x="0" y="1276"/>
                  </a:lnTo>
                  <a:lnTo>
                    <a:pt x="615" y="1276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2"/>
            <p:cNvSpPr/>
            <p:nvPr/>
          </p:nvSpPr>
          <p:spPr>
            <a:xfrm>
              <a:off x="2048075" y="2820600"/>
              <a:ext cx="130250" cy="55750"/>
            </a:xfrm>
            <a:custGeom>
              <a:avLst/>
              <a:gdLst/>
              <a:ahLst/>
              <a:cxnLst/>
              <a:rect l="l" t="t" r="r" b="b"/>
              <a:pathLst>
                <a:path w="5210" h="2230" extrusionOk="0">
                  <a:moveTo>
                    <a:pt x="0" y="0"/>
                  </a:moveTo>
                  <a:lnTo>
                    <a:pt x="0" y="2229"/>
                  </a:lnTo>
                  <a:lnTo>
                    <a:pt x="5209" y="2229"/>
                  </a:lnTo>
                  <a:lnTo>
                    <a:pt x="52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2"/>
            <p:cNvSpPr/>
            <p:nvPr/>
          </p:nvSpPr>
          <p:spPr>
            <a:xfrm>
              <a:off x="1717475" y="2873375"/>
              <a:ext cx="535600" cy="70375"/>
            </a:xfrm>
            <a:custGeom>
              <a:avLst/>
              <a:gdLst/>
              <a:ahLst/>
              <a:cxnLst/>
              <a:rect l="l" t="t" r="r" b="b"/>
              <a:pathLst>
                <a:path w="21424" h="2815" extrusionOk="0">
                  <a:moveTo>
                    <a:pt x="2813" y="0"/>
                  </a:moveTo>
                  <a:cubicBezTo>
                    <a:pt x="1262" y="0"/>
                    <a:pt x="1" y="1263"/>
                    <a:pt x="1" y="2815"/>
                  </a:cubicBezTo>
                  <a:lnTo>
                    <a:pt x="1229" y="2815"/>
                  </a:lnTo>
                  <a:cubicBezTo>
                    <a:pt x="1231" y="1940"/>
                    <a:pt x="1940" y="1231"/>
                    <a:pt x="2815" y="1229"/>
                  </a:cubicBezTo>
                  <a:lnTo>
                    <a:pt x="18611" y="1229"/>
                  </a:lnTo>
                  <a:cubicBezTo>
                    <a:pt x="19486" y="1231"/>
                    <a:pt x="20195" y="1940"/>
                    <a:pt x="20195" y="2815"/>
                  </a:cubicBezTo>
                  <a:lnTo>
                    <a:pt x="21424" y="2815"/>
                  </a:lnTo>
                  <a:cubicBezTo>
                    <a:pt x="21422" y="1260"/>
                    <a:pt x="20164" y="2"/>
                    <a:pt x="18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2"/>
            <p:cNvSpPr/>
            <p:nvPr/>
          </p:nvSpPr>
          <p:spPr>
            <a:xfrm>
              <a:off x="2048075" y="2873375"/>
              <a:ext cx="205000" cy="70375"/>
            </a:xfrm>
            <a:custGeom>
              <a:avLst/>
              <a:gdLst/>
              <a:ahLst/>
              <a:cxnLst/>
              <a:rect l="l" t="t" r="r" b="b"/>
              <a:pathLst>
                <a:path w="8200" h="2815" extrusionOk="0">
                  <a:moveTo>
                    <a:pt x="0" y="0"/>
                  </a:moveTo>
                  <a:lnTo>
                    <a:pt x="0" y="1229"/>
                  </a:lnTo>
                  <a:lnTo>
                    <a:pt x="5387" y="1229"/>
                  </a:lnTo>
                  <a:cubicBezTo>
                    <a:pt x="6262" y="1231"/>
                    <a:pt x="6971" y="1940"/>
                    <a:pt x="6971" y="2815"/>
                  </a:cubicBezTo>
                  <a:lnTo>
                    <a:pt x="8200" y="2815"/>
                  </a:lnTo>
                  <a:cubicBezTo>
                    <a:pt x="8198" y="1260"/>
                    <a:pt x="6940" y="2"/>
                    <a:pt x="5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52"/>
          <p:cNvGrpSpPr/>
          <p:nvPr/>
        </p:nvGrpSpPr>
        <p:grpSpPr>
          <a:xfrm>
            <a:off x="1197906" y="1640675"/>
            <a:ext cx="443250" cy="383877"/>
            <a:chOff x="2420400" y="2599075"/>
            <a:chExt cx="535650" cy="463900"/>
          </a:xfrm>
        </p:grpSpPr>
        <p:sp>
          <p:nvSpPr>
            <p:cNvPr id="802" name="Google Shape;802;p52"/>
            <p:cNvSpPr/>
            <p:nvPr/>
          </p:nvSpPr>
          <p:spPr>
            <a:xfrm>
              <a:off x="2795225" y="2616450"/>
              <a:ext cx="63100" cy="31425"/>
            </a:xfrm>
            <a:custGeom>
              <a:avLst/>
              <a:gdLst/>
              <a:ahLst/>
              <a:cxnLst/>
              <a:rect l="l" t="t" r="r" b="b"/>
              <a:pathLst>
                <a:path w="2524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2523" y="1256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2"/>
            <p:cNvSpPr/>
            <p:nvPr/>
          </p:nvSpPr>
          <p:spPr>
            <a:xfrm>
              <a:off x="2777075" y="2669275"/>
              <a:ext cx="63100" cy="31375"/>
            </a:xfrm>
            <a:custGeom>
              <a:avLst/>
              <a:gdLst/>
              <a:ahLst/>
              <a:cxnLst/>
              <a:rect l="l" t="t" r="r" b="b"/>
              <a:pathLst>
                <a:path w="2524" h="1255" extrusionOk="0">
                  <a:moveTo>
                    <a:pt x="1" y="0"/>
                  </a:moveTo>
                  <a:lnTo>
                    <a:pt x="1" y="1255"/>
                  </a:lnTo>
                  <a:lnTo>
                    <a:pt x="2524" y="1255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2"/>
            <p:cNvSpPr/>
            <p:nvPr/>
          </p:nvSpPr>
          <p:spPr>
            <a:xfrm>
              <a:off x="2795225" y="3013375"/>
              <a:ext cx="63100" cy="31375"/>
            </a:xfrm>
            <a:custGeom>
              <a:avLst/>
              <a:gdLst/>
              <a:ahLst/>
              <a:cxnLst/>
              <a:rect l="l" t="t" r="r" b="b"/>
              <a:pathLst>
                <a:path w="2524" h="1255" extrusionOk="0">
                  <a:moveTo>
                    <a:pt x="0" y="1"/>
                  </a:moveTo>
                  <a:lnTo>
                    <a:pt x="0" y="1255"/>
                  </a:lnTo>
                  <a:lnTo>
                    <a:pt x="2523" y="1255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2"/>
            <p:cNvSpPr/>
            <p:nvPr/>
          </p:nvSpPr>
          <p:spPr>
            <a:xfrm>
              <a:off x="2777075" y="2960550"/>
              <a:ext cx="63100" cy="31425"/>
            </a:xfrm>
            <a:custGeom>
              <a:avLst/>
              <a:gdLst/>
              <a:ahLst/>
              <a:cxnLst/>
              <a:rect l="l" t="t" r="r" b="b"/>
              <a:pathLst>
                <a:path w="2524" h="1257" extrusionOk="0">
                  <a:moveTo>
                    <a:pt x="1" y="1"/>
                  </a:moveTo>
                  <a:lnTo>
                    <a:pt x="1" y="1257"/>
                  </a:lnTo>
                  <a:lnTo>
                    <a:pt x="2524" y="1257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2"/>
            <p:cNvSpPr/>
            <p:nvPr/>
          </p:nvSpPr>
          <p:spPr>
            <a:xfrm>
              <a:off x="2420400" y="2599075"/>
              <a:ext cx="535650" cy="463900"/>
            </a:xfrm>
            <a:custGeom>
              <a:avLst/>
              <a:gdLst/>
              <a:ahLst/>
              <a:cxnLst/>
              <a:rect l="l" t="t" r="r" b="b"/>
              <a:pathLst>
                <a:path w="21426" h="18556" extrusionOk="0">
                  <a:moveTo>
                    <a:pt x="12900" y="0"/>
                  </a:moveTo>
                  <a:lnTo>
                    <a:pt x="9439" y="4560"/>
                  </a:lnTo>
                  <a:lnTo>
                    <a:pt x="0" y="9278"/>
                  </a:lnTo>
                  <a:lnTo>
                    <a:pt x="9439" y="13996"/>
                  </a:lnTo>
                  <a:lnTo>
                    <a:pt x="12900" y="18555"/>
                  </a:lnTo>
                  <a:lnTo>
                    <a:pt x="16073" y="18555"/>
                  </a:lnTo>
                  <a:lnTo>
                    <a:pt x="14069" y="12241"/>
                  </a:lnTo>
                  <a:lnTo>
                    <a:pt x="15466" y="12241"/>
                  </a:lnTo>
                  <a:lnTo>
                    <a:pt x="18996" y="15181"/>
                  </a:lnTo>
                  <a:lnTo>
                    <a:pt x="21019" y="13787"/>
                  </a:lnTo>
                  <a:lnTo>
                    <a:pt x="19448" y="11135"/>
                  </a:lnTo>
                  <a:lnTo>
                    <a:pt x="21425" y="9278"/>
                  </a:lnTo>
                  <a:lnTo>
                    <a:pt x="19448" y="7420"/>
                  </a:lnTo>
                  <a:lnTo>
                    <a:pt x="21019" y="4769"/>
                  </a:lnTo>
                  <a:lnTo>
                    <a:pt x="18997" y="3374"/>
                  </a:lnTo>
                  <a:lnTo>
                    <a:pt x="15466" y="6313"/>
                  </a:lnTo>
                  <a:lnTo>
                    <a:pt x="14069" y="6313"/>
                  </a:lnTo>
                  <a:lnTo>
                    <a:pt x="160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2"/>
            <p:cNvSpPr/>
            <p:nvPr/>
          </p:nvSpPr>
          <p:spPr>
            <a:xfrm>
              <a:off x="2420400" y="2831000"/>
              <a:ext cx="535600" cy="231975"/>
            </a:xfrm>
            <a:custGeom>
              <a:avLst/>
              <a:gdLst/>
              <a:ahLst/>
              <a:cxnLst/>
              <a:rect l="l" t="t" r="r" b="b"/>
              <a:pathLst>
                <a:path w="21424" h="9279" extrusionOk="0">
                  <a:moveTo>
                    <a:pt x="0" y="1"/>
                  </a:moveTo>
                  <a:lnTo>
                    <a:pt x="9439" y="4719"/>
                  </a:lnTo>
                  <a:lnTo>
                    <a:pt x="12900" y="9278"/>
                  </a:lnTo>
                  <a:lnTo>
                    <a:pt x="16073" y="9278"/>
                  </a:lnTo>
                  <a:lnTo>
                    <a:pt x="14069" y="2964"/>
                  </a:lnTo>
                  <a:lnTo>
                    <a:pt x="15466" y="2964"/>
                  </a:lnTo>
                  <a:lnTo>
                    <a:pt x="18996" y="5904"/>
                  </a:lnTo>
                  <a:lnTo>
                    <a:pt x="21019" y="4510"/>
                  </a:lnTo>
                  <a:lnTo>
                    <a:pt x="19448" y="1858"/>
                  </a:lnTo>
                  <a:lnTo>
                    <a:pt x="214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52"/>
          <p:cNvGrpSpPr/>
          <p:nvPr/>
        </p:nvGrpSpPr>
        <p:grpSpPr>
          <a:xfrm>
            <a:off x="6830375" y="4299702"/>
            <a:ext cx="352511" cy="131061"/>
            <a:chOff x="2950375" y="4348250"/>
            <a:chExt cx="535650" cy="199150"/>
          </a:xfrm>
        </p:grpSpPr>
        <p:sp>
          <p:nvSpPr>
            <p:cNvPr id="821" name="Google Shape;821;p52"/>
            <p:cNvSpPr/>
            <p:nvPr/>
          </p:nvSpPr>
          <p:spPr>
            <a:xfrm>
              <a:off x="3347450" y="4348250"/>
              <a:ext cx="118650" cy="78175"/>
            </a:xfrm>
            <a:custGeom>
              <a:avLst/>
              <a:gdLst/>
              <a:ahLst/>
              <a:cxnLst/>
              <a:rect l="l" t="t" r="r" b="b"/>
              <a:pathLst>
                <a:path w="4746" h="3127" extrusionOk="0">
                  <a:moveTo>
                    <a:pt x="1728" y="1"/>
                  </a:moveTo>
                  <a:lnTo>
                    <a:pt x="0" y="1806"/>
                  </a:lnTo>
                  <a:lnTo>
                    <a:pt x="404" y="2192"/>
                  </a:lnTo>
                  <a:lnTo>
                    <a:pt x="808" y="2578"/>
                  </a:lnTo>
                  <a:lnTo>
                    <a:pt x="1029" y="2346"/>
                  </a:lnTo>
                  <a:lnTo>
                    <a:pt x="3628" y="2990"/>
                  </a:lnTo>
                  <a:lnTo>
                    <a:pt x="3628" y="3127"/>
                  </a:lnTo>
                  <a:lnTo>
                    <a:pt x="4745" y="3127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2"/>
            <p:cNvSpPr/>
            <p:nvPr/>
          </p:nvSpPr>
          <p:spPr>
            <a:xfrm>
              <a:off x="3347450" y="4469225"/>
              <a:ext cx="118650" cy="78175"/>
            </a:xfrm>
            <a:custGeom>
              <a:avLst/>
              <a:gdLst/>
              <a:ahLst/>
              <a:cxnLst/>
              <a:rect l="l" t="t" r="r" b="b"/>
              <a:pathLst>
                <a:path w="4746" h="3127" extrusionOk="0">
                  <a:moveTo>
                    <a:pt x="3628" y="0"/>
                  </a:moveTo>
                  <a:lnTo>
                    <a:pt x="3628" y="138"/>
                  </a:lnTo>
                  <a:lnTo>
                    <a:pt x="1029" y="781"/>
                  </a:lnTo>
                  <a:lnTo>
                    <a:pt x="808" y="550"/>
                  </a:lnTo>
                  <a:lnTo>
                    <a:pt x="404" y="937"/>
                  </a:lnTo>
                  <a:lnTo>
                    <a:pt x="0" y="1322"/>
                  </a:lnTo>
                  <a:lnTo>
                    <a:pt x="1728" y="3127"/>
                  </a:lnTo>
                  <a:lnTo>
                    <a:pt x="4745" y="3127"/>
                  </a:lnTo>
                  <a:lnTo>
                    <a:pt x="47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2"/>
            <p:cNvSpPr/>
            <p:nvPr/>
          </p:nvSpPr>
          <p:spPr>
            <a:xfrm>
              <a:off x="3333450" y="4379875"/>
              <a:ext cx="152575" cy="135025"/>
            </a:xfrm>
            <a:custGeom>
              <a:avLst/>
              <a:gdLst/>
              <a:ahLst/>
              <a:cxnLst/>
              <a:rect l="l" t="t" r="r" b="b"/>
              <a:pathLst>
                <a:path w="6103" h="5401" extrusionOk="0">
                  <a:moveTo>
                    <a:pt x="1" y="0"/>
                  </a:moveTo>
                  <a:lnTo>
                    <a:pt x="1" y="5400"/>
                  </a:lnTo>
                  <a:lnTo>
                    <a:pt x="6103" y="3365"/>
                  </a:lnTo>
                  <a:lnTo>
                    <a:pt x="6103" y="20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2"/>
            <p:cNvSpPr/>
            <p:nvPr/>
          </p:nvSpPr>
          <p:spPr>
            <a:xfrm>
              <a:off x="2950375" y="4379875"/>
              <a:ext cx="383100" cy="134975"/>
            </a:xfrm>
            <a:custGeom>
              <a:avLst/>
              <a:gdLst/>
              <a:ahLst/>
              <a:cxnLst/>
              <a:rect l="l" t="t" r="r" b="b"/>
              <a:pathLst>
                <a:path w="15324" h="5399" extrusionOk="0">
                  <a:moveTo>
                    <a:pt x="2666" y="0"/>
                  </a:moveTo>
                  <a:cubicBezTo>
                    <a:pt x="1197" y="0"/>
                    <a:pt x="1" y="1196"/>
                    <a:pt x="1" y="2665"/>
                  </a:cubicBezTo>
                  <a:lnTo>
                    <a:pt x="1" y="2734"/>
                  </a:lnTo>
                  <a:cubicBezTo>
                    <a:pt x="1" y="4203"/>
                    <a:pt x="1197" y="5399"/>
                    <a:pt x="2666" y="5399"/>
                  </a:cubicBezTo>
                  <a:lnTo>
                    <a:pt x="15324" y="5399"/>
                  </a:lnTo>
                  <a:lnTo>
                    <a:pt x="153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2"/>
            <p:cNvSpPr/>
            <p:nvPr/>
          </p:nvSpPr>
          <p:spPr>
            <a:xfrm>
              <a:off x="2950375" y="4379875"/>
              <a:ext cx="121050" cy="134975"/>
            </a:xfrm>
            <a:custGeom>
              <a:avLst/>
              <a:gdLst/>
              <a:ahLst/>
              <a:cxnLst/>
              <a:rect l="l" t="t" r="r" b="b"/>
              <a:pathLst>
                <a:path w="4842" h="5399" extrusionOk="0">
                  <a:moveTo>
                    <a:pt x="2666" y="0"/>
                  </a:moveTo>
                  <a:cubicBezTo>
                    <a:pt x="1197" y="0"/>
                    <a:pt x="1" y="1196"/>
                    <a:pt x="1" y="2665"/>
                  </a:cubicBezTo>
                  <a:lnTo>
                    <a:pt x="1" y="2734"/>
                  </a:lnTo>
                  <a:cubicBezTo>
                    <a:pt x="1" y="4203"/>
                    <a:pt x="1197" y="5399"/>
                    <a:pt x="2666" y="5399"/>
                  </a:cubicBezTo>
                  <a:lnTo>
                    <a:pt x="4841" y="5399"/>
                  </a:lnTo>
                  <a:lnTo>
                    <a:pt x="4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2"/>
            <p:cNvSpPr/>
            <p:nvPr/>
          </p:nvSpPr>
          <p:spPr>
            <a:xfrm>
              <a:off x="2950375" y="4447350"/>
              <a:ext cx="121050" cy="67500"/>
            </a:xfrm>
            <a:custGeom>
              <a:avLst/>
              <a:gdLst/>
              <a:ahLst/>
              <a:cxnLst/>
              <a:rect l="l" t="t" r="r" b="b"/>
              <a:pathLst>
                <a:path w="4842" h="2700" extrusionOk="0">
                  <a:moveTo>
                    <a:pt x="2" y="1"/>
                  </a:moveTo>
                  <a:lnTo>
                    <a:pt x="1" y="35"/>
                  </a:lnTo>
                  <a:cubicBezTo>
                    <a:pt x="1" y="1504"/>
                    <a:pt x="1197" y="2700"/>
                    <a:pt x="2666" y="2700"/>
                  </a:cubicBezTo>
                  <a:lnTo>
                    <a:pt x="4841" y="2700"/>
                  </a:lnTo>
                  <a:lnTo>
                    <a:pt x="48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2"/>
            <p:cNvSpPr/>
            <p:nvPr/>
          </p:nvSpPr>
          <p:spPr>
            <a:xfrm>
              <a:off x="3333450" y="4447350"/>
              <a:ext cx="152575" cy="67550"/>
            </a:xfrm>
            <a:custGeom>
              <a:avLst/>
              <a:gdLst/>
              <a:ahLst/>
              <a:cxnLst/>
              <a:rect l="l" t="t" r="r" b="b"/>
              <a:pathLst>
                <a:path w="6103" h="2702" extrusionOk="0">
                  <a:moveTo>
                    <a:pt x="1" y="1"/>
                  </a:moveTo>
                  <a:lnTo>
                    <a:pt x="1" y="2701"/>
                  </a:lnTo>
                  <a:lnTo>
                    <a:pt x="6103" y="666"/>
                  </a:lnTo>
                  <a:lnTo>
                    <a:pt x="61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52"/>
          <p:cNvGrpSpPr/>
          <p:nvPr/>
        </p:nvGrpSpPr>
        <p:grpSpPr>
          <a:xfrm>
            <a:off x="7772716" y="4188980"/>
            <a:ext cx="294582" cy="352478"/>
            <a:chOff x="3602275" y="4201525"/>
            <a:chExt cx="447625" cy="535600"/>
          </a:xfrm>
        </p:grpSpPr>
        <p:sp>
          <p:nvSpPr>
            <p:cNvPr id="829" name="Google Shape;829;p52"/>
            <p:cNvSpPr/>
            <p:nvPr/>
          </p:nvSpPr>
          <p:spPr>
            <a:xfrm>
              <a:off x="3602275" y="4543700"/>
              <a:ext cx="152950" cy="193425"/>
            </a:xfrm>
            <a:custGeom>
              <a:avLst/>
              <a:gdLst/>
              <a:ahLst/>
              <a:cxnLst/>
              <a:rect l="l" t="t" r="r" b="b"/>
              <a:pathLst>
                <a:path w="6118" h="7737" extrusionOk="0">
                  <a:moveTo>
                    <a:pt x="4547" y="0"/>
                  </a:moveTo>
                  <a:lnTo>
                    <a:pt x="0" y="4548"/>
                  </a:lnTo>
                  <a:lnTo>
                    <a:pt x="3189" y="7737"/>
                  </a:lnTo>
                  <a:lnTo>
                    <a:pt x="6117" y="1571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2"/>
            <p:cNvSpPr/>
            <p:nvPr/>
          </p:nvSpPr>
          <p:spPr>
            <a:xfrm>
              <a:off x="3629250" y="4570675"/>
              <a:ext cx="125975" cy="166450"/>
            </a:xfrm>
            <a:custGeom>
              <a:avLst/>
              <a:gdLst/>
              <a:ahLst/>
              <a:cxnLst/>
              <a:rect l="l" t="t" r="r" b="b"/>
              <a:pathLst>
                <a:path w="5039" h="6658" extrusionOk="0">
                  <a:moveTo>
                    <a:pt x="4547" y="0"/>
                  </a:moveTo>
                  <a:lnTo>
                    <a:pt x="1" y="4548"/>
                  </a:lnTo>
                  <a:lnTo>
                    <a:pt x="2110" y="6658"/>
                  </a:lnTo>
                  <a:lnTo>
                    <a:pt x="5038" y="492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2"/>
            <p:cNvSpPr/>
            <p:nvPr/>
          </p:nvSpPr>
          <p:spPr>
            <a:xfrm>
              <a:off x="3912550" y="4201525"/>
              <a:ext cx="137350" cy="137375"/>
            </a:xfrm>
            <a:custGeom>
              <a:avLst/>
              <a:gdLst/>
              <a:ahLst/>
              <a:cxnLst/>
              <a:rect l="l" t="t" r="r" b="b"/>
              <a:pathLst>
                <a:path w="5494" h="5495" extrusionOk="0">
                  <a:moveTo>
                    <a:pt x="4610" y="0"/>
                  </a:moveTo>
                  <a:lnTo>
                    <a:pt x="1" y="4611"/>
                  </a:lnTo>
                  <a:lnTo>
                    <a:pt x="883" y="5495"/>
                  </a:lnTo>
                  <a:lnTo>
                    <a:pt x="5494" y="8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2"/>
            <p:cNvSpPr/>
            <p:nvPr/>
          </p:nvSpPr>
          <p:spPr>
            <a:xfrm>
              <a:off x="3923575" y="4212575"/>
              <a:ext cx="126325" cy="126325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4611" y="0"/>
                  </a:moveTo>
                  <a:lnTo>
                    <a:pt x="0" y="4611"/>
                  </a:lnTo>
                  <a:lnTo>
                    <a:pt x="442" y="5053"/>
                  </a:lnTo>
                  <a:lnTo>
                    <a:pt x="5053" y="442"/>
                  </a:lnTo>
                  <a:lnTo>
                    <a:pt x="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2"/>
            <p:cNvSpPr/>
            <p:nvPr/>
          </p:nvSpPr>
          <p:spPr>
            <a:xfrm>
              <a:off x="3784075" y="4527975"/>
              <a:ext cx="70425" cy="70450"/>
            </a:xfrm>
            <a:custGeom>
              <a:avLst/>
              <a:gdLst/>
              <a:ahLst/>
              <a:cxnLst/>
              <a:rect l="l" t="t" r="r" b="b"/>
              <a:pathLst>
                <a:path w="2817" h="2818" extrusionOk="0">
                  <a:moveTo>
                    <a:pt x="1933" y="0"/>
                  </a:moveTo>
                  <a:lnTo>
                    <a:pt x="1" y="1932"/>
                  </a:lnTo>
                  <a:lnTo>
                    <a:pt x="885" y="2818"/>
                  </a:lnTo>
                  <a:lnTo>
                    <a:pt x="2817" y="884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2"/>
            <p:cNvSpPr/>
            <p:nvPr/>
          </p:nvSpPr>
          <p:spPr>
            <a:xfrm>
              <a:off x="3716475" y="4490200"/>
              <a:ext cx="106075" cy="186875"/>
            </a:xfrm>
            <a:custGeom>
              <a:avLst/>
              <a:gdLst/>
              <a:ahLst/>
              <a:cxnLst/>
              <a:rect l="l" t="t" r="r" b="b"/>
              <a:pathLst>
                <a:path w="4243" h="7475" extrusionOk="0">
                  <a:moveTo>
                    <a:pt x="2570" y="1"/>
                  </a:moveTo>
                  <a:lnTo>
                    <a:pt x="1" y="2570"/>
                  </a:lnTo>
                  <a:lnTo>
                    <a:pt x="1710" y="7475"/>
                  </a:lnTo>
                  <a:lnTo>
                    <a:pt x="4243" y="4944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2"/>
            <p:cNvSpPr/>
            <p:nvPr/>
          </p:nvSpPr>
          <p:spPr>
            <a:xfrm>
              <a:off x="3672175" y="4394650"/>
              <a:ext cx="111550" cy="111600"/>
            </a:xfrm>
            <a:custGeom>
              <a:avLst/>
              <a:gdLst/>
              <a:ahLst/>
              <a:cxnLst/>
              <a:rect l="l" t="t" r="r" b="b"/>
              <a:pathLst>
                <a:path w="4462" h="4464" extrusionOk="0">
                  <a:moveTo>
                    <a:pt x="2261" y="1770"/>
                  </a:moveTo>
                  <a:lnTo>
                    <a:pt x="2694" y="2203"/>
                  </a:lnTo>
                  <a:lnTo>
                    <a:pt x="2203" y="2694"/>
                  </a:lnTo>
                  <a:lnTo>
                    <a:pt x="1770" y="2261"/>
                  </a:lnTo>
                  <a:lnTo>
                    <a:pt x="2261" y="1770"/>
                  </a:lnTo>
                  <a:close/>
                  <a:moveTo>
                    <a:pt x="2261" y="0"/>
                  </a:moveTo>
                  <a:lnTo>
                    <a:pt x="1" y="2261"/>
                  </a:lnTo>
                  <a:lnTo>
                    <a:pt x="2203" y="4463"/>
                  </a:lnTo>
                  <a:lnTo>
                    <a:pt x="4462" y="220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2"/>
            <p:cNvSpPr/>
            <p:nvPr/>
          </p:nvSpPr>
          <p:spPr>
            <a:xfrm>
              <a:off x="3822650" y="4312425"/>
              <a:ext cx="49200" cy="49225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886" y="0"/>
                  </a:moveTo>
                  <a:lnTo>
                    <a:pt x="0" y="886"/>
                  </a:lnTo>
                  <a:lnTo>
                    <a:pt x="1083" y="1968"/>
                  </a:lnTo>
                  <a:lnTo>
                    <a:pt x="1968" y="1083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2"/>
            <p:cNvSpPr/>
            <p:nvPr/>
          </p:nvSpPr>
          <p:spPr>
            <a:xfrm>
              <a:off x="3780475" y="4424275"/>
              <a:ext cx="178425" cy="147725"/>
            </a:xfrm>
            <a:custGeom>
              <a:avLst/>
              <a:gdLst/>
              <a:ahLst/>
              <a:cxnLst/>
              <a:rect l="l" t="t" r="r" b="b"/>
              <a:pathLst>
                <a:path w="7137" h="5909" extrusionOk="0">
                  <a:moveTo>
                    <a:pt x="2586" y="1"/>
                  </a:moveTo>
                  <a:lnTo>
                    <a:pt x="0" y="2587"/>
                  </a:lnTo>
                  <a:lnTo>
                    <a:pt x="269" y="3011"/>
                  </a:lnTo>
                  <a:cubicBezTo>
                    <a:pt x="1345" y="4707"/>
                    <a:pt x="2753" y="5401"/>
                    <a:pt x="3743" y="5685"/>
                  </a:cubicBezTo>
                  <a:cubicBezTo>
                    <a:pt x="4251" y="5831"/>
                    <a:pt x="4778" y="5906"/>
                    <a:pt x="5306" y="5909"/>
                  </a:cubicBezTo>
                  <a:cubicBezTo>
                    <a:pt x="5317" y="5909"/>
                    <a:pt x="5328" y="5909"/>
                    <a:pt x="5340" y="5909"/>
                  </a:cubicBezTo>
                  <a:cubicBezTo>
                    <a:pt x="5460" y="5909"/>
                    <a:pt x="5582" y="5902"/>
                    <a:pt x="5702" y="5889"/>
                  </a:cubicBezTo>
                  <a:lnTo>
                    <a:pt x="6099" y="5840"/>
                  </a:lnTo>
                  <a:lnTo>
                    <a:pt x="7137" y="2545"/>
                  </a:lnTo>
                  <a:lnTo>
                    <a:pt x="6181" y="2651"/>
                  </a:lnTo>
                  <a:cubicBezTo>
                    <a:pt x="6033" y="2668"/>
                    <a:pt x="5891" y="2676"/>
                    <a:pt x="5754" y="2676"/>
                  </a:cubicBezTo>
                  <a:cubicBezTo>
                    <a:pt x="3736" y="2676"/>
                    <a:pt x="2979" y="959"/>
                    <a:pt x="2941" y="868"/>
                  </a:cubicBezTo>
                  <a:lnTo>
                    <a:pt x="2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2"/>
            <p:cNvSpPr/>
            <p:nvPr/>
          </p:nvSpPr>
          <p:spPr>
            <a:xfrm>
              <a:off x="3665275" y="4281250"/>
              <a:ext cx="304900" cy="304950"/>
            </a:xfrm>
            <a:custGeom>
              <a:avLst/>
              <a:gdLst/>
              <a:ahLst/>
              <a:cxnLst/>
              <a:rect l="l" t="t" r="r" b="b"/>
              <a:pathLst>
                <a:path w="12196" h="12198" extrusionOk="0">
                  <a:moveTo>
                    <a:pt x="9708" y="1"/>
                  </a:moveTo>
                  <a:lnTo>
                    <a:pt x="1" y="9708"/>
                  </a:lnTo>
                  <a:lnTo>
                    <a:pt x="1244" y="10952"/>
                  </a:lnTo>
                  <a:lnTo>
                    <a:pt x="2488" y="12197"/>
                  </a:lnTo>
                  <a:lnTo>
                    <a:pt x="12196" y="2488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2"/>
            <p:cNvSpPr/>
            <p:nvPr/>
          </p:nvSpPr>
          <p:spPr>
            <a:xfrm>
              <a:off x="3643450" y="4365900"/>
              <a:ext cx="136150" cy="136150"/>
            </a:xfrm>
            <a:custGeom>
              <a:avLst/>
              <a:gdLst/>
              <a:ahLst/>
              <a:cxnLst/>
              <a:rect l="l" t="t" r="r" b="b"/>
              <a:pathLst>
                <a:path w="5446" h="5446" extrusionOk="0">
                  <a:moveTo>
                    <a:pt x="4561" y="1"/>
                  </a:moveTo>
                  <a:lnTo>
                    <a:pt x="0" y="4562"/>
                  </a:lnTo>
                  <a:lnTo>
                    <a:pt x="884" y="5446"/>
                  </a:lnTo>
                  <a:lnTo>
                    <a:pt x="5445" y="885"/>
                  </a:lnTo>
                  <a:lnTo>
                    <a:pt x="45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2"/>
            <p:cNvSpPr/>
            <p:nvPr/>
          </p:nvSpPr>
          <p:spPr>
            <a:xfrm>
              <a:off x="3696375" y="4312350"/>
              <a:ext cx="273800" cy="273850"/>
            </a:xfrm>
            <a:custGeom>
              <a:avLst/>
              <a:gdLst/>
              <a:ahLst/>
              <a:cxnLst/>
              <a:rect l="l" t="t" r="r" b="b"/>
              <a:pathLst>
                <a:path w="10952" h="10954" extrusionOk="0">
                  <a:moveTo>
                    <a:pt x="9708" y="0"/>
                  </a:moveTo>
                  <a:lnTo>
                    <a:pt x="0" y="9708"/>
                  </a:lnTo>
                  <a:lnTo>
                    <a:pt x="1244" y="10953"/>
                  </a:lnTo>
                  <a:lnTo>
                    <a:pt x="10952" y="1244"/>
                  </a:lnTo>
                  <a:lnTo>
                    <a:pt x="97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2"/>
            <p:cNvSpPr/>
            <p:nvPr/>
          </p:nvSpPr>
          <p:spPr>
            <a:xfrm>
              <a:off x="3654500" y="4376950"/>
              <a:ext cx="125100" cy="125100"/>
            </a:xfrm>
            <a:custGeom>
              <a:avLst/>
              <a:gdLst/>
              <a:ahLst/>
              <a:cxnLst/>
              <a:rect l="l" t="t" r="r" b="b"/>
              <a:pathLst>
                <a:path w="5004" h="5004" extrusionOk="0">
                  <a:moveTo>
                    <a:pt x="4561" y="1"/>
                  </a:moveTo>
                  <a:lnTo>
                    <a:pt x="0" y="4562"/>
                  </a:lnTo>
                  <a:lnTo>
                    <a:pt x="442" y="5004"/>
                  </a:lnTo>
                  <a:lnTo>
                    <a:pt x="5003" y="443"/>
                  </a:lnTo>
                  <a:lnTo>
                    <a:pt x="45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52"/>
          <p:cNvGrpSpPr/>
          <p:nvPr/>
        </p:nvGrpSpPr>
        <p:grpSpPr>
          <a:xfrm>
            <a:off x="5938058" y="4188983"/>
            <a:ext cx="310393" cy="352495"/>
            <a:chOff x="6110750" y="4207825"/>
            <a:chExt cx="471650" cy="535625"/>
          </a:xfrm>
        </p:grpSpPr>
        <p:sp>
          <p:nvSpPr>
            <p:cNvPr id="843" name="Google Shape;843;p52"/>
            <p:cNvSpPr/>
            <p:nvPr/>
          </p:nvSpPr>
          <p:spPr>
            <a:xfrm>
              <a:off x="6249550" y="4359525"/>
              <a:ext cx="48375" cy="31375"/>
            </a:xfrm>
            <a:custGeom>
              <a:avLst/>
              <a:gdLst/>
              <a:ahLst/>
              <a:cxnLst/>
              <a:rect l="l" t="t" r="r" b="b"/>
              <a:pathLst>
                <a:path w="1935" h="1255" extrusionOk="0">
                  <a:moveTo>
                    <a:pt x="1" y="0"/>
                  </a:moveTo>
                  <a:lnTo>
                    <a:pt x="1" y="1255"/>
                  </a:lnTo>
                  <a:lnTo>
                    <a:pt x="1934" y="1255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2"/>
            <p:cNvSpPr/>
            <p:nvPr/>
          </p:nvSpPr>
          <p:spPr>
            <a:xfrm>
              <a:off x="6110750" y="4270325"/>
              <a:ext cx="202850" cy="202875"/>
            </a:xfrm>
            <a:custGeom>
              <a:avLst/>
              <a:gdLst/>
              <a:ahLst/>
              <a:cxnLst/>
              <a:rect l="l" t="t" r="r" b="b"/>
              <a:pathLst>
                <a:path w="8114" h="8115" extrusionOk="0">
                  <a:moveTo>
                    <a:pt x="4057" y="1256"/>
                  </a:moveTo>
                  <a:cubicBezTo>
                    <a:pt x="5600" y="1256"/>
                    <a:pt x="6858" y="2513"/>
                    <a:pt x="6858" y="4057"/>
                  </a:cubicBezTo>
                  <a:cubicBezTo>
                    <a:pt x="6858" y="5602"/>
                    <a:pt x="5600" y="6859"/>
                    <a:pt x="4057" y="6859"/>
                  </a:cubicBezTo>
                  <a:cubicBezTo>
                    <a:pt x="2511" y="6859"/>
                    <a:pt x="1254" y="5602"/>
                    <a:pt x="1254" y="4057"/>
                  </a:cubicBezTo>
                  <a:cubicBezTo>
                    <a:pt x="1254" y="2513"/>
                    <a:pt x="2511" y="1256"/>
                    <a:pt x="4057" y="1256"/>
                  </a:cubicBezTo>
                  <a:close/>
                  <a:moveTo>
                    <a:pt x="4057" y="0"/>
                  </a:moveTo>
                  <a:cubicBezTo>
                    <a:pt x="1820" y="0"/>
                    <a:pt x="0" y="1820"/>
                    <a:pt x="0" y="4057"/>
                  </a:cubicBezTo>
                  <a:cubicBezTo>
                    <a:pt x="0" y="6295"/>
                    <a:pt x="1820" y="8115"/>
                    <a:pt x="4057" y="8115"/>
                  </a:cubicBezTo>
                  <a:cubicBezTo>
                    <a:pt x="6293" y="8115"/>
                    <a:pt x="8113" y="6295"/>
                    <a:pt x="8113" y="4057"/>
                  </a:cubicBezTo>
                  <a:cubicBezTo>
                    <a:pt x="8113" y="1820"/>
                    <a:pt x="6293" y="0"/>
                    <a:pt x="4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2"/>
            <p:cNvSpPr/>
            <p:nvPr/>
          </p:nvSpPr>
          <p:spPr>
            <a:xfrm>
              <a:off x="6326400" y="4207825"/>
              <a:ext cx="88450" cy="152950"/>
            </a:xfrm>
            <a:custGeom>
              <a:avLst/>
              <a:gdLst/>
              <a:ahLst/>
              <a:cxnLst/>
              <a:rect l="l" t="t" r="r" b="b"/>
              <a:pathLst>
                <a:path w="3538" h="6118" extrusionOk="0">
                  <a:moveTo>
                    <a:pt x="1" y="1"/>
                  </a:moveTo>
                  <a:lnTo>
                    <a:pt x="1" y="6118"/>
                  </a:lnTo>
                  <a:lnTo>
                    <a:pt x="3538" y="6118"/>
                  </a:lnTo>
                  <a:lnTo>
                    <a:pt x="3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2"/>
            <p:cNvSpPr/>
            <p:nvPr/>
          </p:nvSpPr>
          <p:spPr>
            <a:xfrm>
              <a:off x="6371150" y="4207825"/>
              <a:ext cx="43700" cy="152950"/>
            </a:xfrm>
            <a:custGeom>
              <a:avLst/>
              <a:gdLst/>
              <a:ahLst/>
              <a:cxnLst/>
              <a:rect l="l" t="t" r="r" b="b"/>
              <a:pathLst>
                <a:path w="1748" h="6118" extrusionOk="0">
                  <a:moveTo>
                    <a:pt x="1" y="1"/>
                  </a:moveTo>
                  <a:lnTo>
                    <a:pt x="1" y="6118"/>
                  </a:lnTo>
                  <a:lnTo>
                    <a:pt x="1748" y="6118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2"/>
            <p:cNvSpPr/>
            <p:nvPr/>
          </p:nvSpPr>
          <p:spPr>
            <a:xfrm>
              <a:off x="6443725" y="4356975"/>
              <a:ext cx="138675" cy="219500"/>
            </a:xfrm>
            <a:custGeom>
              <a:avLst/>
              <a:gdLst/>
              <a:ahLst/>
              <a:cxnLst/>
              <a:rect l="l" t="t" r="r" b="b"/>
              <a:pathLst>
                <a:path w="5547" h="8780" extrusionOk="0">
                  <a:moveTo>
                    <a:pt x="0" y="1"/>
                  </a:moveTo>
                  <a:lnTo>
                    <a:pt x="0" y="1257"/>
                  </a:lnTo>
                  <a:cubicBezTo>
                    <a:pt x="2367" y="1257"/>
                    <a:pt x="4291" y="3181"/>
                    <a:pt x="4291" y="5547"/>
                  </a:cubicBezTo>
                  <a:lnTo>
                    <a:pt x="4291" y="8780"/>
                  </a:lnTo>
                  <a:lnTo>
                    <a:pt x="5547" y="8780"/>
                  </a:lnTo>
                  <a:lnTo>
                    <a:pt x="5547" y="5547"/>
                  </a:lnTo>
                  <a:cubicBezTo>
                    <a:pt x="5547" y="2490"/>
                    <a:pt x="305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2"/>
            <p:cNvSpPr/>
            <p:nvPr/>
          </p:nvSpPr>
          <p:spPr>
            <a:xfrm>
              <a:off x="6288625" y="4329375"/>
              <a:ext cx="160450" cy="93225"/>
            </a:xfrm>
            <a:custGeom>
              <a:avLst/>
              <a:gdLst/>
              <a:ahLst/>
              <a:cxnLst/>
              <a:rect l="l" t="t" r="r" b="b"/>
              <a:pathLst>
                <a:path w="6418" h="3729" extrusionOk="0">
                  <a:moveTo>
                    <a:pt x="1" y="0"/>
                  </a:moveTo>
                  <a:lnTo>
                    <a:pt x="1" y="3728"/>
                  </a:lnTo>
                  <a:lnTo>
                    <a:pt x="6418" y="3728"/>
                  </a:lnTo>
                  <a:lnTo>
                    <a:pt x="64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2"/>
            <p:cNvSpPr/>
            <p:nvPr/>
          </p:nvSpPr>
          <p:spPr>
            <a:xfrm>
              <a:off x="6371150" y="4329375"/>
              <a:ext cx="77925" cy="93225"/>
            </a:xfrm>
            <a:custGeom>
              <a:avLst/>
              <a:gdLst/>
              <a:ahLst/>
              <a:cxnLst/>
              <a:rect l="l" t="t" r="r" b="b"/>
              <a:pathLst>
                <a:path w="3117" h="3729" extrusionOk="0">
                  <a:moveTo>
                    <a:pt x="1" y="0"/>
                  </a:moveTo>
                  <a:lnTo>
                    <a:pt x="1" y="3728"/>
                  </a:lnTo>
                  <a:lnTo>
                    <a:pt x="3117" y="3728"/>
                  </a:lnTo>
                  <a:lnTo>
                    <a:pt x="31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2"/>
            <p:cNvSpPr/>
            <p:nvPr/>
          </p:nvSpPr>
          <p:spPr>
            <a:xfrm>
              <a:off x="6213800" y="4391175"/>
              <a:ext cx="314825" cy="352275"/>
            </a:xfrm>
            <a:custGeom>
              <a:avLst/>
              <a:gdLst/>
              <a:ahLst/>
              <a:cxnLst/>
              <a:rect l="l" t="t" r="r" b="b"/>
              <a:pathLst>
                <a:path w="12593" h="14091" extrusionOk="0">
                  <a:moveTo>
                    <a:pt x="3176" y="1"/>
                  </a:moveTo>
                  <a:lnTo>
                    <a:pt x="3006" y="135"/>
                  </a:lnTo>
                  <a:cubicBezTo>
                    <a:pt x="2096" y="850"/>
                    <a:pt x="1340" y="1856"/>
                    <a:pt x="815" y="3049"/>
                  </a:cubicBezTo>
                  <a:cubicBezTo>
                    <a:pt x="362" y="4079"/>
                    <a:pt x="90" y="5232"/>
                    <a:pt x="18" y="6418"/>
                  </a:cubicBezTo>
                  <a:cubicBezTo>
                    <a:pt x="6" y="6625"/>
                    <a:pt x="0" y="6833"/>
                    <a:pt x="0" y="7042"/>
                  </a:cubicBezTo>
                  <a:cubicBezTo>
                    <a:pt x="0" y="7254"/>
                    <a:pt x="6" y="7463"/>
                    <a:pt x="18" y="7673"/>
                  </a:cubicBezTo>
                  <a:cubicBezTo>
                    <a:pt x="90" y="8859"/>
                    <a:pt x="363" y="10011"/>
                    <a:pt x="817" y="11041"/>
                  </a:cubicBezTo>
                  <a:cubicBezTo>
                    <a:pt x="1344" y="12236"/>
                    <a:pt x="2104" y="13244"/>
                    <a:pt x="3015" y="13957"/>
                  </a:cubicBezTo>
                  <a:lnTo>
                    <a:pt x="3185" y="14090"/>
                  </a:lnTo>
                  <a:lnTo>
                    <a:pt x="9406" y="14090"/>
                  </a:lnTo>
                  <a:lnTo>
                    <a:pt x="9577" y="13957"/>
                  </a:lnTo>
                  <a:cubicBezTo>
                    <a:pt x="10486" y="13244"/>
                    <a:pt x="11247" y="12236"/>
                    <a:pt x="11774" y="11041"/>
                  </a:cubicBezTo>
                  <a:cubicBezTo>
                    <a:pt x="12228" y="10011"/>
                    <a:pt x="12501" y="8859"/>
                    <a:pt x="12573" y="7673"/>
                  </a:cubicBezTo>
                  <a:cubicBezTo>
                    <a:pt x="12585" y="7464"/>
                    <a:pt x="12591" y="7254"/>
                    <a:pt x="12591" y="7042"/>
                  </a:cubicBezTo>
                  <a:lnTo>
                    <a:pt x="12592" y="7042"/>
                  </a:lnTo>
                  <a:cubicBezTo>
                    <a:pt x="12592" y="6833"/>
                    <a:pt x="12585" y="6625"/>
                    <a:pt x="12573" y="6418"/>
                  </a:cubicBezTo>
                  <a:cubicBezTo>
                    <a:pt x="12503" y="5232"/>
                    <a:pt x="12231" y="4078"/>
                    <a:pt x="11777" y="3049"/>
                  </a:cubicBezTo>
                  <a:cubicBezTo>
                    <a:pt x="11252" y="1858"/>
                    <a:pt x="10495" y="850"/>
                    <a:pt x="9587" y="135"/>
                  </a:cubicBezTo>
                  <a:lnTo>
                    <a:pt x="9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2"/>
            <p:cNvSpPr/>
            <p:nvPr/>
          </p:nvSpPr>
          <p:spPr>
            <a:xfrm>
              <a:off x="6371200" y="4391175"/>
              <a:ext cx="157375" cy="352275"/>
            </a:xfrm>
            <a:custGeom>
              <a:avLst/>
              <a:gdLst/>
              <a:ahLst/>
              <a:cxnLst/>
              <a:rect l="l" t="t" r="r" b="b"/>
              <a:pathLst>
                <a:path w="6295" h="14091" extrusionOk="0">
                  <a:moveTo>
                    <a:pt x="0" y="1"/>
                  </a:moveTo>
                  <a:lnTo>
                    <a:pt x="0" y="14090"/>
                  </a:lnTo>
                  <a:lnTo>
                    <a:pt x="3110" y="14090"/>
                  </a:lnTo>
                  <a:lnTo>
                    <a:pt x="3281" y="13957"/>
                  </a:lnTo>
                  <a:cubicBezTo>
                    <a:pt x="4190" y="13244"/>
                    <a:pt x="4951" y="12236"/>
                    <a:pt x="5478" y="11041"/>
                  </a:cubicBezTo>
                  <a:cubicBezTo>
                    <a:pt x="5932" y="10011"/>
                    <a:pt x="6205" y="8859"/>
                    <a:pt x="6277" y="7673"/>
                  </a:cubicBezTo>
                  <a:cubicBezTo>
                    <a:pt x="6289" y="7464"/>
                    <a:pt x="6295" y="7254"/>
                    <a:pt x="6295" y="7042"/>
                  </a:cubicBezTo>
                  <a:cubicBezTo>
                    <a:pt x="6295" y="6833"/>
                    <a:pt x="6289" y="6624"/>
                    <a:pt x="6277" y="6418"/>
                  </a:cubicBezTo>
                  <a:cubicBezTo>
                    <a:pt x="6207" y="5232"/>
                    <a:pt x="5934" y="4078"/>
                    <a:pt x="5481" y="3048"/>
                  </a:cubicBezTo>
                  <a:cubicBezTo>
                    <a:pt x="4956" y="1856"/>
                    <a:pt x="4199" y="849"/>
                    <a:pt x="3291" y="135"/>
                  </a:cubicBezTo>
                  <a:lnTo>
                    <a:pt x="3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2"/>
            <p:cNvSpPr/>
            <p:nvPr/>
          </p:nvSpPr>
          <p:spPr>
            <a:xfrm>
              <a:off x="6213800" y="4391175"/>
              <a:ext cx="314825" cy="352275"/>
            </a:xfrm>
            <a:custGeom>
              <a:avLst/>
              <a:gdLst/>
              <a:ahLst/>
              <a:cxnLst/>
              <a:rect l="l" t="t" r="r" b="b"/>
              <a:pathLst>
                <a:path w="12593" h="14091" extrusionOk="0">
                  <a:moveTo>
                    <a:pt x="3755" y="1"/>
                  </a:moveTo>
                  <a:lnTo>
                    <a:pt x="3755" y="6418"/>
                  </a:lnTo>
                  <a:lnTo>
                    <a:pt x="18" y="6418"/>
                  </a:lnTo>
                  <a:cubicBezTo>
                    <a:pt x="6" y="6625"/>
                    <a:pt x="0" y="6833"/>
                    <a:pt x="0" y="7042"/>
                  </a:cubicBezTo>
                  <a:cubicBezTo>
                    <a:pt x="0" y="7254"/>
                    <a:pt x="6" y="7463"/>
                    <a:pt x="18" y="7673"/>
                  </a:cubicBezTo>
                  <a:lnTo>
                    <a:pt x="3755" y="7673"/>
                  </a:lnTo>
                  <a:lnTo>
                    <a:pt x="3755" y="14090"/>
                  </a:lnTo>
                  <a:lnTo>
                    <a:pt x="5014" y="14090"/>
                  </a:lnTo>
                  <a:lnTo>
                    <a:pt x="5014" y="7673"/>
                  </a:lnTo>
                  <a:lnTo>
                    <a:pt x="7492" y="7673"/>
                  </a:lnTo>
                  <a:lnTo>
                    <a:pt x="7492" y="14090"/>
                  </a:lnTo>
                  <a:lnTo>
                    <a:pt x="8751" y="14090"/>
                  </a:lnTo>
                  <a:lnTo>
                    <a:pt x="8751" y="7673"/>
                  </a:lnTo>
                  <a:lnTo>
                    <a:pt x="12573" y="7673"/>
                  </a:lnTo>
                  <a:cubicBezTo>
                    <a:pt x="12585" y="7464"/>
                    <a:pt x="12591" y="7254"/>
                    <a:pt x="12591" y="7042"/>
                  </a:cubicBezTo>
                  <a:lnTo>
                    <a:pt x="12592" y="7042"/>
                  </a:lnTo>
                  <a:cubicBezTo>
                    <a:pt x="12592" y="6833"/>
                    <a:pt x="12585" y="6625"/>
                    <a:pt x="12573" y="6418"/>
                  </a:cubicBezTo>
                  <a:lnTo>
                    <a:pt x="8751" y="6418"/>
                  </a:lnTo>
                  <a:lnTo>
                    <a:pt x="8751" y="1"/>
                  </a:lnTo>
                  <a:lnTo>
                    <a:pt x="7492" y="1"/>
                  </a:lnTo>
                  <a:lnTo>
                    <a:pt x="7492" y="6418"/>
                  </a:lnTo>
                  <a:lnTo>
                    <a:pt x="5014" y="6418"/>
                  </a:lnTo>
                  <a:lnTo>
                    <a:pt x="5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2"/>
            <p:cNvSpPr/>
            <p:nvPr/>
          </p:nvSpPr>
          <p:spPr>
            <a:xfrm>
              <a:off x="6371200" y="4391175"/>
              <a:ext cx="157375" cy="352275"/>
            </a:xfrm>
            <a:custGeom>
              <a:avLst/>
              <a:gdLst/>
              <a:ahLst/>
              <a:cxnLst/>
              <a:rect l="l" t="t" r="r" b="b"/>
              <a:pathLst>
                <a:path w="6295" h="14091" extrusionOk="0">
                  <a:moveTo>
                    <a:pt x="1196" y="1"/>
                  </a:moveTo>
                  <a:lnTo>
                    <a:pt x="1196" y="6418"/>
                  </a:lnTo>
                  <a:lnTo>
                    <a:pt x="0" y="6418"/>
                  </a:lnTo>
                  <a:lnTo>
                    <a:pt x="0" y="7673"/>
                  </a:lnTo>
                  <a:lnTo>
                    <a:pt x="1196" y="7673"/>
                  </a:lnTo>
                  <a:lnTo>
                    <a:pt x="1196" y="14090"/>
                  </a:lnTo>
                  <a:lnTo>
                    <a:pt x="2455" y="14090"/>
                  </a:lnTo>
                  <a:lnTo>
                    <a:pt x="2455" y="7673"/>
                  </a:lnTo>
                  <a:lnTo>
                    <a:pt x="6277" y="7673"/>
                  </a:lnTo>
                  <a:cubicBezTo>
                    <a:pt x="6289" y="7464"/>
                    <a:pt x="6295" y="7254"/>
                    <a:pt x="6295" y="7042"/>
                  </a:cubicBezTo>
                  <a:cubicBezTo>
                    <a:pt x="6295" y="6833"/>
                    <a:pt x="6289" y="6625"/>
                    <a:pt x="6277" y="6418"/>
                  </a:cubicBezTo>
                  <a:lnTo>
                    <a:pt x="2455" y="6418"/>
                  </a:lnTo>
                  <a:lnTo>
                    <a:pt x="24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1703;p69"/>
          <p:cNvGrpSpPr/>
          <p:nvPr/>
        </p:nvGrpSpPr>
        <p:grpSpPr>
          <a:xfrm>
            <a:off x="5000628" y="4143386"/>
            <a:ext cx="432352" cy="432009"/>
            <a:chOff x="6354645" y="3509699"/>
            <a:chExt cx="477052" cy="476673"/>
          </a:xfrm>
        </p:grpSpPr>
        <p:sp>
          <p:nvSpPr>
            <p:cNvPr id="244" name="Google Shape;1704;p69"/>
            <p:cNvSpPr/>
            <p:nvPr/>
          </p:nvSpPr>
          <p:spPr>
            <a:xfrm>
              <a:off x="6354645" y="3699576"/>
              <a:ext cx="94559" cy="96920"/>
            </a:xfrm>
            <a:custGeom>
              <a:avLst/>
              <a:gdLst/>
              <a:ahLst/>
              <a:cxnLst/>
              <a:rect l="l" t="t" r="r" b="b"/>
              <a:pathLst>
                <a:path w="4247" h="4353" extrusionOk="0">
                  <a:moveTo>
                    <a:pt x="2056" y="1"/>
                  </a:moveTo>
                  <a:cubicBezTo>
                    <a:pt x="2018" y="1"/>
                    <a:pt x="1986" y="1"/>
                    <a:pt x="1953" y="4"/>
                  </a:cubicBezTo>
                  <a:lnTo>
                    <a:pt x="1364" y="38"/>
                  </a:lnTo>
                  <a:lnTo>
                    <a:pt x="1364" y="1549"/>
                  </a:lnTo>
                  <a:lnTo>
                    <a:pt x="0" y="1549"/>
                  </a:lnTo>
                  <a:lnTo>
                    <a:pt x="0" y="2805"/>
                  </a:lnTo>
                  <a:lnTo>
                    <a:pt x="1364" y="2805"/>
                  </a:lnTo>
                  <a:lnTo>
                    <a:pt x="1364" y="4316"/>
                  </a:lnTo>
                  <a:lnTo>
                    <a:pt x="1953" y="4350"/>
                  </a:lnTo>
                  <a:cubicBezTo>
                    <a:pt x="1986" y="4353"/>
                    <a:pt x="2019" y="4353"/>
                    <a:pt x="2056" y="4353"/>
                  </a:cubicBezTo>
                  <a:lnTo>
                    <a:pt x="4247" y="4353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705;p69"/>
            <p:cNvSpPr/>
            <p:nvPr/>
          </p:nvSpPr>
          <p:spPr>
            <a:xfrm>
              <a:off x="6493802" y="3646185"/>
              <a:ext cx="337894" cy="203702"/>
            </a:xfrm>
            <a:custGeom>
              <a:avLst/>
              <a:gdLst/>
              <a:ahLst/>
              <a:cxnLst/>
              <a:rect l="l" t="t" r="r" b="b"/>
              <a:pathLst>
                <a:path w="15176" h="9149" extrusionOk="0">
                  <a:moveTo>
                    <a:pt x="13000" y="1"/>
                  </a:moveTo>
                  <a:lnTo>
                    <a:pt x="11667" y="2906"/>
                  </a:lnTo>
                  <a:lnTo>
                    <a:pt x="8518" y="2399"/>
                  </a:lnTo>
                  <a:lnTo>
                    <a:pt x="0" y="2399"/>
                  </a:lnTo>
                  <a:lnTo>
                    <a:pt x="0" y="6752"/>
                  </a:lnTo>
                  <a:lnTo>
                    <a:pt x="8517" y="6752"/>
                  </a:lnTo>
                  <a:lnTo>
                    <a:pt x="11670" y="6249"/>
                  </a:lnTo>
                  <a:lnTo>
                    <a:pt x="13000" y="9149"/>
                  </a:lnTo>
                  <a:lnTo>
                    <a:pt x="15175" y="9149"/>
                  </a:lnTo>
                  <a:lnTo>
                    <a:pt x="15175" y="2"/>
                  </a:lnTo>
                  <a:lnTo>
                    <a:pt x="13000" y="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706;p69"/>
            <p:cNvSpPr/>
            <p:nvPr/>
          </p:nvSpPr>
          <p:spPr>
            <a:xfrm>
              <a:off x="6354645" y="3748025"/>
              <a:ext cx="94559" cy="48471"/>
            </a:xfrm>
            <a:custGeom>
              <a:avLst/>
              <a:gdLst/>
              <a:ahLst/>
              <a:cxnLst/>
              <a:rect l="l" t="t" r="r" b="b"/>
              <a:pathLst>
                <a:path w="4247" h="2177" extrusionOk="0">
                  <a:moveTo>
                    <a:pt x="0" y="0"/>
                  </a:moveTo>
                  <a:lnTo>
                    <a:pt x="0" y="629"/>
                  </a:lnTo>
                  <a:lnTo>
                    <a:pt x="1364" y="629"/>
                  </a:lnTo>
                  <a:lnTo>
                    <a:pt x="1364" y="2140"/>
                  </a:lnTo>
                  <a:lnTo>
                    <a:pt x="1953" y="2174"/>
                  </a:lnTo>
                  <a:cubicBezTo>
                    <a:pt x="1986" y="2177"/>
                    <a:pt x="2019" y="2177"/>
                    <a:pt x="2056" y="2177"/>
                  </a:cubicBezTo>
                  <a:lnTo>
                    <a:pt x="4247" y="2177"/>
                  </a:lnTo>
                  <a:lnTo>
                    <a:pt x="4247" y="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707;p69"/>
            <p:cNvSpPr/>
            <p:nvPr/>
          </p:nvSpPr>
          <p:spPr>
            <a:xfrm>
              <a:off x="6493803" y="3748025"/>
              <a:ext cx="337894" cy="101862"/>
            </a:xfrm>
            <a:custGeom>
              <a:avLst/>
              <a:gdLst/>
              <a:ahLst/>
              <a:cxnLst/>
              <a:rect l="l" t="t" r="r" b="b"/>
              <a:pathLst>
                <a:path w="15176" h="4575" extrusionOk="0">
                  <a:moveTo>
                    <a:pt x="0" y="0"/>
                  </a:moveTo>
                  <a:lnTo>
                    <a:pt x="0" y="2177"/>
                  </a:lnTo>
                  <a:lnTo>
                    <a:pt x="8517" y="2177"/>
                  </a:lnTo>
                  <a:lnTo>
                    <a:pt x="11670" y="1675"/>
                  </a:lnTo>
                  <a:lnTo>
                    <a:pt x="13000" y="4575"/>
                  </a:lnTo>
                  <a:lnTo>
                    <a:pt x="15175" y="4575"/>
                  </a:lnTo>
                  <a:lnTo>
                    <a:pt x="1517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708;p69"/>
            <p:cNvSpPr/>
            <p:nvPr/>
          </p:nvSpPr>
          <p:spPr>
            <a:xfrm>
              <a:off x="6435846" y="3509699"/>
              <a:ext cx="102018" cy="476671"/>
            </a:xfrm>
            <a:custGeom>
              <a:avLst/>
              <a:gdLst/>
              <a:ahLst/>
              <a:cxnLst/>
              <a:rect l="l" t="t" r="r" b="b"/>
              <a:pathLst>
                <a:path w="4582" h="21409" extrusionOk="0">
                  <a:moveTo>
                    <a:pt x="2291" y="1"/>
                  </a:moveTo>
                  <a:cubicBezTo>
                    <a:pt x="1028" y="1"/>
                    <a:pt x="1" y="1029"/>
                    <a:pt x="1" y="2292"/>
                  </a:cubicBezTo>
                  <a:lnTo>
                    <a:pt x="1" y="19117"/>
                  </a:lnTo>
                  <a:cubicBezTo>
                    <a:pt x="1" y="20380"/>
                    <a:pt x="1028" y="21409"/>
                    <a:pt x="2291" y="21409"/>
                  </a:cubicBezTo>
                  <a:cubicBezTo>
                    <a:pt x="3556" y="21409"/>
                    <a:pt x="4582" y="20380"/>
                    <a:pt x="4582" y="19117"/>
                  </a:cubicBezTo>
                  <a:lnTo>
                    <a:pt x="4582" y="13441"/>
                  </a:lnTo>
                  <a:lnTo>
                    <a:pt x="4256" y="13276"/>
                  </a:lnTo>
                  <a:cubicBezTo>
                    <a:pt x="3435" y="12861"/>
                    <a:pt x="2884" y="11828"/>
                    <a:pt x="2884" y="10704"/>
                  </a:cubicBezTo>
                  <a:cubicBezTo>
                    <a:pt x="2884" y="9581"/>
                    <a:pt x="3435" y="8547"/>
                    <a:pt x="4256" y="8133"/>
                  </a:cubicBezTo>
                  <a:lnTo>
                    <a:pt x="4582" y="7969"/>
                  </a:lnTo>
                  <a:lnTo>
                    <a:pt x="4582" y="2292"/>
                  </a:lnTo>
                  <a:cubicBezTo>
                    <a:pt x="4582" y="1029"/>
                    <a:pt x="3556" y="1"/>
                    <a:pt x="229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709;p69"/>
            <p:cNvSpPr/>
            <p:nvPr/>
          </p:nvSpPr>
          <p:spPr>
            <a:xfrm>
              <a:off x="6435846" y="3748025"/>
              <a:ext cx="102018" cy="238347"/>
            </a:xfrm>
            <a:custGeom>
              <a:avLst/>
              <a:gdLst/>
              <a:ahLst/>
              <a:cxnLst/>
              <a:rect l="l" t="t" r="r" b="b"/>
              <a:pathLst>
                <a:path w="4582" h="10705" extrusionOk="0">
                  <a:moveTo>
                    <a:pt x="1" y="0"/>
                  </a:moveTo>
                  <a:lnTo>
                    <a:pt x="1" y="8413"/>
                  </a:lnTo>
                  <a:cubicBezTo>
                    <a:pt x="1" y="9676"/>
                    <a:pt x="1028" y="10705"/>
                    <a:pt x="2291" y="10705"/>
                  </a:cubicBezTo>
                  <a:cubicBezTo>
                    <a:pt x="3556" y="10705"/>
                    <a:pt x="4582" y="9676"/>
                    <a:pt x="4582" y="8413"/>
                  </a:cubicBezTo>
                  <a:lnTo>
                    <a:pt x="4582" y="2737"/>
                  </a:lnTo>
                  <a:lnTo>
                    <a:pt x="4256" y="2572"/>
                  </a:lnTo>
                  <a:cubicBezTo>
                    <a:pt x="3435" y="2157"/>
                    <a:pt x="2884" y="1124"/>
                    <a:pt x="288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Zbraně a systémy využité v konfliktu</a:t>
            </a:r>
            <a:endParaRPr lang="cs-CZ" dirty="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grpSp>
        <p:nvGrpSpPr>
          <p:cNvPr id="3" name="Google Shape;1952;p70"/>
          <p:cNvGrpSpPr/>
          <p:nvPr/>
        </p:nvGrpSpPr>
        <p:grpSpPr>
          <a:xfrm>
            <a:off x="5929322" y="1071552"/>
            <a:ext cx="2504669" cy="3345338"/>
            <a:chOff x="1848400" y="238125"/>
            <a:chExt cx="3922125" cy="5238550"/>
          </a:xfrm>
        </p:grpSpPr>
        <p:sp>
          <p:nvSpPr>
            <p:cNvPr id="4" name="Google Shape;1953;p70"/>
            <p:cNvSpPr/>
            <p:nvPr/>
          </p:nvSpPr>
          <p:spPr>
            <a:xfrm>
              <a:off x="1848400" y="769375"/>
              <a:ext cx="2204950" cy="4707300"/>
            </a:xfrm>
            <a:custGeom>
              <a:avLst/>
              <a:gdLst/>
              <a:ahLst/>
              <a:cxnLst/>
              <a:rect l="l" t="t" r="r" b="b"/>
              <a:pathLst>
                <a:path w="88198" h="188292" extrusionOk="0">
                  <a:moveTo>
                    <a:pt x="13008" y="12032"/>
                  </a:moveTo>
                  <a:cubicBezTo>
                    <a:pt x="15369" y="12032"/>
                    <a:pt x="12413" y="14108"/>
                    <a:pt x="12413" y="14108"/>
                  </a:cubicBezTo>
                  <a:lnTo>
                    <a:pt x="12102" y="12103"/>
                  </a:lnTo>
                  <a:cubicBezTo>
                    <a:pt x="12466" y="12054"/>
                    <a:pt x="12765" y="12032"/>
                    <a:pt x="13008" y="12032"/>
                  </a:cubicBezTo>
                  <a:close/>
                  <a:moveTo>
                    <a:pt x="18407" y="54339"/>
                  </a:moveTo>
                  <a:cubicBezTo>
                    <a:pt x="18534" y="54398"/>
                    <a:pt x="18665" y="54449"/>
                    <a:pt x="18786" y="54519"/>
                  </a:cubicBezTo>
                  <a:cubicBezTo>
                    <a:pt x="19073" y="54683"/>
                    <a:pt x="19317" y="54899"/>
                    <a:pt x="19537" y="55141"/>
                  </a:cubicBezTo>
                  <a:cubicBezTo>
                    <a:pt x="19423" y="55193"/>
                    <a:pt x="19319" y="55243"/>
                    <a:pt x="19228" y="55291"/>
                  </a:cubicBezTo>
                  <a:cubicBezTo>
                    <a:pt x="18987" y="55284"/>
                    <a:pt x="18916" y="55259"/>
                    <a:pt x="18868" y="55259"/>
                  </a:cubicBezTo>
                  <a:cubicBezTo>
                    <a:pt x="18811" y="55259"/>
                    <a:pt x="18787" y="55296"/>
                    <a:pt x="18541" y="55449"/>
                  </a:cubicBezTo>
                  <a:cubicBezTo>
                    <a:pt x="18493" y="55080"/>
                    <a:pt x="18452" y="54709"/>
                    <a:pt x="18407" y="54339"/>
                  </a:cubicBezTo>
                  <a:close/>
                  <a:moveTo>
                    <a:pt x="7627" y="56137"/>
                  </a:moveTo>
                  <a:lnTo>
                    <a:pt x="7791" y="58874"/>
                  </a:lnTo>
                  <a:cubicBezTo>
                    <a:pt x="7791" y="58874"/>
                    <a:pt x="6913" y="59376"/>
                    <a:pt x="6035" y="60430"/>
                  </a:cubicBezTo>
                  <a:cubicBezTo>
                    <a:pt x="6302" y="58878"/>
                    <a:pt x="6773" y="57355"/>
                    <a:pt x="7627" y="56137"/>
                  </a:cubicBezTo>
                  <a:close/>
                  <a:moveTo>
                    <a:pt x="15168" y="87734"/>
                  </a:moveTo>
                  <a:cubicBezTo>
                    <a:pt x="15168" y="87734"/>
                    <a:pt x="15940" y="87985"/>
                    <a:pt x="16414" y="88621"/>
                  </a:cubicBezTo>
                  <a:cubicBezTo>
                    <a:pt x="16343" y="88702"/>
                    <a:pt x="16280" y="88789"/>
                    <a:pt x="16204" y="88866"/>
                  </a:cubicBezTo>
                  <a:cubicBezTo>
                    <a:pt x="15278" y="89813"/>
                    <a:pt x="13931" y="90341"/>
                    <a:pt x="12465" y="90341"/>
                  </a:cubicBezTo>
                  <a:cubicBezTo>
                    <a:pt x="12382" y="90341"/>
                    <a:pt x="12297" y="90339"/>
                    <a:pt x="12213" y="90336"/>
                  </a:cubicBezTo>
                  <a:cubicBezTo>
                    <a:pt x="10656" y="90268"/>
                    <a:pt x="9252" y="89611"/>
                    <a:pt x="8363" y="88531"/>
                  </a:cubicBezTo>
                  <a:cubicBezTo>
                    <a:pt x="8240" y="88378"/>
                    <a:pt x="8126" y="88219"/>
                    <a:pt x="8020" y="88054"/>
                  </a:cubicBezTo>
                  <a:lnTo>
                    <a:pt x="8020" y="88054"/>
                  </a:lnTo>
                  <a:cubicBezTo>
                    <a:pt x="9344" y="88295"/>
                    <a:pt x="10474" y="88383"/>
                    <a:pt x="11417" y="88383"/>
                  </a:cubicBezTo>
                  <a:cubicBezTo>
                    <a:pt x="13979" y="88383"/>
                    <a:pt x="15168" y="87734"/>
                    <a:pt x="15168" y="87734"/>
                  </a:cubicBezTo>
                  <a:close/>
                  <a:moveTo>
                    <a:pt x="11570" y="102144"/>
                  </a:moveTo>
                  <a:lnTo>
                    <a:pt x="13600" y="104976"/>
                  </a:lnTo>
                  <a:lnTo>
                    <a:pt x="13600" y="109771"/>
                  </a:lnTo>
                  <a:cubicBezTo>
                    <a:pt x="13600" y="109771"/>
                    <a:pt x="13484" y="109907"/>
                    <a:pt x="13327" y="110137"/>
                  </a:cubicBezTo>
                  <a:cubicBezTo>
                    <a:pt x="12337" y="108242"/>
                    <a:pt x="11716" y="106064"/>
                    <a:pt x="11567" y="103774"/>
                  </a:cubicBezTo>
                  <a:cubicBezTo>
                    <a:pt x="11533" y="103231"/>
                    <a:pt x="11534" y="102687"/>
                    <a:pt x="11570" y="102144"/>
                  </a:cubicBezTo>
                  <a:close/>
                  <a:moveTo>
                    <a:pt x="52811" y="100747"/>
                  </a:moveTo>
                  <a:cubicBezTo>
                    <a:pt x="53858" y="102824"/>
                    <a:pt x="54482" y="105123"/>
                    <a:pt x="54576" y="107429"/>
                  </a:cubicBezTo>
                  <a:cubicBezTo>
                    <a:pt x="54629" y="108720"/>
                    <a:pt x="54507" y="110020"/>
                    <a:pt x="54247" y="111295"/>
                  </a:cubicBezTo>
                  <a:cubicBezTo>
                    <a:pt x="53650" y="107808"/>
                    <a:pt x="53295" y="104240"/>
                    <a:pt x="52811" y="100747"/>
                  </a:cubicBezTo>
                  <a:close/>
                  <a:moveTo>
                    <a:pt x="15418" y="128316"/>
                  </a:moveTo>
                  <a:lnTo>
                    <a:pt x="15418" y="128316"/>
                  </a:lnTo>
                  <a:cubicBezTo>
                    <a:pt x="16184" y="129795"/>
                    <a:pt x="17233" y="131031"/>
                    <a:pt x="18665" y="131768"/>
                  </a:cubicBezTo>
                  <a:cubicBezTo>
                    <a:pt x="18600" y="132010"/>
                    <a:pt x="18533" y="132252"/>
                    <a:pt x="18455" y="132491"/>
                  </a:cubicBezTo>
                  <a:cubicBezTo>
                    <a:pt x="18341" y="132845"/>
                    <a:pt x="17907" y="133980"/>
                    <a:pt x="17187" y="133980"/>
                  </a:cubicBezTo>
                  <a:cubicBezTo>
                    <a:pt x="17171" y="133980"/>
                    <a:pt x="17154" y="133979"/>
                    <a:pt x="17137" y="133978"/>
                  </a:cubicBezTo>
                  <a:cubicBezTo>
                    <a:pt x="16446" y="133934"/>
                    <a:pt x="16103" y="132878"/>
                    <a:pt x="15989" y="132426"/>
                  </a:cubicBezTo>
                  <a:cubicBezTo>
                    <a:pt x="15648" y="131089"/>
                    <a:pt x="15460" y="129705"/>
                    <a:pt x="15418" y="128316"/>
                  </a:cubicBezTo>
                  <a:close/>
                  <a:moveTo>
                    <a:pt x="8714" y="0"/>
                  </a:moveTo>
                  <a:lnTo>
                    <a:pt x="9266" y="10581"/>
                  </a:lnTo>
                  <a:cubicBezTo>
                    <a:pt x="9266" y="10581"/>
                    <a:pt x="7953" y="11825"/>
                    <a:pt x="9750" y="12517"/>
                  </a:cubicBezTo>
                  <a:lnTo>
                    <a:pt x="10028" y="14799"/>
                  </a:lnTo>
                  <a:cubicBezTo>
                    <a:pt x="10028" y="14799"/>
                    <a:pt x="9980" y="14795"/>
                    <a:pt x="9898" y="14795"/>
                  </a:cubicBezTo>
                  <a:cubicBezTo>
                    <a:pt x="9468" y="14795"/>
                    <a:pt x="8094" y="14893"/>
                    <a:pt x="7745" y="16113"/>
                  </a:cubicBezTo>
                  <a:lnTo>
                    <a:pt x="7745" y="20746"/>
                  </a:lnTo>
                  <a:cubicBezTo>
                    <a:pt x="7745" y="20746"/>
                    <a:pt x="7883" y="21506"/>
                    <a:pt x="9336" y="21990"/>
                  </a:cubicBezTo>
                  <a:lnTo>
                    <a:pt x="10096" y="35406"/>
                  </a:lnTo>
                  <a:lnTo>
                    <a:pt x="8714" y="35544"/>
                  </a:lnTo>
                  <a:lnTo>
                    <a:pt x="8575" y="36720"/>
                  </a:lnTo>
                  <a:lnTo>
                    <a:pt x="0" y="37551"/>
                  </a:lnTo>
                  <a:lnTo>
                    <a:pt x="484" y="40732"/>
                  </a:lnTo>
                  <a:lnTo>
                    <a:pt x="8783" y="39833"/>
                  </a:lnTo>
                  <a:lnTo>
                    <a:pt x="8921" y="40732"/>
                  </a:lnTo>
                  <a:lnTo>
                    <a:pt x="10167" y="40732"/>
                  </a:lnTo>
                  <a:lnTo>
                    <a:pt x="10651" y="45712"/>
                  </a:lnTo>
                  <a:cubicBezTo>
                    <a:pt x="10651" y="45712"/>
                    <a:pt x="11342" y="47233"/>
                    <a:pt x="9821" y="48063"/>
                  </a:cubicBezTo>
                  <a:lnTo>
                    <a:pt x="899" y="48063"/>
                  </a:lnTo>
                  <a:lnTo>
                    <a:pt x="1614" y="54171"/>
                  </a:lnTo>
                  <a:lnTo>
                    <a:pt x="7515" y="54263"/>
                  </a:lnTo>
                  <a:lnTo>
                    <a:pt x="7554" y="54914"/>
                  </a:lnTo>
                  <a:cubicBezTo>
                    <a:pt x="5817" y="56786"/>
                    <a:pt x="5220" y="59546"/>
                    <a:pt x="4981" y="62092"/>
                  </a:cubicBezTo>
                  <a:cubicBezTo>
                    <a:pt x="4427" y="63279"/>
                    <a:pt x="4090" y="64804"/>
                    <a:pt x="4381" y="66711"/>
                  </a:cubicBezTo>
                  <a:cubicBezTo>
                    <a:pt x="5211" y="72151"/>
                    <a:pt x="3459" y="76669"/>
                    <a:pt x="2352" y="77776"/>
                  </a:cubicBezTo>
                  <a:cubicBezTo>
                    <a:pt x="1246" y="78882"/>
                    <a:pt x="508" y="86258"/>
                    <a:pt x="6501" y="87734"/>
                  </a:cubicBezTo>
                  <a:cubicBezTo>
                    <a:pt x="6648" y="87770"/>
                    <a:pt x="6783" y="87796"/>
                    <a:pt x="6926" y="87829"/>
                  </a:cubicBezTo>
                  <a:cubicBezTo>
                    <a:pt x="7147" y="88261"/>
                    <a:pt x="7407" y="88674"/>
                    <a:pt x="7723" y="89058"/>
                  </a:cubicBezTo>
                  <a:cubicBezTo>
                    <a:pt x="8761" y="90320"/>
                    <a:pt x="10386" y="91088"/>
                    <a:pt x="12178" y="91165"/>
                  </a:cubicBezTo>
                  <a:cubicBezTo>
                    <a:pt x="12276" y="91169"/>
                    <a:pt x="12375" y="91171"/>
                    <a:pt x="12472" y="91171"/>
                  </a:cubicBezTo>
                  <a:cubicBezTo>
                    <a:pt x="14133" y="91171"/>
                    <a:pt x="15678" y="90563"/>
                    <a:pt x="16758" y="89483"/>
                  </a:cubicBezTo>
                  <a:lnTo>
                    <a:pt x="16758" y="89483"/>
                  </a:lnTo>
                  <a:cubicBezTo>
                    <a:pt x="16828" y="90089"/>
                    <a:pt x="16613" y="90876"/>
                    <a:pt x="15813" y="91884"/>
                  </a:cubicBezTo>
                  <a:cubicBezTo>
                    <a:pt x="15813" y="91884"/>
                    <a:pt x="9174" y="95664"/>
                    <a:pt x="9635" y="99444"/>
                  </a:cubicBezTo>
                  <a:lnTo>
                    <a:pt x="10844" y="101131"/>
                  </a:lnTo>
                  <a:cubicBezTo>
                    <a:pt x="10714" y="101940"/>
                    <a:pt x="10674" y="102832"/>
                    <a:pt x="10738" y="103829"/>
                  </a:cubicBezTo>
                  <a:cubicBezTo>
                    <a:pt x="10906" y="106421"/>
                    <a:pt x="11661" y="108873"/>
                    <a:pt x="12851" y="110974"/>
                  </a:cubicBezTo>
                  <a:cubicBezTo>
                    <a:pt x="12347" y="112064"/>
                    <a:pt x="12015" y="113717"/>
                    <a:pt x="13507" y="115212"/>
                  </a:cubicBezTo>
                  <a:cubicBezTo>
                    <a:pt x="13507" y="115212"/>
                    <a:pt x="12932" y="121462"/>
                    <a:pt x="14629" y="126447"/>
                  </a:cubicBezTo>
                  <a:cubicBezTo>
                    <a:pt x="14498" y="128526"/>
                    <a:pt x="14673" y="130627"/>
                    <a:pt x="15184" y="132631"/>
                  </a:cubicBezTo>
                  <a:cubicBezTo>
                    <a:pt x="15527" y="133977"/>
                    <a:pt x="16202" y="134749"/>
                    <a:pt x="17082" y="134807"/>
                  </a:cubicBezTo>
                  <a:cubicBezTo>
                    <a:pt x="17118" y="134809"/>
                    <a:pt x="17152" y="134810"/>
                    <a:pt x="17186" y="134810"/>
                  </a:cubicBezTo>
                  <a:cubicBezTo>
                    <a:pt x="18073" y="134810"/>
                    <a:pt x="18819" y="134066"/>
                    <a:pt x="19245" y="132747"/>
                  </a:cubicBezTo>
                  <a:cubicBezTo>
                    <a:pt x="19268" y="132674"/>
                    <a:pt x="19287" y="132599"/>
                    <a:pt x="19309" y="132525"/>
                  </a:cubicBezTo>
                  <a:lnTo>
                    <a:pt x="19309" y="132525"/>
                  </a:lnTo>
                  <a:cubicBezTo>
                    <a:pt x="20373" y="136412"/>
                    <a:pt x="18828" y="147472"/>
                    <a:pt x="19066" y="150869"/>
                  </a:cubicBezTo>
                  <a:cubicBezTo>
                    <a:pt x="19274" y="153845"/>
                    <a:pt x="20860" y="156639"/>
                    <a:pt x="20780" y="159621"/>
                  </a:cubicBezTo>
                  <a:cubicBezTo>
                    <a:pt x="20709" y="162238"/>
                    <a:pt x="19382" y="165005"/>
                    <a:pt x="20551" y="167350"/>
                  </a:cubicBezTo>
                  <a:cubicBezTo>
                    <a:pt x="21101" y="168454"/>
                    <a:pt x="22154" y="169206"/>
                    <a:pt x="23311" y="169576"/>
                  </a:cubicBezTo>
                  <a:cubicBezTo>
                    <a:pt x="23921" y="169772"/>
                    <a:pt x="24502" y="169790"/>
                    <a:pt x="25127" y="169843"/>
                  </a:cubicBezTo>
                  <a:cubicBezTo>
                    <a:pt x="25225" y="169853"/>
                    <a:pt x="25320" y="169868"/>
                    <a:pt x="25416" y="169888"/>
                  </a:cubicBezTo>
                  <a:cubicBezTo>
                    <a:pt x="26299" y="172129"/>
                    <a:pt x="26827" y="174496"/>
                    <a:pt x="26979" y="176901"/>
                  </a:cubicBezTo>
                  <a:cubicBezTo>
                    <a:pt x="26989" y="177056"/>
                    <a:pt x="26990" y="177231"/>
                    <a:pt x="26884" y="177343"/>
                  </a:cubicBezTo>
                  <a:cubicBezTo>
                    <a:pt x="26777" y="177459"/>
                    <a:pt x="26601" y="177467"/>
                    <a:pt x="26446" y="177497"/>
                  </a:cubicBezTo>
                  <a:cubicBezTo>
                    <a:pt x="25423" y="177696"/>
                    <a:pt x="25085" y="178978"/>
                    <a:pt x="24333" y="179701"/>
                  </a:cubicBezTo>
                  <a:cubicBezTo>
                    <a:pt x="23726" y="180285"/>
                    <a:pt x="22861" y="180483"/>
                    <a:pt x="22079" y="180792"/>
                  </a:cubicBezTo>
                  <a:cubicBezTo>
                    <a:pt x="21296" y="181103"/>
                    <a:pt x="20488" y="181656"/>
                    <a:pt x="20374" y="182489"/>
                  </a:cubicBezTo>
                  <a:cubicBezTo>
                    <a:pt x="20297" y="183048"/>
                    <a:pt x="20553" y="183592"/>
                    <a:pt x="20802" y="184098"/>
                  </a:cubicBezTo>
                  <a:cubicBezTo>
                    <a:pt x="21026" y="184554"/>
                    <a:pt x="21265" y="185027"/>
                    <a:pt x="21669" y="185335"/>
                  </a:cubicBezTo>
                  <a:cubicBezTo>
                    <a:pt x="21970" y="185566"/>
                    <a:pt x="22344" y="185686"/>
                    <a:pt x="22717" y="185748"/>
                  </a:cubicBezTo>
                  <a:cubicBezTo>
                    <a:pt x="22939" y="185783"/>
                    <a:pt x="23161" y="185799"/>
                    <a:pt x="23383" y="185799"/>
                  </a:cubicBezTo>
                  <a:cubicBezTo>
                    <a:pt x="24366" y="185799"/>
                    <a:pt x="25347" y="185490"/>
                    <a:pt x="26304" y="185223"/>
                  </a:cubicBezTo>
                  <a:cubicBezTo>
                    <a:pt x="27774" y="184810"/>
                    <a:pt x="29280" y="184488"/>
                    <a:pt x="30807" y="184435"/>
                  </a:cubicBezTo>
                  <a:cubicBezTo>
                    <a:pt x="31399" y="184416"/>
                    <a:pt x="31997" y="184436"/>
                    <a:pt x="32578" y="184320"/>
                  </a:cubicBezTo>
                  <a:cubicBezTo>
                    <a:pt x="33198" y="184195"/>
                    <a:pt x="33777" y="183920"/>
                    <a:pt x="34348" y="183646"/>
                  </a:cubicBezTo>
                  <a:cubicBezTo>
                    <a:pt x="34541" y="183554"/>
                    <a:pt x="34742" y="183455"/>
                    <a:pt x="34873" y="183287"/>
                  </a:cubicBezTo>
                  <a:cubicBezTo>
                    <a:pt x="34988" y="183138"/>
                    <a:pt x="35039" y="182950"/>
                    <a:pt x="35078" y="182767"/>
                  </a:cubicBezTo>
                  <a:cubicBezTo>
                    <a:pt x="35367" y="181453"/>
                    <a:pt x="35326" y="180089"/>
                    <a:pt x="34958" y="178795"/>
                  </a:cubicBezTo>
                  <a:cubicBezTo>
                    <a:pt x="34507" y="177219"/>
                    <a:pt x="33584" y="175799"/>
                    <a:pt x="33223" y="174200"/>
                  </a:cubicBezTo>
                  <a:cubicBezTo>
                    <a:pt x="33089" y="173604"/>
                    <a:pt x="33036" y="172994"/>
                    <a:pt x="32988" y="172384"/>
                  </a:cubicBezTo>
                  <a:cubicBezTo>
                    <a:pt x="32885" y="171060"/>
                    <a:pt x="32468" y="169198"/>
                    <a:pt x="33023" y="168057"/>
                  </a:cubicBezTo>
                  <a:cubicBezTo>
                    <a:pt x="33214" y="167663"/>
                    <a:pt x="34755" y="167337"/>
                    <a:pt x="35180" y="166638"/>
                  </a:cubicBezTo>
                  <a:cubicBezTo>
                    <a:pt x="36539" y="164404"/>
                    <a:pt x="35575" y="159938"/>
                    <a:pt x="34734" y="157698"/>
                  </a:cubicBezTo>
                  <a:cubicBezTo>
                    <a:pt x="34348" y="156667"/>
                    <a:pt x="33844" y="155677"/>
                    <a:pt x="33585" y="154608"/>
                  </a:cubicBezTo>
                  <a:cubicBezTo>
                    <a:pt x="33047" y="152394"/>
                    <a:pt x="33597" y="150083"/>
                    <a:pt x="33768" y="147811"/>
                  </a:cubicBezTo>
                  <a:cubicBezTo>
                    <a:pt x="33967" y="145184"/>
                    <a:pt x="30632" y="121120"/>
                    <a:pt x="33709" y="121120"/>
                  </a:cubicBezTo>
                  <a:cubicBezTo>
                    <a:pt x="33720" y="121120"/>
                    <a:pt x="33731" y="121120"/>
                    <a:pt x="33741" y="121121"/>
                  </a:cubicBezTo>
                  <a:cubicBezTo>
                    <a:pt x="33935" y="123186"/>
                    <a:pt x="35910" y="125259"/>
                    <a:pt x="36871" y="127100"/>
                  </a:cubicBezTo>
                  <a:cubicBezTo>
                    <a:pt x="38332" y="129897"/>
                    <a:pt x="39716" y="132745"/>
                    <a:pt x="40891" y="135674"/>
                  </a:cubicBezTo>
                  <a:cubicBezTo>
                    <a:pt x="43258" y="141575"/>
                    <a:pt x="44817" y="147928"/>
                    <a:pt x="44003" y="154315"/>
                  </a:cubicBezTo>
                  <a:cubicBezTo>
                    <a:pt x="43738" y="156396"/>
                    <a:pt x="43226" y="158477"/>
                    <a:pt x="43412" y="160565"/>
                  </a:cubicBezTo>
                  <a:cubicBezTo>
                    <a:pt x="43691" y="163723"/>
                    <a:pt x="46184" y="170586"/>
                    <a:pt x="48108" y="171481"/>
                  </a:cubicBezTo>
                  <a:cubicBezTo>
                    <a:pt x="48613" y="173535"/>
                    <a:pt x="48905" y="175633"/>
                    <a:pt x="48980" y="177746"/>
                  </a:cubicBezTo>
                  <a:cubicBezTo>
                    <a:pt x="48986" y="177902"/>
                    <a:pt x="48990" y="178059"/>
                    <a:pt x="48954" y="178210"/>
                  </a:cubicBezTo>
                  <a:cubicBezTo>
                    <a:pt x="48887" y="178484"/>
                    <a:pt x="48692" y="178706"/>
                    <a:pt x="48533" y="178938"/>
                  </a:cubicBezTo>
                  <a:cubicBezTo>
                    <a:pt x="47680" y="180178"/>
                    <a:pt x="47743" y="181806"/>
                    <a:pt x="47841" y="183306"/>
                  </a:cubicBezTo>
                  <a:cubicBezTo>
                    <a:pt x="47850" y="183461"/>
                    <a:pt x="47863" y="183623"/>
                    <a:pt x="47953" y="183749"/>
                  </a:cubicBezTo>
                  <a:cubicBezTo>
                    <a:pt x="48020" y="183841"/>
                    <a:pt x="48119" y="183901"/>
                    <a:pt x="48217" y="183959"/>
                  </a:cubicBezTo>
                  <a:cubicBezTo>
                    <a:pt x="51187" y="185715"/>
                    <a:pt x="54350" y="187120"/>
                    <a:pt x="57645" y="188146"/>
                  </a:cubicBezTo>
                  <a:cubicBezTo>
                    <a:pt x="57881" y="188219"/>
                    <a:pt x="58125" y="188291"/>
                    <a:pt x="58371" y="188291"/>
                  </a:cubicBezTo>
                  <a:cubicBezTo>
                    <a:pt x="58415" y="188291"/>
                    <a:pt x="58459" y="188289"/>
                    <a:pt x="58504" y="188284"/>
                  </a:cubicBezTo>
                  <a:cubicBezTo>
                    <a:pt x="59291" y="188190"/>
                    <a:pt x="59702" y="187320"/>
                    <a:pt x="59968" y="186572"/>
                  </a:cubicBezTo>
                  <a:cubicBezTo>
                    <a:pt x="60204" y="185905"/>
                    <a:pt x="60442" y="185228"/>
                    <a:pt x="60490" y="184522"/>
                  </a:cubicBezTo>
                  <a:cubicBezTo>
                    <a:pt x="60537" y="183816"/>
                    <a:pt x="60368" y="183065"/>
                    <a:pt x="59883" y="182551"/>
                  </a:cubicBezTo>
                  <a:cubicBezTo>
                    <a:pt x="59648" y="182302"/>
                    <a:pt x="59351" y="182120"/>
                    <a:pt x="59099" y="181885"/>
                  </a:cubicBezTo>
                  <a:cubicBezTo>
                    <a:pt x="58820" y="181624"/>
                    <a:pt x="58601" y="181303"/>
                    <a:pt x="58387" y="180987"/>
                  </a:cubicBezTo>
                  <a:cubicBezTo>
                    <a:pt x="57700" y="179976"/>
                    <a:pt x="57015" y="178965"/>
                    <a:pt x="56329" y="177955"/>
                  </a:cubicBezTo>
                  <a:cubicBezTo>
                    <a:pt x="56188" y="177746"/>
                    <a:pt x="56044" y="177532"/>
                    <a:pt x="55978" y="177289"/>
                  </a:cubicBezTo>
                  <a:cubicBezTo>
                    <a:pt x="55917" y="177065"/>
                    <a:pt x="55925" y="176827"/>
                    <a:pt x="55936" y="176595"/>
                  </a:cubicBezTo>
                  <a:cubicBezTo>
                    <a:pt x="56005" y="175015"/>
                    <a:pt x="56103" y="173436"/>
                    <a:pt x="56231" y="171858"/>
                  </a:cubicBezTo>
                  <a:cubicBezTo>
                    <a:pt x="56655" y="171707"/>
                    <a:pt x="57063" y="171518"/>
                    <a:pt x="57441" y="171269"/>
                  </a:cubicBezTo>
                  <a:cubicBezTo>
                    <a:pt x="58560" y="170535"/>
                    <a:pt x="59220" y="169155"/>
                    <a:pt x="59089" y="167822"/>
                  </a:cubicBezTo>
                  <a:cubicBezTo>
                    <a:pt x="58864" y="165550"/>
                    <a:pt x="56611" y="163848"/>
                    <a:pt x="56461" y="161569"/>
                  </a:cubicBezTo>
                  <a:cubicBezTo>
                    <a:pt x="56334" y="159645"/>
                    <a:pt x="57732" y="157987"/>
                    <a:pt x="58291" y="156142"/>
                  </a:cubicBezTo>
                  <a:cubicBezTo>
                    <a:pt x="58824" y="154375"/>
                    <a:pt x="58573" y="152479"/>
                    <a:pt x="58317" y="150652"/>
                  </a:cubicBezTo>
                  <a:cubicBezTo>
                    <a:pt x="57553" y="145198"/>
                    <a:pt x="56912" y="139719"/>
                    <a:pt x="55998" y="134286"/>
                  </a:cubicBezTo>
                  <a:cubicBezTo>
                    <a:pt x="55454" y="131044"/>
                    <a:pt x="56205" y="129044"/>
                    <a:pt x="56542" y="125806"/>
                  </a:cubicBezTo>
                  <a:cubicBezTo>
                    <a:pt x="56775" y="122090"/>
                    <a:pt x="55897" y="118871"/>
                    <a:pt x="55088" y="115415"/>
                  </a:cubicBezTo>
                  <a:cubicBezTo>
                    <a:pt x="56188" y="112877"/>
                    <a:pt x="56738" y="110090"/>
                    <a:pt x="56625" y="107345"/>
                  </a:cubicBezTo>
                  <a:cubicBezTo>
                    <a:pt x="56463" y="103384"/>
                    <a:pt x="54920" y="99449"/>
                    <a:pt x="52385" y="96392"/>
                  </a:cubicBezTo>
                  <a:cubicBezTo>
                    <a:pt x="52396" y="95369"/>
                    <a:pt x="52532" y="94363"/>
                    <a:pt x="52921" y="93415"/>
                  </a:cubicBezTo>
                  <a:cubicBezTo>
                    <a:pt x="53133" y="92896"/>
                    <a:pt x="53415" y="92407"/>
                    <a:pt x="53666" y="91906"/>
                  </a:cubicBezTo>
                  <a:cubicBezTo>
                    <a:pt x="53779" y="91681"/>
                    <a:pt x="53887" y="91453"/>
                    <a:pt x="53979" y="91218"/>
                  </a:cubicBezTo>
                  <a:cubicBezTo>
                    <a:pt x="54462" y="89988"/>
                    <a:pt x="54515" y="88636"/>
                    <a:pt x="54560" y="87314"/>
                  </a:cubicBezTo>
                  <a:cubicBezTo>
                    <a:pt x="54619" y="85585"/>
                    <a:pt x="54649" y="83846"/>
                    <a:pt x="54673" y="82101"/>
                  </a:cubicBezTo>
                  <a:cubicBezTo>
                    <a:pt x="55738" y="83265"/>
                    <a:pt x="56852" y="84379"/>
                    <a:pt x="58011" y="85428"/>
                  </a:cubicBezTo>
                  <a:cubicBezTo>
                    <a:pt x="59018" y="86338"/>
                    <a:pt x="60146" y="87248"/>
                    <a:pt x="61493" y="87407"/>
                  </a:cubicBezTo>
                  <a:cubicBezTo>
                    <a:pt x="61640" y="87425"/>
                    <a:pt x="61786" y="87433"/>
                    <a:pt x="61932" y="87433"/>
                  </a:cubicBezTo>
                  <a:cubicBezTo>
                    <a:pt x="63078" y="87433"/>
                    <a:pt x="64194" y="86927"/>
                    <a:pt x="65240" y="86422"/>
                  </a:cubicBezTo>
                  <a:cubicBezTo>
                    <a:pt x="67043" y="85553"/>
                    <a:pt x="68830" y="84659"/>
                    <a:pt x="70605" y="83737"/>
                  </a:cubicBezTo>
                  <a:cubicBezTo>
                    <a:pt x="72413" y="82799"/>
                    <a:pt x="74296" y="81750"/>
                    <a:pt x="75324" y="79991"/>
                  </a:cubicBezTo>
                  <a:cubicBezTo>
                    <a:pt x="76181" y="78521"/>
                    <a:pt x="76322" y="76757"/>
                    <a:pt x="76443" y="75059"/>
                  </a:cubicBezTo>
                  <a:cubicBezTo>
                    <a:pt x="76458" y="74863"/>
                    <a:pt x="76460" y="74666"/>
                    <a:pt x="76449" y="74469"/>
                  </a:cubicBezTo>
                  <a:cubicBezTo>
                    <a:pt x="77186" y="73806"/>
                    <a:pt x="77947" y="73197"/>
                    <a:pt x="78750" y="72709"/>
                  </a:cubicBezTo>
                  <a:cubicBezTo>
                    <a:pt x="79125" y="72481"/>
                    <a:pt x="79553" y="72437"/>
                    <a:pt x="79997" y="72437"/>
                  </a:cubicBezTo>
                  <a:cubicBezTo>
                    <a:pt x="80275" y="72437"/>
                    <a:pt x="80559" y="72455"/>
                    <a:pt x="80841" y="72455"/>
                  </a:cubicBezTo>
                  <a:cubicBezTo>
                    <a:pt x="81059" y="72455"/>
                    <a:pt x="81276" y="72444"/>
                    <a:pt x="81487" y="72407"/>
                  </a:cubicBezTo>
                  <a:cubicBezTo>
                    <a:pt x="81996" y="72319"/>
                    <a:pt x="82463" y="72075"/>
                    <a:pt x="82921" y="71834"/>
                  </a:cubicBezTo>
                  <a:cubicBezTo>
                    <a:pt x="84340" y="71088"/>
                    <a:pt x="86251" y="70335"/>
                    <a:pt x="87223" y="68982"/>
                  </a:cubicBezTo>
                  <a:cubicBezTo>
                    <a:pt x="88197" y="67621"/>
                    <a:pt x="87044" y="65762"/>
                    <a:pt x="87112" y="64088"/>
                  </a:cubicBezTo>
                  <a:cubicBezTo>
                    <a:pt x="87142" y="63346"/>
                    <a:pt x="87421" y="62636"/>
                    <a:pt x="87531" y="61902"/>
                  </a:cubicBezTo>
                  <a:cubicBezTo>
                    <a:pt x="87642" y="61167"/>
                    <a:pt x="87539" y="60322"/>
                    <a:pt x="86966" y="59848"/>
                  </a:cubicBezTo>
                  <a:cubicBezTo>
                    <a:pt x="86659" y="59595"/>
                    <a:pt x="86279" y="59496"/>
                    <a:pt x="85883" y="59496"/>
                  </a:cubicBezTo>
                  <a:cubicBezTo>
                    <a:pt x="85442" y="59496"/>
                    <a:pt x="84980" y="59618"/>
                    <a:pt x="84573" y="59786"/>
                  </a:cubicBezTo>
                  <a:cubicBezTo>
                    <a:pt x="83796" y="60106"/>
                    <a:pt x="83046" y="60574"/>
                    <a:pt x="82207" y="60596"/>
                  </a:cubicBezTo>
                  <a:cubicBezTo>
                    <a:pt x="82186" y="60596"/>
                    <a:pt x="82165" y="60597"/>
                    <a:pt x="82144" y="60597"/>
                  </a:cubicBezTo>
                  <a:cubicBezTo>
                    <a:pt x="81733" y="60597"/>
                    <a:pt x="81321" y="60498"/>
                    <a:pt x="80913" y="60498"/>
                  </a:cubicBezTo>
                  <a:cubicBezTo>
                    <a:pt x="80803" y="60498"/>
                    <a:pt x="80694" y="60505"/>
                    <a:pt x="80585" y="60523"/>
                  </a:cubicBezTo>
                  <a:cubicBezTo>
                    <a:pt x="80183" y="60591"/>
                    <a:pt x="79822" y="60804"/>
                    <a:pt x="79491" y="61040"/>
                  </a:cubicBezTo>
                  <a:cubicBezTo>
                    <a:pt x="78302" y="61899"/>
                    <a:pt x="77413" y="63110"/>
                    <a:pt x="76947" y="64501"/>
                  </a:cubicBezTo>
                  <a:cubicBezTo>
                    <a:pt x="76831" y="64852"/>
                    <a:pt x="76738" y="65219"/>
                    <a:pt x="76532" y="65525"/>
                  </a:cubicBezTo>
                  <a:cubicBezTo>
                    <a:pt x="75637" y="66856"/>
                    <a:pt x="73972" y="67642"/>
                    <a:pt x="72648" y="68498"/>
                  </a:cubicBezTo>
                  <a:cubicBezTo>
                    <a:pt x="72555" y="68471"/>
                    <a:pt x="72460" y="68437"/>
                    <a:pt x="72365" y="68417"/>
                  </a:cubicBezTo>
                  <a:cubicBezTo>
                    <a:pt x="72047" y="68355"/>
                    <a:pt x="71737" y="68326"/>
                    <a:pt x="71435" y="68326"/>
                  </a:cubicBezTo>
                  <a:cubicBezTo>
                    <a:pt x="68120" y="68326"/>
                    <a:pt x="65761" y="71858"/>
                    <a:pt x="63455" y="73919"/>
                  </a:cubicBezTo>
                  <a:cubicBezTo>
                    <a:pt x="62231" y="69407"/>
                    <a:pt x="59561" y="59628"/>
                    <a:pt x="54533" y="56055"/>
                  </a:cubicBezTo>
                  <a:cubicBezTo>
                    <a:pt x="54389" y="55842"/>
                    <a:pt x="54234" y="55638"/>
                    <a:pt x="54066" y="55443"/>
                  </a:cubicBezTo>
                  <a:cubicBezTo>
                    <a:pt x="52749" y="53928"/>
                    <a:pt x="50644" y="53423"/>
                    <a:pt x="48681" y="52997"/>
                  </a:cubicBezTo>
                  <a:cubicBezTo>
                    <a:pt x="49067" y="52145"/>
                    <a:pt x="48483" y="51100"/>
                    <a:pt x="47652" y="50672"/>
                  </a:cubicBezTo>
                  <a:cubicBezTo>
                    <a:pt x="47117" y="50396"/>
                    <a:pt x="46518" y="50312"/>
                    <a:pt x="45911" y="50312"/>
                  </a:cubicBezTo>
                  <a:cubicBezTo>
                    <a:pt x="45573" y="50312"/>
                    <a:pt x="45234" y="50338"/>
                    <a:pt x="44901" y="50371"/>
                  </a:cubicBezTo>
                  <a:cubicBezTo>
                    <a:pt x="44357" y="50426"/>
                    <a:pt x="43803" y="50497"/>
                    <a:pt x="43257" y="50497"/>
                  </a:cubicBezTo>
                  <a:cubicBezTo>
                    <a:pt x="42870" y="50497"/>
                    <a:pt x="42486" y="50461"/>
                    <a:pt x="42111" y="50359"/>
                  </a:cubicBezTo>
                  <a:cubicBezTo>
                    <a:pt x="42110" y="49848"/>
                    <a:pt x="42108" y="49338"/>
                    <a:pt x="42107" y="48827"/>
                  </a:cubicBezTo>
                  <a:lnTo>
                    <a:pt x="42107" y="48827"/>
                  </a:lnTo>
                  <a:cubicBezTo>
                    <a:pt x="42210" y="48893"/>
                    <a:pt x="42326" y="48923"/>
                    <a:pt x="42445" y="48923"/>
                  </a:cubicBezTo>
                  <a:cubicBezTo>
                    <a:pt x="42725" y="48923"/>
                    <a:pt x="43018" y="48758"/>
                    <a:pt x="43188" y="48524"/>
                  </a:cubicBezTo>
                  <a:cubicBezTo>
                    <a:pt x="43431" y="48191"/>
                    <a:pt x="43491" y="47763"/>
                    <a:pt x="43542" y="47354"/>
                  </a:cubicBezTo>
                  <a:lnTo>
                    <a:pt x="43756" y="45677"/>
                  </a:lnTo>
                  <a:cubicBezTo>
                    <a:pt x="43796" y="45367"/>
                    <a:pt x="43855" y="45021"/>
                    <a:pt x="44105" y="44831"/>
                  </a:cubicBezTo>
                  <a:cubicBezTo>
                    <a:pt x="44291" y="44691"/>
                    <a:pt x="44528" y="44675"/>
                    <a:pt x="44767" y="44675"/>
                  </a:cubicBezTo>
                  <a:cubicBezTo>
                    <a:pt x="44834" y="44675"/>
                    <a:pt x="44900" y="44676"/>
                    <a:pt x="44966" y="44676"/>
                  </a:cubicBezTo>
                  <a:cubicBezTo>
                    <a:pt x="44991" y="44676"/>
                    <a:pt x="45017" y="44676"/>
                    <a:pt x="45042" y="44676"/>
                  </a:cubicBezTo>
                  <a:cubicBezTo>
                    <a:pt x="45830" y="44659"/>
                    <a:pt x="46599" y="44251"/>
                    <a:pt x="47054" y="43608"/>
                  </a:cubicBezTo>
                  <a:cubicBezTo>
                    <a:pt x="47747" y="42629"/>
                    <a:pt x="47637" y="41747"/>
                    <a:pt x="47765" y="40555"/>
                  </a:cubicBezTo>
                  <a:cubicBezTo>
                    <a:pt x="47900" y="39290"/>
                    <a:pt x="47697" y="37354"/>
                    <a:pt x="47723" y="36082"/>
                  </a:cubicBezTo>
                  <a:cubicBezTo>
                    <a:pt x="47790" y="32521"/>
                    <a:pt x="45980" y="28976"/>
                    <a:pt x="43055" y="26945"/>
                  </a:cubicBezTo>
                  <a:cubicBezTo>
                    <a:pt x="41235" y="25682"/>
                    <a:pt x="39018" y="25026"/>
                    <a:pt x="36805" y="25026"/>
                  </a:cubicBezTo>
                  <a:cubicBezTo>
                    <a:pt x="35459" y="25026"/>
                    <a:pt x="34116" y="25268"/>
                    <a:pt x="32863" y="25763"/>
                  </a:cubicBezTo>
                  <a:cubicBezTo>
                    <a:pt x="27347" y="27940"/>
                    <a:pt x="25972" y="34386"/>
                    <a:pt x="25349" y="39535"/>
                  </a:cubicBezTo>
                  <a:cubicBezTo>
                    <a:pt x="25284" y="40076"/>
                    <a:pt x="25220" y="40631"/>
                    <a:pt x="25358" y="41158"/>
                  </a:cubicBezTo>
                  <a:cubicBezTo>
                    <a:pt x="25708" y="42497"/>
                    <a:pt x="26699" y="42199"/>
                    <a:pt x="27744" y="42321"/>
                  </a:cubicBezTo>
                  <a:cubicBezTo>
                    <a:pt x="27856" y="42335"/>
                    <a:pt x="27971" y="42357"/>
                    <a:pt x="28059" y="42424"/>
                  </a:cubicBezTo>
                  <a:cubicBezTo>
                    <a:pt x="28177" y="42515"/>
                    <a:pt x="28223" y="42670"/>
                    <a:pt x="28259" y="42814"/>
                  </a:cubicBezTo>
                  <a:cubicBezTo>
                    <a:pt x="28478" y="43670"/>
                    <a:pt x="28613" y="44544"/>
                    <a:pt x="28664" y="45426"/>
                  </a:cubicBezTo>
                  <a:cubicBezTo>
                    <a:pt x="28591" y="45648"/>
                    <a:pt x="28522" y="45863"/>
                    <a:pt x="28434" y="46008"/>
                  </a:cubicBezTo>
                  <a:cubicBezTo>
                    <a:pt x="28058" y="46624"/>
                    <a:pt x="27483" y="47009"/>
                    <a:pt x="26927" y="47375"/>
                  </a:cubicBezTo>
                  <a:cubicBezTo>
                    <a:pt x="27201" y="47647"/>
                    <a:pt x="27537" y="47933"/>
                    <a:pt x="27872" y="47933"/>
                  </a:cubicBezTo>
                  <a:cubicBezTo>
                    <a:pt x="27953" y="47933"/>
                    <a:pt x="28034" y="47916"/>
                    <a:pt x="28114" y="47878"/>
                  </a:cubicBezTo>
                  <a:cubicBezTo>
                    <a:pt x="28330" y="47776"/>
                    <a:pt x="28481" y="47540"/>
                    <a:pt x="28608" y="47304"/>
                  </a:cubicBezTo>
                  <a:cubicBezTo>
                    <a:pt x="28868" y="46824"/>
                    <a:pt x="29133" y="46225"/>
                    <a:pt x="29295" y="45614"/>
                  </a:cubicBezTo>
                  <a:cubicBezTo>
                    <a:pt x="29513" y="45752"/>
                    <a:pt x="29707" y="45901"/>
                    <a:pt x="29717" y="45909"/>
                  </a:cubicBezTo>
                  <a:cubicBezTo>
                    <a:pt x="29786" y="45958"/>
                    <a:pt x="29858" y="46010"/>
                    <a:pt x="29899" y="46085"/>
                  </a:cubicBezTo>
                  <a:cubicBezTo>
                    <a:pt x="29944" y="46169"/>
                    <a:pt x="29945" y="46269"/>
                    <a:pt x="29945" y="46364"/>
                  </a:cubicBezTo>
                  <a:cubicBezTo>
                    <a:pt x="29945" y="46812"/>
                    <a:pt x="29945" y="47259"/>
                    <a:pt x="29944" y="47707"/>
                  </a:cubicBezTo>
                  <a:cubicBezTo>
                    <a:pt x="29944" y="47915"/>
                    <a:pt x="30047" y="48456"/>
                    <a:pt x="29893" y="48627"/>
                  </a:cubicBezTo>
                  <a:cubicBezTo>
                    <a:pt x="29811" y="48718"/>
                    <a:pt x="29580" y="48739"/>
                    <a:pt x="29340" y="48739"/>
                  </a:cubicBezTo>
                  <a:cubicBezTo>
                    <a:pt x="29139" y="48739"/>
                    <a:pt x="28931" y="48724"/>
                    <a:pt x="28799" y="48724"/>
                  </a:cubicBezTo>
                  <a:cubicBezTo>
                    <a:pt x="28775" y="48724"/>
                    <a:pt x="28753" y="48725"/>
                    <a:pt x="28735" y="48726"/>
                  </a:cubicBezTo>
                  <a:cubicBezTo>
                    <a:pt x="28349" y="48750"/>
                    <a:pt x="27964" y="48782"/>
                    <a:pt x="27578" y="48815"/>
                  </a:cubicBezTo>
                  <a:cubicBezTo>
                    <a:pt x="26849" y="48875"/>
                    <a:pt x="26013" y="48997"/>
                    <a:pt x="25626" y="49618"/>
                  </a:cubicBezTo>
                  <a:cubicBezTo>
                    <a:pt x="25330" y="50091"/>
                    <a:pt x="25404" y="50694"/>
                    <a:pt x="25363" y="51250"/>
                  </a:cubicBezTo>
                  <a:cubicBezTo>
                    <a:pt x="25252" y="52742"/>
                    <a:pt x="22239" y="53984"/>
                    <a:pt x="20334" y="54795"/>
                  </a:cubicBezTo>
                  <a:cubicBezTo>
                    <a:pt x="20019" y="54398"/>
                    <a:pt x="19649" y="54058"/>
                    <a:pt x="19199" y="53801"/>
                  </a:cubicBezTo>
                  <a:cubicBezTo>
                    <a:pt x="18909" y="53634"/>
                    <a:pt x="18603" y="53500"/>
                    <a:pt x="18290" y="53385"/>
                  </a:cubicBezTo>
                  <a:cubicBezTo>
                    <a:pt x="18152" y="52192"/>
                    <a:pt x="18022" y="50996"/>
                    <a:pt x="17911" y="49799"/>
                  </a:cubicBezTo>
                  <a:lnTo>
                    <a:pt x="17911" y="49799"/>
                  </a:lnTo>
                  <a:lnTo>
                    <a:pt x="18016" y="49905"/>
                  </a:lnTo>
                  <a:lnTo>
                    <a:pt x="13554" y="15214"/>
                  </a:lnTo>
                  <a:lnTo>
                    <a:pt x="15629" y="11757"/>
                  </a:lnTo>
                  <a:cubicBezTo>
                    <a:pt x="15629" y="11757"/>
                    <a:pt x="16006" y="10501"/>
                    <a:pt x="12337" y="10501"/>
                  </a:cubicBezTo>
                  <a:cubicBezTo>
                    <a:pt x="12154" y="10501"/>
                    <a:pt x="11961" y="10505"/>
                    <a:pt x="11757" y="10511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54;p70"/>
            <p:cNvSpPr/>
            <p:nvPr/>
          </p:nvSpPr>
          <p:spPr>
            <a:xfrm>
              <a:off x="3747725" y="890325"/>
              <a:ext cx="251975" cy="4465125"/>
            </a:xfrm>
            <a:custGeom>
              <a:avLst/>
              <a:gdLst/>
              <a:ahLst/>
              <a:cxnLst/>
              <a:rect l="l" t="t" r="r" b="b"/>
              <a:pathLst>
                <a:path w="10079" h="178605" extrusionOk="0">
                  <a:moveTo>
                    <a:pt x="6201" y="0"/>
                  </a:moveTo>
                  <a:lnTo>
                    <a:pt x="1" y="178469"/>
                  </a:lnTo>
                  <a:lnTo>
                    <a:pt x="3877" y="178604"/>
                  </a:lnTo>
                  <a:lnTo>
                    <a:pt x="10079" y="134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55;p70"/>
            <p:cNvSpPr/>
            <p:nvPr/>
          </p:nvSpPr>
          <p:spPr>
            <a:xfrm>
              <a:off x="3871000" y="238125"/>
              <a:ext cx="1899525" cy="1571700"/>
            </a:xfrm>
            <a:custGeom>
              <a:avLst/>
              <a:gdLst/>
              <a:ahLst/>
              <a:cxnLst/>
              <a:rect l="l" t="t" r="r" b="b"/>
              <a:pathLst>
                <a:path w="75981" h="62868" extrusionOk="0">
                  <a:moveTo>
                    <a:pt x="18520" y="3746"/>
                  </a:moveTo>
                  <a:cubicBezTo>
                    <a:pt x="18694" y="3761"/>
                    <a:pt x="18882" y="3865"/>
                    <a:pt x="19095" y="4109"/>
                  </a:cubicBezTo>
                  <a:cubicBezTo>
                    <a:pt x="18881" y="3866"/>
                    <a:pt x="18694" y="3761"/>
                    <a:pt x="18520" y="3746"/>
                  </a:cubicBezTo>
                  <a:close/>
                  <a:moveTo>
                    <a:pt x="12189" y="5827"/>
                  </a:moveTo>
                  <a:cubicBezTo>
                    <a:pt x="12294" y="5827"/>
                    <a:pt x="12404" y="5852"/>
                    <a:pt x="12519" y="5904"/>
                  </a:cubicBezTo>
                  <a:cubicBezTo>
                    <a:pt x="12402" y="5851"/>
                    <a:pt x="12292" y="5827"/>
                    <a:pt x="12186" y="5827"/>
                  </a:cubicBezTo>
                  <a:cubicBezTo>
                    <a:pt x="12168" y="5827"/>
                    <a:pt x="12150" y="5828"/>
                    <a:pt x="12132" y="5829"/>
                  </a:cubicBezTo>
                  <a:cubicBezTo>
                    <a:pt x="12150" y="5827"/>
                    <a:pt x="12170" y="5827"/>
                    <a:pt x="12189" y="5827"/>
                  </a:cubicBezTo>
                  <a:close/>
                  <a:moveTo>
                    <a:pt x="16148" y="5732"/>
                  </a:moveTo>
                  <a:cubicBezTo>
                    <a:pt x="15929" y="5927"/>
                    <a:pt x="15706" y="6129"/>
                    <a:pt x="15603" y="6369"/>
                  </a:cubicBezTo>
                  <a:cubicBezTo>
                    <a:pt x="15705" y="6129"/>
                    <a:pt x="15928" y="5928"/>
                    <a:pt x="16147" y="5732"/>
                  </a:cubicBezTo>
                  <a:close/>
                  <a:moveTo>
                    <a:pt x="21518" y="6231"/>
                  </a:moveTo>
                  <a:cubicBezTo>
                    <a:pt x="21359" y="6236"/>
                    <a:pt x="21212" y="6315"/>
                    <a:pt x="21065" y="6425"/>
                  </a:cubicBezTo>
                  <a:cubicBezTo>
                    <a:pt x="21210" y="6315"/>
                    <a:pt x="21359" y="6236"/>
                    <a:pt x="21517" y="6231"/>
                  </a:cubicBezTo>
                  <a:close/>
                  <a:moveTo>
                    <a:pt x="11160" y="6660"/>
                  </a:moveTo>
                  <a:lnTo>
                    <a:pt x="11145" y="6667"/>
                  </a:lnTo>
                  <a:cubicBezTo>
                    <a:pt x="11149" y="6665"/>
                    <a:pt x="11155" y="6662"/>
                    <a:pt x="11160" y="6660"/>
                  </a:cubicBezTo>
                  <a:close/>
                  <a:moveTo>
                    <a:pt x="22131" y="5817"/>
                  </a:moveTo>
                  <a:lnTo>
                    <a:pt x="22131" y="5817"/>
                  </a:lnTo>
                  <a:cubicBezTo>
                    <a:pt x="21970" y="6007"/>
                    <a:pt x="22234" y="6366"/>
                    <a:pt x="22224" y="6714"/>
                  </a:cubicBezTo>
                  <a:cubicBezTo>
                    <a:pt x="22233" y="6366"/>
                    <a:pt x="21969" y="6007"/>
                    <a:pt x="22131" y="5817"/>
                  </a:cubicBezTo>
                  <a:close/>
                  <a:moveTo>
                    <a:pt x="28049" y="6018"/>
                  </a:moveTo>
                  <a:cubicBezTo>
                    <a:pt x="28208" y="6313"/>
                    <a:pt x="28208" y="6571"/>
                    <a:pt x="28295" y="6772"/>
                  </a:cubicBezTo>
                  <a:cubicBezTo>
                    <a:pt x="28207" y="6571"/>
                    <a:pt x="28208" y="6313"/>
                    <a:pt x="28049" y="6018"/>
                  </a:cubicBezTo>
                  <a:close/>
                  <a:moveTo>
                    <a:pt x="24738" y="7571"/>
                  </a:moveTo>
                  <a:cubicBezTo>
                    <a:pt x="24710" y="8006"/>
                    <a:pt x="24559" y="8229"/>
                    <a:pt x="24283" y="8265"/>
                  </a:cubicBezTo>
                  <a:cubicBezTo>
                    <a:pt x="24558" y="8229"/>
                    <a:pt x="24709" y="8006"/>
                    <a:pt x="24738" y="7571"/>
                  </a:cubicBezTo>
                  <a:close/>
                  <a:moveTo>
                    <a:pt x="9405" y="9052"/>
                  </a:moveTo>
                  <a:cubicBezTo>
                    <a:pt x="9122" y="9336"/>
                    <a:pt x="8922" y="9454"/>
                    <a:pt x="8778" y="9454"/>
                  </a:cubicBezTo>
                  <a:cubicBezTo>
                    <a:pt x="8773" y="9454"/>
                    <a:pt x="8767" y="9454"/>
                    <a:pt x="8762" y="9454"/>
                  </a:cubicBezTo>
                  <a:lnTo>
                    <a:pt x="8762" y="9454"/>
                  </a:lnTo>
                  <a:cubicBezTo>
                    <a:pt x="8767" y="9454"/>
                    <a:pt x="8773" y="9454"/>
                    <a:pt x="8778" y="9454"/>
                  </a:cubicBezTo>
                  <a:cubicBezTo>
                    <a:pt x="8922" y="9454"/>
                    <a:pt x="9122" y="9335"/>
                    <a:pt x="9405" y="9052"/>
                  </a:cubicBezTo>
                  <a:close/>
                  <a:moveTo>
                    <a:pt x="12300" y="11036"/>
                  </a:moveTo>
                  <a:cubicBezTo>
                    <a:pt x="12297" y="11038"/>
                    <a:pt x="12266" y="11071"/>
                    <a:pt x="12261" y="11071"/>
                  </a:cubicBezTo>
                  <a:cubicBezTo>
                    <a:pt x="12261" y="11071"/>
                    <a:pt x="12261" y="11071"/>
                    <a:pt x="12261" y="11071"/>
                  </a:cubicBezTo>
                  <a:lnTo>
                    <a:pt x="12261" y="11071"/>
                  </a:lnTo>
                  <a:cubicBezTo>
                    <a:pt x="12266" y="11071"/>
                    <a:pt x="12296" y="11038"/>
                    <a:pt x="12300" y="11036"/>
                  </a:cubicBezTo>
                  <a:close/>
                  <a:moveTo>
                    <a:pt x="21378" y="11309"/>
                  </a:moveTo>
                  <a:cubicBezTo>
                    <a:pt x="21378" y="11309"/>
                    <a:pt x="21378" y="11309"/>
                    <a:pt x="21378" y="11309"/>
                  </a:cubicBezTo>
                  <a:lnTo>
                    <a:pt x="21378" y="11309"/>
                  </a:lnTo>
                  <a:cubicBezTo>
                    <a:pt x="21373" y="11309"/>
                    <a:pt x="21367" y="11309"/>
                    <a:pt x="21361" y="11309"/>
                  </a:cubicBezTo>
                  <a:cubicBezTo>
                    <a:pt x="21367" y="11309"/>
                    <a:pt x="21373" y="11309"/>
                    <a:pt x="21378" y="11309"/>
                  </a:cubicBezTo>
                  <a:close/>
                  <a:moveTo>
                    <a:pt x="4501" y="11809"/>
                  </a:moveTo>
                  <a:lnTo>
                    <a:pt x="4501" y="11809"/>
                  </a:lnTo>
                  <a:cubicBezTo>
                    <a:pt x="4636" y="11871"/>
                    <a:pt x="4619" y="12168"/>
                    <a:pt x="4428" y="12740"/>
                  </a:cubicBezTo>
                  <a:lnTo>
                    <a:pt x="4427" y="12739"/>
                  </a:lnTo>
                  <a:cubicBezTo>
                    <a:pt x="4618" y="12168"/>
                    <a:pt x="4635" y="11872"/>
                    <a:pt x="4501" y="11809"/>
                  </a:cubicBezTo>
                  <a:close/>
                  <a:moveTo>
                    <a:pt x="24603" y="12680"/>
                  </a:moveTo>
                  <a:lnTo>
                    <a:pt x="24603" y="12680"/>
                  </a:lnTo>
                  <a:cubicBezTo>
                    <a:pt x="24788" y="12980"/>
                    <a:pt x="24707" y="13319"/>
                    <a:pt x="24945" y="13500"/>
                  </a:cubicBezTo>
                  <a:cubicBezTo>
                    <a:pt x="24706" y="13319"/>
                    <a:pt x="24788" y="12980"/>
                    <a:pt x="24603" y="12680"/>
                  </a:cubicBezTo>
                  <a:close/>
                  <a:moveTo>
                    <a:pt x="34295" y="14046"/>
                  </a:moveTo>
                  <a:cubicBezTo>
                    <a:pt x="34268" y="14371"/>
                    <a:pt x="34171" y="14557"/>
                    <a:pt x="33993" y="14592"/>
                  </a:cubicBezTo>
                  <a:cubicBezTo>
                    <a:pt x="34171" y="14557"/>
                    <a:pt x="34268" y="14370"/>
                    <a:pt x="34295" y="14046"/>
                  </a:cubicBezTo>
                  <a:close/>
                  <a:moveTo>
                    <a:pt x="8271" y="14203"/>
                  </a:moveTo>
                  <a:cubicBezTo>
                    <a:pt x="8320" y="14486"/>
                    <a:pt x="8418" y="14638"/>
                    <a:pt x="8585" y="14638"/>
                  </a:cubicBezTo>
                  <a:lnTo>
                    <a:pt x="8585" y="14638"/>
                  </a:lnTo>
                  <a:cubicBezTo>
                    <a:pt x="8585" y="14638"/>
                    <a:pt x="8585" y="14638"/>
                    <a:pt x="8585" y="14638"/>
                  </a:cubicBezTo>
                  <a:cubicBezTo>
                    <a:pt x="8417" y="14638"/>
                    <a:pt x="8320" y="14486"/>
                    <a:pt x="8271" y="14203"/>
                  </a:cubicBezTo>
                  <a:close/>
                  <a:moveTo>
                    <a:pt x="37300" y="15109"/>
                  </a:moveTo>
                  <a:cubicBezTo>
                    <a:pt x="37312" y="15109"/>
                    <a:pt x="37324" y="15110"/>
                    <a:pt x="37336" y="15110"/>
                  </a:cubicBezTo>
                  <a:lnTo>
                    <a:pt x="37336" y="15110"/>
                  </a:lnTo>
                  <a:cubicBezTo>
                    <a:pt x="37324" y="15110"/>
                    <a:pt x="37313" y="15109"/>
                    <a:pt x="37301" y="15109"/>
                  </a:cubicBezTo>
                  <a:cubicBezTo>
                    <a:pt x="37169" y="15109"/>
                    <a:pt x="37044" y="15157"/>
                    <a:pt x="36916" y="15204"/>
                  </a:cubicBezTo>
                  <a:cubicBezTo>
                    <a:pt x="37044" y="15156"/>
                    <a:pt x="37168" y="15109"/>
                    <a:pt x="37300" y="15109"/>
                  </a:cubicBezTo>
                  <a:close/>
                  <a:moveTo>
                    <a:pt x="21267" y="14601"/>
                  </a:moveTo>
                  <a:cubicBezTo>
                    <a:pt x="21224" y="15146"/>
                    <a:pt x="20990" y="15372"/>
                    <a:pt x="20598" y="15396"/>
                  </a:cubicBezTo>
                  <a:cubicBezTo>
                    <a:pt x="20990" y="15372"/>
                    <a:pt x="21223" y="15146"/>
                    <a:pt x="21267" y="14601"/>
                  </a:cubicBezTo>
                  <a:close/>
                  <a:moveTo>
                    <a:pt x="34669" y="15025"/>
                  </a:moveTo>
                  <a:lnTo>
                    <a:pt x="34669" y="15025"/>
                  </a:lnTo>
                  <a:cubicBezTo>
                    <a:pt x="34880" y="15242"/>
                    <a:pt x="35124" y="15307"/>
                    <a:pt x="35426" y="15484"/>
                  </a:cubicBezTo>
                  <a:lnTo>
                    <a:pt x="35425" y="15484"/>
                  </a:lnTo>
                  <a:cubicBezTo>
                    <a:pt x="35124" y="15308"/>
                    <a:pt x="34880" y="15242"/>
                    <a:pt x="34669" y="15025"/>
                  </a:cubicBezTo>
                  <a:close/>
                  <a:moveTo>
                    <a:pt x="33207" y="14241"/>
                  </a:moveTo>
                  <a:cubicBezTo>
                    <a:pt x="33822" y="15166"/>
                    <a:pt x="33821" y="15168"/>
                    <a:pt x="33637" y="15706"/>
                  </a:cubicBezTo>
                  <a:cubicBezTo>
                    <a:pt x="33821" y="15167"/>
                    <a:pt x="33821" y="15165"/>
                    <a:pt x="33207" y="14241"/>
                  </a:cubicBezTo>
                  <a:close/>
                  <a:moveTo>
                    <a:pt x="10894" y="16543"/>
                  </a:moveTo>
                  <a:cubicBezTo>
                    <a:pt x="10837" y="16695"/>
                    <a:pt x="10740" y="16884"/>
                    <a:pt x="10821" y="16997"/>
                  </a:cubicBezTo>
                  <a:lnTo>
                    <a:pt x="10819" y="16997"/>
                  </a:lnTo>
                  <a:cubicBezTo>
                    <a:pt x="10740" y="16884"/>
                    <a:pt x="10837" y="16695"/>
                    <a:pt x="10894" y="16543"/>
                  </a:cubicBezTo>
                  <a:close/>
                  <a:moveTo>
                    <a:pt x="31023" y="16717"/>
                  </a:moveTo>
                  <a:lnTo>
                    <a:pt x="31023" y="16717"/>
                  </a:lnTo>
                  <a:cubicBezTo>
                    <a:pt x="31224" y="16820"/>
                    <a:pt x="31412" y="17227"/>
                    <a:pt x="31706" y="17433"/>
                  </a:cubicBezTo>
                  <a:cubicBezTo>
                    <a:pt x="31412" y="17228"/>
                    <a:pt x="31224" y="16821"/>
                    <a:pt x="31023" y="16717"/>
                  </a:cubicBezTo>
                  <a:close/>
                  <a:moveTo>
                    <a:pt x="24759" y="18529"/>
                  </a:moveTo>
                  <a:cubicBezTo>
                    <a:pt x="24956" y="18683"/>
                    <a:pt x="25202" y="18686"/>
                    <a:pt x="25425" y="18761"/>
                  </a:cubicBezTo>
                  <a:cubicBezTo>
                    <a:pt x="25201" y="18686"/>
                    <a:pt x="24956" y="18683"/>
                    <a:pt x="24759" y="18529"/>
                  </a:cubicBezTo>
                  <a:close/>
                  <a:moveTo>
                    <a:pt x="38143" y="19868"/>
                  </a:moveTo>
                  <a:cubicBezTo>
                    <a:pt x="38143" y="19868"/>
                    <a:pt x="38143" y="19868"/>
                    <a:pt x="38143" y="19868"/>
                  </a:cubicBezTo>
                  <a:lnTo>
                    <a:pt x="38143" y="19868"/>
                  </a:lnTo>
                  <a:cubicBezTo>
                    <a:pt x="38142" y="19868"/>
                    <a:pt x="38141" y="19868"/>
                    <a:pt x="38140" y="19868"/>
                  </a:cubicBezTo>
                  <a:cubicBezTo>
                    <a:pt x="38141" y="19868"/>
                    <a:pt x="38142" y="19868"/>
                    <a:pt x="38143" y="19868"/>
                  </a:cubicBezTo>
                  <a:close/>
                  <a:moveTo>
                    <a:pt x="38415" y="19716"/>
                  </a:moveTo>
                  <a:cubicBezTo>
                    <a:pt x="38431" y="19855"/>
                    <a:pt x="38375" y="19884"/>
                    <a:pt x="38304" y="19884"/>
                  </a:cubicBezTo>
                  <a:cubicBezTo>
                    <a:pt x="38304" y="19884"/>
                    <a:pt x="38303" y="19884"/>
                    <a:pt x="38303" y="19884"/>
                  </a:cubicBezTo>
                  <a:lnTo>
                    <a:pt x="38303" y="19884"/>
                  </a:lnTo>
                  <a:cubicBezTo>
                    <a:pt x="38374" y="19884"/>
                    <a:pt x="38429" y="19855"/>
                    <a:pt x="38414" y="19716"/>
                  </a:cubicBezTo>
                  <a:close/>
                  <a:moveTo>
                    <a:pt x="11334" y="19623"/>
                  </a:moveTo>
                  <a:lnTo>
                    <a:pt x="11334" y="19623"/>
                  </a:lnTo>
                  <a:cubicBezTo>
                    <a:pt x="11408" y="19949"/>
                    <a:pt x="11531" y="20152"/>
                    <a:pt x="11756" y="20152"/>
                  </a:cubicBezTo>
                  <a:cubicBezTo>
                    <a:pt x="11918" y="20152"/>
                    <a:pt x="12133" y="20046"/>
                    <a:pt x="12422" y="19805"/>
                  </a:cubicBezTo>
                  <a:lnTo>
                    <a:pt x="12422" y="19805"/>
                  </a:lnTo>
                  <a:cubicBezTo>
                    <a:pt x="12133" y="20047"/>
                    <a:pt x="11918" y="20152"/>
                    <a:pt x="11755" y="20152"/>
                  </a:cubicBezTo>
                  <a:cubicBezTo>
                    <a:pt x="11531" y="20152"/>
                    <a:pt x="11408" y="19949"/>
                    <a:pt x="11334" y="19623"/>
                  </a:cubicBezTo>
                  <a:close/>
                  <a:moveTo>
                    <a:pt x="34487" y="19959"/>
                  </a:moveTo>
                  <a:lnTo>
                    <a:pt x="34487" y="19959"/>
                  </a:lnTo>
                  <a:cubicBezTo>
                    <a:pt x="34591" y="20070"/>
                    <a:pt x="34705" y="20142"/>
                    <a:pt x="34836" y="20213"/>
                  </a:cubicBezTo>
                  <a:lnTo>
                    <a:pt x="34836" y="20213"/>
                  </a:lnTo>
                  <a:cubicBezTo>
                    <a:pt x="34705" y="20142"/>
                    <a:pt x="34591" y="20070"/>
                    <a:pt x="34487" y="19959"/>
                  </a:cubicBezTo>
                  <a:close/>
                  <a:moveTo>
                    <a:pt x="30831" y="19940"/>
                  </a:moveTo>
                  <a:cubicBezTo>
                    <a:pt x="30802" y="20348"/>
                    <a:pt x="30662" y="20536"/>
                    <a:pt x="30420" y="20536"/>
                  </a:cubicBezTo>
                  <a:cubicBezTo>
                    <a:pt x="30420" y="20536"/>
                    <a:pt x="30420" y="20536"/>
                    <a:pt x="30420" y="20536"/>
                  </a:cubicBezTo>
                  <a:lnTo>
                    <a:pt x="30420" y="20536"/>
                  </a:lnTo>
                  <a:cubicBezTo>
                    <a:pt x="30662" y="20536"/>
                    <a:pt x="30803" y="20348"/>
                    <a:pt x="30830" y="19940"/>
                  </a:cubicBezTo>
                  <a:close/>
                  <a:moveTo>
                    <a:pt x="30831" y="19940"/>
                  </a:moveTo>
                  <a:lnTo>
                    <a:pt x="30831" y="19940"/>
                  </a:lnTo>
                  <a:cubicBezTo>
                    <a:pt x="31051" y="20339"/>
                    <a:pt x="30977" y="20663"/>
                    <a:pt x="31200" y="20887"/>
                  </a:cubicBezTo>
                  <a:cubicBezTo>
                    <a:pt x="30977" y="20663"/>
                    <a:pt x="31050" y="20339"/>
                    <a:pt x="30831" y="19940"/>
                  </a:cubicBezTo>
                  <a:close/>
                  <a:moveTo>
                    <a:pt x="31549" y="21441"/>
                  </a:moveTo>
                  <a:cubicBezTo>
                    <a:pt x="31447" y="21490"/>
                    <a:pt x="31253" y="21417"/>
                    <a:pt x="31337" y="21717"/>
                  </a:cubicBezTo>
                  <a:cubicBezTo>
                    <a:pt x="31252" y="21417"/>
                    <a:pt x="31447" y="21489"/>
                    <a:pt x="31549" y="21441"/>
                  </a:cubicBezTo>
                  <a:close/>
                  <a:moveTo>
                    <a:pt x="14724" y="22334"/>
                  </a:moveTo>
                  <a:cubicBezTo>
                    <a:pt x="14877" y="22334"/>
                    <a:pt x="15038" y="22400"/>
                    <a:pt x="15213" y="22547"/>
                  </a:cubicBezTo>
                  <a:cubicBezTo>
                    <a:pt x="15038" y="22400"/>
                    <a:pt x="14877" y="22335"/>
                    <a:pt x="14724" y="22335"/>
                  </a:cubicBezTo>
                  <a:cubicBezTo>
                    <a:pt x="14412" y="22335"/>
                    <a:pt x="14137" y="22610"/>
                    <a:pt x="13863" y="23023"/>
                  </a:cubicBezTo>
                  <a:cubicBezTo>
                    <a:pt x="14137" y="22610"/>
                    <a:pt x="14411" y="22334"/>
                    <a:pt x="14724" y="22334"/>
                  </a:cubicBezTo>
                  <a:close/>
                  <a:moveTo>
                    <a:pt x="33958" y="23949"/>
                  </a:moveTo>
                  <a:cubicBezTo>
                    <a:pt x="33929" y="24334"/>
                    <a:pt x="33804" y="24530"/>
                    <a:pt x="33580" y="24530"/>
                  </a:cubicBezTo>
                  <a:cubicBezTo>
                    <a:pt x="33559" y="24530"/>
                    <a:pt x="33536" y="24528"/>
                    <a:pt x="33513" y="24525"/>
                  </a:cubicBezTo>
                  <a:lnTo>
                    <a:pt x="33513" y="24525"/>
                  </a:lnTo>
                  <a:cubicBezTo>
                    <a:pt x="33536" y="24528"/>
                    <a:pt x="33558" y="24530"/>
                    <a:pt x="33578" y="24530"/>
                  </a:cubicBezTo>
                  <a:cubicBezTo>
                    <a:pt x="33803" y="24530"/>
                    <a:pt x="33927" y="24335"/>
                    <a:pt x="33958" y="23949"/>
                  </a:cubicBezTo>
                  <a:close/>
                  <a:moveTo>
                    <a:pt x="25275" y="23805"/>
                  </a:moveTo>
                  <a:cubicBezTo>
                    <a:pt x="24904" y="23955"/>
                    <a:pt x="24594" y="24145"/>
                    <a:pt x="24784" y="24783"/>
                  </a:cubicBezTo>
                  <a:cubicBezTo>
                    <a:pt x="24594" y="24145"/>
                    <a:pt x="24903" y="23955"/>
                    <a:pt x="25275" y="23805"/>
                  </a:cubicBezTo>
                  <a:close/>
                  <a:moveTo>
                    <a:pt x="7966" y="24774"/>
                  </a:moveTo>
                  <a:lnTo>
                    <a:pt x="7966" y="24774"/>
                  </a:lnTo>
                  <a:cubicBezTo>
                    <a:pt x="8022" y="24938"/>
                    <a:pt x="8106" y="25031"/>
                    <a:pt x="8235" y="25032"/>
                  </a:cubicBezTo>
                  <a:cubicBezTo>
                    <a:pt x="8106" y="25032"/>
                    <a:pt x="8022" y="24939"/>
                    <a:pt x="7966" y="24774"/>
                  </a:cubicBezTo>
                  <a:close/>
                  <a:moveTo>
                    <a:pt x="33474" y="25128"/>
                  </a:moveTo>
                  <a:cubicBezTo>
                    <a:pt x="33474" y="25139"/>
                    <a:pt x="33475" y="25151"/>
                    <a:pt x="33475" y="25162"/>
                  </a:cubicBezTo>
                  <a:lnTo>
                    <a:pt x="33475" y="25162"/>
                  </a:lnTo>
                  <a:cubicBezTo>
                    <a:pt x="33475" y="25151"/>
                    <a:pt x="33474" y="25140"/>
                    <a:pt x="33474" y="25129"/>
                  </a:cubicBezTo>
                  <a:lnTo>
                    <a:pt x="33474" y="25128"/>
                  </a:lnTo>
                  <a:close/>
                  <a:moveTo>
                    <a:pt x="37239" y="24999"/>
                  </a:moveTo>
                  <a:lnTo>
                    <a:pt x="37239" y="24999"/>
                  </a:lnTo>
                  <a:cubicBezTo>
                    <a:pt x="37455" y="25110"/>
                    <a:pt x="37637" y="25571"/>
                    <a:pt x="37909" y="25724"/>
                  </a:cubicBezTo>
                  <a:cubicBezTo>
                    <a:pt x="37636" y="25571"/>
                    <a:pt x="37454" y="25110"/>
                    <a:pt x="37239" y="24999"/>
                  </a:cubicBezTo>
                  <a:close/>
                  <a:moveTo>
                    <a:pt x="33712" y="25656"/>
                  </a:moveTo>
                  <a:cubicBezTo>
                    <a:pt x="33958" y="25672"/>
                    <a:pt x="34236" y="25825"/>
                    <a:pt x="34640" y="26484"/>
                  </a:cubicBezTo>
                  <a:cubicBezTo>
                    <a:pt x="34235" y="25825"/>
                    <a:pt x="33957" y="25672"/>
                    <a:pt x="33710" y="25656"/>
                  </a:cubicBezTo>
                  <a:close/>
                  <a:moveTo>
                    <a:pt x="7189" y="27268"/>
                  </a:moveTo>
                  <a:cubicBezTo>
                    <a:pt x="7185" y="27302"/>
                    <a:pt x="7201" y="27320"/>
                    <a:pt x="7211" y="27343"/>
                  </a:cubicBezTo>
                  <a:lnTo>
                    <a:pt x="7210" y="27344"/>
                  </a:lnTo>
                  <a:cubicBezTo>
                    <a:pt x="7201" y="27320"/>
                    <a:pt x="7184" y="27302"/>
                    <a:pt x="7189" y="27268"/>
                  </a:cubicBezTo>
                  <a:close/>
                  <a:moveTo>
                    <a:pt x="3965" y="27501"/>
                  </a:moveTo>
                  <a:lnTo>
                    <a:pt x="3965" y="27501"/>
                  </a:lnTo>
                  <a:cubicBezTo>
                    <a:pt x="3983" y="27507"/>
                    <a:pt x="3998" y="27516"/>
                    <a:pt x="4010" y="27529"/>
                  </a:cubicBezTo>
                  <a:lnTo>
                    <a:pt x="4010" y="27529"/>
                  </a:lnTo>
                  <a:cubicBezTo>
                    <a:pt x="3998" y="27517"/>
                    <a:pt x="3983" y="27508"/>
                    <a:pt x="3966" y="27502"/>
                  </a:cubicBezTo>
                  <a:lnTo>
                    <a:pt x="3965" y="27501"/>
                  </a:lnTo>
                  <a:close/>
                  <a:moveTo>
                    <a:pt x="53327" y="28502"/>
                  </a:moveTo>
                  <a:cubicBezTo>
                    <a:pt x="54653" y="28782"/>
                    <a:pt x="55988" y="28941"/>
                    <a:pt x="57334" y="28941"/>
                  </a:cubicBezTo>
                  <a:cubicBezTo>
                    <a:pt x="58232" y="28941"/>
                    <a:pt x="59135" y="28870"/>
                    <a:pt x="60043" y="28719"/>
                  </a:cubicBezTo>
                  <a:lnTo>
                    <a:pt x="60043" y="28719"/>
                  </a:lnTo>
                  <a:lnTo>
                    <a:pt x="60042" y="28720"/>
                  </a:lnTo>
                  <a:cubicBezTo>
                    <a:pt x="59134" y="28871"/>
                    <a:pt x="58232" y="28941"/>
                    <a:pt x="57334" y="28941"/>
                  </a:cubicBezTo>
                  <a:cubicBezTo>
                    <a:pt x="55988" y="28941"/>
                    <a:pt x="54653" y="28783"/>
                    <a:pt x="53327" y="28502"/>
                  </a:cubicBezTo>
                  <a:close/>
                  <a:moveTo>
                    <a:pt x="36409" y="29874"/>
                  </a:moveTo>
                  <a:cubicBezTo>
                    <a:pt x="36406" y="29882"/>
                    <a:pt x="36427" y="29919"/>
                    <a:pt x="36457" y="29989"/>
                  </a:cubicBezTo>
                  <a:cubicBezTo>
                    <a:pt x="36427" y="29919"/>
                    <a:pt x="36405" y="29882"/>
                    <a:pt x="36409" y="29874"/>
                  </a:cubicBezTo>
                  <a:close/>
                  <a:moveTo>
                    <a:pt x="5122" y="30795"/>
                  </a:moveTo>
                  <a:cubicBezTo>
                    <a:pt x="4939" y="30979"/>
                    <a:pt x="4800" y="31063"/>
                    <a:pt x="4695" y="31063"/>
                  </a:cubicBezTo>
                  <a:cubicBezTo>
                    <a:pt x="4628" y="31063"/>
                    <a:pt x="4575" y="31029"/>
                    <a:pt x="4533" y="30966"/>
                  </a:cubicBezTo>
                  <a:lnTo>
                    <a:pt x="4533" y="30966"/>
                  </a:lnTo>
                  <a:cubicBezTo>
                    <a:pt x="4575" y="31029"/>
                    <a:pt x="4628" y="31062"/>
                    <a:pt x="4695" y="31062"/>
                  </a:cubicBezTo>
                  <a:cubicBezTo>
                    <a:pt x="4800" y="31062"/>
                    <a:pt x="4939" y="30979"/>
                    <a:pt x="5122" y="30795"/>
                  </a:cubicBezTo>
                  <a:close/>
                  <a:moveTo>
                    <a:pt x="3870" y="32761"/>
                  </a:moveTo>
                  <a:cubicBezTo>
                    <a:pt x="3905" y="32831"/>
                    <a:pt x="3880" y="32993"/>
                    <a:pt x="3806" y="33233"/>
                  </a:cubicBezTo>
                  <a:cubicBezTo>
                    <a:pt x="3879" y="32994"/>
                    <a:pt x="3904" y="32832"/>
                    <a:pt x="3870" y="32761"/>
                  </a:cubicBezTo>
                  <a:close/>
                  <a:moveTo>
                    <a:pt x="3805" y="33234"/>
                  </a:moveTo>
                  <a:lnTo>
                    <a:pt x="3805" y="33234"/>
                  </a:lnTo>
                  <a:cubicBezTo>
                    <a:pt x="3751" y="33414"/>
                    <a:pt x="3657" y="33654"/>
                    <a:pt x="3749" y="33681"/>
                  </a:cubicBezTo>
                  <a:lnTo>
                    <a:pt x="3749" y="33681"/>
                  </a:lnTo>
                  <a:lnTo>
                    <a:pt x="3748" y="33683"/>
                  </a:lnTo>
                  <a:cubicBezTo>
                    <a:pt x="3655" y="33657"/>
                    <a:pt x="3751" y="33415"/>
                    <a:pt x="3805" y="33234"/>
                  </a:cubicBezTo>
                  <a:close/>
                  <a:moveTo>
                    <a:pt x="51904" y="38822"/>
                  </a:moveTo>
                  <a:cubicBezTo>
                    <a:pt x="52819" y="39043"/>
                    <a:pt x="53739" y="39210"/>
                    <a:pt x="54664" y="39310"/>
                  </a:cubicBezTo>
                  <a:cubicBezTo>
                    <a:pt x="53739" y="39211"/>
                    <a:pt x="52819" y="39043"/>
                    <a:pt x="51904" y="38822"/>
                  </a:cubicBezTo>
                  <a:close/>
                  <a:moveTo>
                    <a:pt x="16406" y="37865"/>
                  </a:moveTo>
                  <a:cubicBezTo>
                    <a:pt x="12227" y="38771"/>
                    <a:pt x="7955" y="41387"/>
                    <a:pt x="3530" y="46869"/>
                  </a:cubicBezTo>
                  <a:lnTo>
                    <a:pt x="3529" y="46868"/>
                  </a:lnTo>
                  <a:cubicBezTo>
                    <a:pt x="7954" y="41386"/>
                    <a:pt x="12226" y="38769"/>
                    <a:pt x="16406" y="37865"/>
                  </a:cubicBezTo>
                  <a:close/>
                  <a:moveTo>
                    <a:pt x="14651" y="42086"/>
                  </a:moveTo>
                  <a:lnTo>
                    <a:pt x="14651" y="42086"/>
                  </a:lnTo>
                  <a:cubicBezTo>
                    <a:pt x="11160" y="43247"/>
                    <a:pt x="7602" y="45693"/>
                    <a:pt x="3939" y="50059"/>
                  </a:cubicBezTo>
                  <a:lnTo>
                    <a:pt x="3939" y="50058"/>
                  </a:lnTo>
                  <a:cubicBezTo>
                    <a:pt x="7601" y="45692"/>
                    <a:pt x="11160" y="43247"/>
                    <a:pt x="14651" y="42086"/>
                  </a:cubicBezTo>
                  <a:close/>
                  <a:moveTo>
                    <a:pt x="20015" y="0"/>
                  </a:moveTo>
                  <a:cubicBezTo>
                    <a:pt x="19873" y="0"/>
                    <a:pt x="19731" y="2"/>
                    <a:pt x="19589" y="5"/>
                  </a:cubicBezTo>
                  <a:cubicBezTo>
                    <a:pt x="13929" y="175"/>
                    <a:pt x="8121" y="3213"/>
                    <a:pt x="2017" y="11997"/>
                  </a:cubicBezTo>
                  <a:cubicBezTo>
                    <a:pt x="1914" y="12146"/>
                    <a:pt x="1810" y="12289"/>
                    <a:pt x="1707" y="12438"/>
                  </a:cubicBezTo>
                  <a:cubicBezTo>
                    <a:pt x="1401" y="21501"/>
                    <a:pt x="1094" y="30565"/>
                    <a:pt x="787" y="39629"/>
                  </a:cubicBezTo>
                  <a:cubicBezTo>
                    <a:pt x="743" y="40919"/>
                    <a:pt x="700" y="42211"/>
                    <a:pt x="656" y="43502"/>
                  </a:cubicBezTo>
                  <a:cubicBezTo>
                    <a:pt x="613" y="44792"/>
                    <a:pt x="569" y="46084"/>
                    <a:pt x="525" y="47375"/>
                  </a:cubicBezTo>
                  <a:cubicBezTo>
                    <a:pt x="481" y="48666"/>
                    <a:pt x="437" y="49957"/>
                    <a:pt x="393" y="51248"/>
                  </a:cubicBezTo>
                  <a:cubicBezTo>
                    <a:pt x="350" y="52539"/>
                    <a:pt x="306" y="53831"/>
                    <a:pt x="262" y="55121"/>
                  </a:cubicBezTo>
                  <a:cubicBezTo>
                    <a:pt x="219" y="56412"/>
                    <a:pt x="175" y="57704"/>
                    <a:pt x="132" y="58994"/>
                  </a:cubicBezTo>
                  <a:cubicBezTo>
                    <a:pt x="88" y="60286"/>
                    <a:pt x="44" y="61577"/>
                    <a:pt x="0" y="62868"/>
                  </a:cubicBezTo>
                  <a:cubicBezTo>
                    <a:pt x="810" y="61606"/>
                    <a:pt x="1616" y="60483"/>
                    <a:pt x="2420" y="59377"/>
                  </a:cubicBezTo>
                  <a:cubicBezTo>
                    <a:pt x="5116" y="55797"/>
                    <a:pt x="7764" y="53311"/>
                    <a:pt x="10371" y="51634"/>
                  </a:cubicBezTo>
                  <a:cubicBezTo>
                    <a:pt x="13634" y="49541"/>
                    <a:pt x="16816" y="48732"/>
                    <a:pt x="19947" y="48732"/>
                  </a:cubicBezTo>
                  <a:cubicBezTo>
                    <a:pt x="21821" y="48732"/>
                    <a:pt x="23676" y="49022"/>
                    <a:pt x="25520" y="49499"/>
                  </a:cubicBezTo>
                  <a:cubicBezTo>
                    <a:pt x="31627" y="51097"/>
                    <a:pt x="37583" y="54796"/>
                    <a:pt x="43617" y="57454"/>
                  </a:cubicBezTo>
                  <a:cubicBezTo>
                    <a:pt x="47431" y="59108"/>
                    <a:pt x="51268" y="60405"/>
                    <a:pt x="55190" y="60405"/>
                  </a:cubicBezTo>
                  <a:cubicBezTo>
                    <a:pt x="58981" y="60405"/>
                    <a:pt x="62850" y="59193"/>
                    <a:pt x="66852" y="55920"/>
                  </a:cubicBezTo>
                  <a:cubicBezTo>
                    <a:pt x="69361" y="53848"/>
                    <a:pt x="71905" y="50932"/>
                    <a:pt x="74495" y="47007"/>
                  </a:cubicBezTo>
                  <a:cubicBezTo>
                    <a:pt x="74532" y="45885"/>
                    <a:pt x="74571" y="44763"/>
                    <a:pt x="74608" y="43641"/>
                  </a:cubicBezTo>
                  <a:cubicBezTo>
                    <a:pt x="74646" y="42518"/>
                    <a:pt x="74684" y="41397"/>
                    <a:pt x="74722" y="40274"/>
                  </a:cubicBezTo>
                  <a:cubicBezTo>
                    <a:pt x="74760" y="39153"/>
                    <a:pt x="74799" y="38030"/>
                    <a:pt x="74836" y="36908"/>
                  </a:cubicBezTo>
                  <a:cubicBezTo>
                    <a:pt x="74874" y="35785"/>
                    <a:pt x="74911" y="34664"/>
                    <a:pt x="74950" y="33541"/>
                  </a:cubicBezTo>
                  <a:cubicBezTo>
                    <a:pt x="74987" y="32420"/>
                    <a:pt x="75026" y="31297"/>
                    <a:pt x="75064" y="30176"/>
                  </a:cubicBezTo>
                  <a:cubicBezTo>
                    <a:pt x="75103" y="29031"/>
                    <a:pt x="75141" y="27886"/>
                    <a:pt x="75180" y="26741"/>
                  </a:cubicBezTo>
                  <a:cubicBezTo>
                    <a:pt x="75218" y="25618"/>
                    <a:pt x="75256" y="24496"/>
                    <a:pt x="75295" y="23374"/>
                  </a:cubicBezTo>
                  <a:cubicBezTo>
                    <a:pt x="75333" y="22252"/>
                    <a:pt x="75371" y="21129"/>
                    <a:pt x="75408" y="20008"/>
                  </a:cubicBezTo>
                  <a:cubicBezTo>
                    <a:pt x="75447" y="18885"/>
                    <a:pt x="75484" y="17764"/>
                    <a:pt x="75522" y="16641"/>
                  </a:cubicBezTo>
                  <a:cubicBezTo>
                    <a:pt x="75560" y="15518"/>
                    <a:pt x="75598" y="14397"/>
                    <a:pt x="75636" y="13274"/>
                  </a:cubicBezTo>
                  <a:cubicBezTo>
                    <a:pt x="75674" y="12152"/>
                    <a:pt x="75712" y="11030"/>
                    <a:pt x="75750" y="9908"/>
                  </a:cubicBezTo>
                  <a:cubicBezTo>
                    <a:pt x="75788" y="8785"/>
                    <a:pt x="75826" y="7664"/>
                    <a:pt x="75864" y="6541"/>
                  </a:cubicBezTo>
                  <a:cubicBezTo>
                    <a:pt x="75900" y="5488"/>
                    <a:pt x="75931" y="4442"/>
                    <a:pt x="75977" y="3374"/>
                  </a:cubicBezTo>
                  <a:cubicBezTo>
                    <a:pt x="75980" y="3302"/>
                    <a:pt x="75974" y="3264"/>
                    <a:pt x="75953" y="3264"/>
                  </a:cubicBezTo>
                  <a:cubicBezTo>
                    <a:pt x="75922" y="3264"/>
                    <a:pt x="75860" y="3341"/>
                    <a:pt x="75745" y="3505"/>
                  </a:cubicBezTo>
                  <a:cubicBezTo>
                    <a:pt x="74917" y="4693"/>
                    <a:pt x="74092" y="5742"/>
                    <a:pt x="73271" y="6685"/>
                  </a:cubicBezTo>
                  <a:cubicBezTo>
                    <a:pt x="73197" y="6893"/>
                    <a:pt x="73066" y="6987"/>
                    <a:pt x="72963" y="7106"/>
                  </a:cubicBezTo>
                  <a:cubicBezTo>
                    <a:pt x="68537" y="12223"/>
                    <a:pt x="64262" y="14403"/>
                    <a:pt x="60076" y="14885"/>
                  </a:cubicBezTo>
                  <a:cubicBezTo>
                    <a:pt x="59472" y="14953"/>
                    <a:pt x="58870" y="14986"/>
                    <a:pt x="58270" y="14986"/>
                  </a:cubicBezTo>
                  <a:cubicBezTo>
                    <a:pt x="54013" y="14986"/>
                    <a:pt x="49868" y="13356"/>
                    <a:pt x="45760" y="11229"/>
                  </a:cubicBezTo>
                  <a:cubicBezTo>
                    <a:pt x="44219" y="10430"/>
                    <a:pt x="42676" y="9512"/>
                    <a:pt x="41154" y="8674"/>
                  </a:cubicBezTo>
                  <a:cubicBezTo>
                    <a:pt x="39745" y="7842"/>
                    <a:pt x="38336" y="6981"/>
                    <a:pt x="36928" y="6160"/>
                  </a:cubicBezTo>
                  <a:cubicBezTo>
                    <a:pt x="31373" y="2927"/>
                    <a:pt x="25798" y="0"/>
                    <a:pt x="20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714348" y="857238"/>
            <a:ext cx="47149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Termobarická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vakuová bomba (raketomet TOS – 1A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) – pouze spekulace</a:t>
            </a:r>
            <a:endParaRPr lang="cs-CZ" sz="1600" dirty="0" smtClean="0">
              <a:latin typeface="Amiri" pitchFamily="2" charset="-78"/>
              <a:ea typeface="Amiri" pitchFamily="2" charset="-78"/>
              <a:cs typeface="Amiri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Kazetová munice – rozptyl menších bomb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Raketomety BM – 21 Grad,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protilet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. rak. Systémy BUK,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Pancir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– S1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Použití tureckých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dronů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Bayraktar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TB2 na ukrajinské straně bylo velkým úspěchem (průzkum i boj, lehký)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Protitanková samonaváděcí střela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Javelin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(Top X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Direct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Balistická raketa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Iskander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– M (24.2. – 63 raket, k ničení protivzdušné obrany)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Tanky T – 84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Útočný vrtulník Mi – 24, 28 a KA - 52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Protitankový raketový granát RPG - 75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Protiletadlová samonaváděcí střela FIM 92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Stinger</a:t>
            </a:r>
            <a:endParaRPr lang="cs-CZ" sz="1600" dirty="0" smtClean="0">
              <a:latin typeface="Amiri" pitchFamily="2" charset="-78"/>
              <a:ea typeface="Amiri" pitchFamily="2" charset="-78"/>
              <a:cs typeface="Amiri" pitchFamily="2" charset="-78"/>
            </a:endParaRPr>
          </a:p>
          <a:p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(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Gazdík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a kol., 2022)</a:t>
            </a:r>
            <a:endParaRPr lang="cs-CZ" sz="1600" dirty="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55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Reakce států ohledně připojení </a:t>
            </a:r>
            <a:r>
              <a:rPr lang="cs-CZ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vých</a:t>
            </a: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. oblastí k Rusku</a:t>
            </a:r>
            <a:endParaRPr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894" name="Google Shape;894;p55"/>
          <p:cNvSpPr/>
          <p:nvPr/>
        </p:nvSpPr>
        <p:spPr>
          <a:xfrm>
            <a:off x="428596" y="857238"/>
            <a:ext cx="8286808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5" name="Google Shape;895;p55"/>
          <p:cNvGrpSpPr/>
          <p:nvPr/>
        </p:nvGrpSpPr>
        <p:grpSpPr>
          <a:xfrm>
            <a:off x="2801230" y="1221128"/>
            <a:ext cx="5219183" cy="3431996"/>
            <a:chOff x="235800" y="830650"/>
            <a:chExt cx="6978450" cy="4588844"/>
          </a:xfrm>
        </p:grpSpPr>
        <p:sp>
          <p:nvSpPr>
            <p:cNvPr id="896" name="Google Shape;896;p55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5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5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5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5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5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55"/>
          <p:cNvSpPr/>
          <p:nvPr/>
        </p:nvSpPr>
        <p:spPr>
          <a:xfrm>
            <a:off x="3428992" y="1928808"/>
            <a:ext cx="256826" cy="244201"/>
          </a:xfrm>
          <a:custGeom>
            <a:avLst/>
            <a:gdLst/>
            <a:ahLst/>
            <a:cxnLst/>
            <a:rect l="l" t="t" r="r" b="b"/>
            <a:pathLst>
              <a:path w="2848" h="2708" extrusionOk="0">
                <a:moveTo>
                  <a:pt x="1423" y="0"/>
                </a:moveTo>
                <a:lnTo>
                  <a:pt x="984" y="892"/>
                </a:lnTo>
                <a:lnTo>
                  <a:pt x="0" y="1033"/>
                </a:lnTo>
                <a:lnTo>
                  <a:pt x="711" y="1728"/>
                </a:lnTo>
                <a:lnTo>
                  <a:pt x="543" y="2707"/>
                </a:lnTo>
                <a:lnTo>
                  <a:pt x="1423" y="2246"/>
                </a:lnTo>
                <a:lnTo>
                  <a:pt x="2304" y="2707"/>
                </a:lnTo>
                <a:lnTo>
                  <a:pt x="2135" y="1728"/>
                </a:lnTo>
                <a:lnTo>
                  <a:pt x="2847" y="1033"/>
                </a:lnTo>
                <a:lnTo>
                  <a:pt x="1863" y="89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55"/>
          <p:cNvSpPr/>
          <p:nvPr/>
        </p:nvSpPr>
        <p:spPr>
          <a:xfrm>
            <a:off x="4000496" y="3214692"/>
            <a:ext cx="256826" cy="244201"/>
          </a:xfrm>
          <a:custGeom>
            <a:avLst/>
            <a:gdLst/>
            <a:ahLst/>
            <a:cxnLst/>
            <a:rect l="l" t="t" r="r" b="b"/>
            <a:pathLst>
              <a:path w="2848" h="2708" extrusionOk="0">
                <a:moveTo>
                  <a:pt x="1423" y="0"/>
                </a:moveTo>
                <a:lnTo>
                  <a:pt x="984" y="892"/>
                </a:lnTo>
                <a:lnTo>
                  <a:pt x="0" y="1033"/>
                </a:lnTo>
                <a:lnTo>
                  <a:pt x="711" y="1728"/>
                </a:lnTo>
                <a:lnTo>
                  <a:pt x="543" y="2707"/>
                </a:lnTo>
                <a:lnTo>
                  <a:pt x="1423" y="2246"/>
                </a:lnTo>
                <a:lnTo>
                  <a:pt x="2304" y="2707"/>
                </a:lnTo>
                <a:lnTo>
                  <a:pt x="2135" y="1728"/>
                </a:lnTo>
                <a:lnTo>
                  <a:pt x="2847" y="1033"/>
                </a:lnTo>
                <a:lnTo>
                  <a:pt x="1863" y="89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5"/>
          <p:cNvSpPr/>
          <p:nvPr/>
        </p:nvSpPr>
        <p:spPr>
          <a:xfrm>
            <a:off x="3571868" y="2428874"/>
            <a:ext cx="256826" cy="244201"/>
          </a:xfrm>
          <a:custGeom>
            <a:avLst/>
            <a:gdLst/>
            <a:ahLst/>
            <a:cxnLst/>
            <a:rect l="l" t="t" r="r" b="b"/>
            <a:pathLst>
              <a:path w="2848" h="2708" extrusionOk="0">
                <a:moveTo>
                  <a:pt x="1423" y="0"/>
                </a:moveTo>
                <a:lnTo>
                  <a:pt x="984" y="892"/>
                </a:lnTo>
                <a:lnTo>
                  <a:pt x="0" y="1033"/>
                </a:lnTo>
                <a:lnTo>
                  <a:pt x="711" y="1728"/>
                </a:lnTo>
                <a:lnTo>
                  <a:pt x="543" y="2707"/>
                </a:lnTo>
                <a:lnTo>
                  <a:pt x="1423" y="2246"/>
                </a:lnTo>
                <a:lnTo>
                  <a:pt x="2304" y="2707"/>
                </a:lnTo>
                <a:lnTo>
                  <a:pt x="2135" y="1728"/>
                </a:lnTo>
                <a:lnTo>
                  <a:pt x="2847" y="1033"/>
                </a:lnTo>
                <a:lnTo>
                  <a:pt x="1863" y="89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5"/>
          <p:cNvSpPr/>
          <p:nvPr/>
        </p:nvSpPr>
        <p:spPr>
          <a:xfrm>
            <a:off x="7572396" y="1500180"/>
            <a:ext cx="256826" cy="244201"/>
          </a:xfrm>
          <a:custGeom>
            <a:avLst/>
            <a:gdLst/>
            <a:ahLst/>
            <a:cxnLst/>
            <a:rect l="l" t="t" r="r" b="b"/>
            <a:pathLst>
              <a:path w="2848" h="2708" extrusionOk="0">
                <a:moveTo>
                  <a:pt x="1423" y="0"/>
                </a:moveTo>
                <a:lnTo>
                  <a:pt x="984" y="892"/>
                </a:lnTo>
                <a:lnTo>
                  <a:pt x="0" y="1033"/>
                </a:lnTo>
                <a:lnTo>
                  <a:pt x="711" y="1728"/>
                </a:lnTo>
                <a:lnTo>
                  <a:pt x="543" y="2707"/>
                </a:lnTo>
                <a:lnTo>
                  <a:pt x="1423" y="2246"/>
                </a:lnTo>
                <a:lnTo>
                  <a:pt x="2304" y="2707"/>
                </a:lnTo>
                <a:lnTo>
                  <a:pt x="2135" y="1728"/>
                </a:lnTo>
                <a:lnTo>
                  <a:pt x="2847" y="1033"/>
                </a:lnTo>
                <a:lnTo>
                  <a:pt x="1863" y="89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55"/>
          <p:cNvSpPr/>
          <p:nvPr/>
        </p:nvSpPr>
        <p:spPr>
          <a:xfrm>
            <a:off x="5857884" y="2714626"/>
            <a:ext cx="256826" cy="244201"/>
          </a:xfrm>
          <a:custGeom>
            <a:avLst/>
            <a:gdLst/>
            <a:ahLst/>
            <a:cxnLst/>
            <a:rect l="l" t="t" r="r" b="b"/>
            <a:pathLst>
              <a:path w="2848" h="2708" extrusionOk="0">
                <a:moveTo>
                  <a:pt x="1423" y="0"/>
                </a:moveTo>
                <a:lnTo>
                  <a:pt x="984" y="892"/>
                </a:lnTo>
                <a:lnTo>
                  <a:pt x="0" y="1033"/>
                </a:lnTo>
                <a:lnTo>
                  <a:pt x="711" y="1728"/>
                </a:lnTo>
                <a:lnTo>
                  <a:pt x="543" y="2707"/>
                </a:lnTo>
                <a:lnTo>
                  <a:pt x="1423" y="2246"/>
                </a:lnTo>
                <a:lnTo>
                  <a:pt x="2304" y="2707"/>
                </a:lnTo>
                <a:lnTo>
                  <a:pt x="2135" y="1728"/>
                </a:lnTo>
                <a:lnTo>
                  <a:pt x="2847" y="1033"/>
                </a:lnTo>
                <a:lnTo>
                  <a:pt x="1863" y="89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5"/>
          <p:cNvSpPr/>
          <p:nvPr/>
        </p:nvSpPr>
        <p:spPr>
          <a:xfrm>
            <a:off x="2928926" y="1714494"/>
            <a:ext cx="256826" cy="244201"/>
          </a:xfrm>
          <a:custGeom>
            <a:avLst/>
            <a:gdLst/>
            <a:ahLst/>
            <a:cxnLst/>
            <a:rect l="l" t="t" r="r" b="b"/>
            <a:pathLst>
              <a:path w="2848" h="2708" extrusionOk="0">
                <a:moveTo>
                  <a:pt x="1423" y="0"/>
                </a:moveTo>
                <a:lnTo>
                  <a:pt x="984" y="892"/>
                </a:lnTo>
                <a:lnTo>
                  <a:pt x="0" y="1033"/>
                </a:lnTo>
                <a:lnTo>
                  <a:pt x="711" y="1728"/>
                </a:lnTo>
                <a:lnTo>
                  <a:pt x="543" y="2707"/>
                </a:lnTo>
                <a:lnTo>
                  <a:pt x="1423" y="2246"/>
                </a:lnTo>
                <a:lnTo>
                  <a:pt x="2304" y="2707"/>
                </a:lnTo>
                <a:lnTo>
                  <a:pt x="2135" y="1728"/>
                </a:lnTo>
                <a:lnTo>
                  <a:pt x="2847" y="1033"/>
                </a:lnTo>
                <a:lnTo>
                  <a:pt x="1863" y="89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55"/>
          <p:cNvSpPr/>
          <p:nvPr/>
        </p:nvSpPr>
        <p:spPr>
          <a:xfrm>
            <a:off x="3500430" y="3000378"/>
            <a:ext cx="256826" cy="244201"/>
          </a:xfrm>
          <a:custGeom>
            <a:avLst/>
            <a:gdLst/>
            <a:ahLst/>
            <a:cxnLst/>
            <a:rect l="l" t="t" r="r" b="b"/>
            <a:pathLst>
              <a:path w="2848" h="2708" extrusionOk="0">
                <a:moveTo>
                  <a:pt x="1423" y="0"/>
                </a:moveTo>
                <a:lnTo>
                  <a:pt x="984" y="892"/>
                </a:lnTo>
                <a:lnTo>
                  <a:pt x="0" y="1033"/>
                </a:lnTo>
                <a:lnTo>
                  <a:pt x="711" y="1728"/>
                </a:lnTo>
                <a:lnTo>
                  <a:pt x="543" y="2707"/>
                </a:lnTo>
                <a:lnTo>
                  <a:pt x="1423" y="2246"/>
                </a:lnTo>
                <a:lnTo>
                  <a:pt x="2304" y="2707"/>
                </a:lnTo>
                <a:lnTo>
                  <a:pt x="2135" y="1728"/>
                </a:lnTo>
                <a:lnTo>
                  <a:pt x="2847" y="1033"/>
                </a:lnTo>
                <a:lnTo>
                  <a:pt x="1863" y="89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55"/>
          <p:cNvSpPr/>
          <p:nvPr/>
        </p:nvSpPr>
        <p:spPr>
          <a:xfrm>
            <a:off x="5429256" y="1857370"/>
            <a:ext cx="256826" cy="244201"/>
          </a:xfrm>
          <a:custGeom>
            <a:avLst/>
            <a:gdLst/>
            <a:ahLst/>
            <a:cxnLst/>
            <a:rect l="l" t="t" r="r" b="b"/>
            <a:pathLst>
              <a:path w="2848" h="2708" extrusionOk="0">
                <a:moveTo>
                  <a:pt x="1423" y="0"/>
                </a:moveTo>
                <a:lnTo>
                  <a:pt x="984" y="892"/>
                </a:lnTo>
                <a:lnTo>
                  <a:pt x="0" y="1033"/>
                </a:lnTo>
                <a:lnTo>
                  <a:pt x="711" y="1728"/>
                </a:lnTo>
                <a:lnTo>
                  <a:pt x="543" y="2707"/>
                </a:lnTo>
                <a:lnTo>
                  <a:pt x="1423" y="2246"/>
                </a:lnTo>
                <a:lnTo>
                  <a:pt x="2304" y="2707"/>
                </a:lnTo>
                <a:lnTo>
                  <a:pt x="2135" y="1728"/>
                </a:lnTo>
                <a:lnTo>
                  <a:pt x="2847" y="1033"/>
                </a:lnTo>
                <a:lnTo>
                  <a:pt x="1863" y="89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55"/>
          <p:cNvSpPr/>
          <p:nvPr/>
        </p:nvSpPr>
        <p:spPr>
          <a:xfrm>
            <a:off x="6643702" y="1714494"/>
            <a:ext cx="256826" cy="244201"/>
          </a:xfrm>
          <a:custGeom>
            <a:avLst/>
            <a:gdLst/>
            <a:ahLst/>
            <a:cxnLst/>
            <a:rect l="l" t="t" r="r" b="b"/>
            <a:pathLst>
              <a:path w="2848" h="2708" extrusionOk="0">
                <a:moveTo>
                  <a:pt x="1423" y="0"/>
                </a:moveTo>
                <a:lnTo>
                  <a:pt x="984" y="892"/>
                </a:lnTo>
                <a:lnTo>
                  <a:pt x="0" y="1033"/>
                </a:lnTo>
                <a:lnTo>
                  <a:pt x="711" y="1728"/>
                </a:lnTo>
                <a:lnTo>
                  <a:pt x="543" y="2707"/>
                </a:lnTo>
                <a:lnTo>
                  <a:pt x="1423" y="2246"/>
                </a:lnTo>
                <a:lnTo>
                  <a:pt x="2304" y="2707"/>
                </a:lnTo>
                <a:lnTo>
                  <a:pt x="2135" y="1728"/>
                </a:lnTo>
                <a:lnTo>
                  <a:pt x="2847" y="1033"/>
                </a:lnTo>
                <a:lnTo>
                  <a:pt x="1863" y="89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55"/>
          <p:cNvSpPr/>
          <p:nvPr/>
        </p:nvSpPr>
        <p:spPr>
          <a:xfrm>
            <a:off x="7532000" y="3746725"/>
            <a:ext cx="256826" cy="244201"/>
          </a:xfrm>
          <a:custGeom>
            <a:avLst/>
            <a:gdLst/>
            <a:ahLst/>
            <a:cxnLst/>
            <a:rect l="l" t="t" r="r" b="b"/>
            <a:pathLst>
              <a:path w="2848" h="2708" extrusionOk="0">
                <a:moveTo>
                  <a:pt x="1423" y="0"/>
                </a:moveTo>
                <a:lnTo>
                  <a:pt x="984" y="892"/>
                </a:lnTo>
                <a:lnTo>
                  <a:pt x="0" y="1033"/>
                </a:lnTo>
                <a:lnTo>
                  <a:pt x="711" y="1728"/>
                </a:lnTo>
                <a:lnTo>
                  <a:pt x="543" y="2707"/>
                </a:lnTo>
                <a:lnTo>
                  <a:pt x="1423" y="2246"/>
                </a:lnTo>
                <a:lnTo>
                  <a:pt x="2304" y="2707"/>
                </a:lnTo>
                <a:lnTo>
                  <a:pt x="2135" y="1728"/>
                </a:lnTo>
                <a:lnTo>
                  <a:pt x="2847" y="1033"/>
                </a:lnTo>
                <a:lnTo>
                  <a:pt x="1863" y="89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55"/>
          <p:cNvSpPr/>
          <p:nvPr/>
        </p:nvSpPr>
        <p:spPr>
          <a:xfrm>
            <a:off x="5357818" y="2357436"/>
            <a:ext cx="256826" cy="244201"/>
          </a:xfrm>
          <a:custGeom>
            <a:avLst/>
            <a:gdLst/>
            <a:ahLst/>
            <a:cxnLst/>
            <a:rect l="l" t="t" r="r" b="b"/>
            <a:pathLst>
              <a:path w="2848" h="2708" extrusionOk="0">
                <a:moveTo>
                  <a:pt x="1423" y="0"/>
                </a:moveTo>
                <a:lnTo>
                  <a:pt x="984" y="892"/>
                </a:lnTo>
                <a:lnTo>
                  <a:pt x="0" y="1033"/>
                </a:lnTo>
                <a:lnTo>
                  <a:pt x="711" y="1728"/>
                </a:lnTo>
                <a:lnTo>
                  <a:pt x="543" y="2707"/>
                </a:lnTo>
                <a:lnTo>
                  <a:pt x="1423" y="2246"/>
                </a:lnTo>
                <a:lnTo>
                  <a:pt x="2304" y="2707"/>
                </a:lnTo>
                <a:lnTo>
                  <a:pt x="2135" y="1728"/>
                </a:lnTo>
                <a:lnTo>
                  <a:pt x="2847" y="1033"/>
                </a:lnTo>
                <a:lnTo>
                  <a:pt x="1863" y="89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55"/>
          <p:cNvSpPr txBox="1">
            <a:spLocks noGrp="1"/>
          </p:cNvSpPr>
          <p:nvPr>
            <p:ph type="title" idx="4294967295"/>
          </p:nvPr>
        </p:nvSpPr>
        <p:spPr>
          <a:xfrm>
            <a:off x="725851" y="1655063"/>
            <a:ext cx="20268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PRO </a:t>
            </a:r>
            <a:endParaRPr sz="2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915" name="Google Shape;915;p55"/>
          <p:cNvSpPr txBox="1">
            <a:spLocks noGrp="1"/>
          </p:cNvSpPr>
          <p:nvPr>
            <p:ph type="subTitle" idx="4294967295"/>
          </p:nvPr>
        </p:nvSpPr>
        <p:spPr>
          <a:xfrm>
            <a:off x="725900" y="2085981"/>
            <a:ext cx="2026800" cy="7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Státy souhlasící s jednáním Ruska a invazí na Ukrajinu pro připojení k Rusku</a:t>
            </a:r>
            <a:endParaRPr sz="1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916" name="Google Shape;916;p55"/>
          <p:cNvSpPr txBox="1">
            <a:spLocks noGrp="1"/>
          </p:cNvSpPr>
          <p:nvPr>
            <p:ph type="title" idx="4294967295"/>
          </p:nvPr>
        </p:nvSpPr>
        <p:spPr>
          <a:xfrm>
            <a:off x="725862" y="3313178"/>
            <a:ext cx="2488816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PROTI/SANKCE</a:t>
            </a:r>
            <a:endParaRPr sz="2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917" name="Google Shape;917;p55"/>
          <p:cNvSpPr txBox="1">
            <a:spLocks noGrp="1"/>
          </p:cNvSpPr>
          <p:nvPr>
            <p:ph type="subTitle" idx="4294967295"/>
          </p:nvPr>
        </p:nvSpPr>
        <p:spPr>
          <a:xfrm>
            <a:off x="857224" y="3786196"/>
            <a:ext cx="2026800" cy="7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Státy podporující Ukrajinu, poskytující hmotnou či humanitární pomoc a zavádějící sankce.</a:t>
            </a:r>
            <a:endParaRPr sz="14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918" name="Google Shape;918;p55"/>
          <p:cNvSpPr/>
          <p:nvPr/>
        </p:nvSpPr>
        <p:spPr>
          <a:xfrm>
            <a:off x="1610838" y="1410875"/>
            <a:ext cx="256826" cy="244201"/>
          </a:xfrm>
          <a:custGeom>
            <a:avLst/>
            <a:gdLst/>
            <a:ahLst/>
            <a:cxnLst/>
            <a:rect l="l" t="t" r="r" b="b"/>
            <a:pathLst>
              <a:path w="2848" h="2708" extrusionOk="0">
                <a:moveTo>
                  <a:pt x="1423" y="0"/>
                </a:moveTo>
                <a:lnTo>
                  <a:pt x="984" y="892"/>
                </a:lnTo>
                <a:lnTo>
                  <a:pt x="0" y="1033"/>
                </a:lnTo>
                <a:lnTo>
                  <a:pt x="711" y="1728"/>
                </a:lnTo>
                <a:lnTo>
                  <a:pt x="543" y="2707"/>
                </a:lnTo>
                <a:lnTo>
                  <a:pt x="1423" y="2246"/>
                </a:lnTo>
                <a:lnTo>
                  <a:pt x="2304" y="2707"/>
                </a:lnTo>
                <a:lnTo>
                  <a:pt x="2135" y="1728"/>
                </a:lnTo>
                <a:lnTo>
                  <a:pt x="2847" y="1033"/>
                </a:lnTo>
                <a:lnTo>
                  <a:pt x="1863" y="89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55"/>
          <p:cNvSpPr/>
          <p:nvPr/>
        </p:nvSpPr>
        <p:spPr>
          <a:xfrm>
            <a:off x="1610888" y="3068975"/>
            <a:ext cx="256826" cy="244201"/>
          </a:xfrm>
          <a:custGeom>
            <a:avLst/>
            <a:gdLst/>
            <a:ahLst/>
            <a:cxnLst/>
            <a:rect l="l" t="t" r="r" b="b"/>
            <a:pathLst>
              <a:path w="2848" h="2708" extrusionOk="0">
                <a:moveTo>
                  <a:pt x="1423" y="0"/>
                </a:moveTo>
                <a:lnTo>
                  <a:pt x="984" y="892"/>
                </a:lnTo>
                <a:lnTo>
                  <a:pt x="0" y="1033"/>
                </a:lnTo>
                <a:lnTo>
                  <a:pt x="711" y="1728"/>
                </a:lnTo>
                <a:lnTo>
                  <a:pt x="543" y="2707"/>
                </a:lnTo>
                <a:lnTo>
                  <a:pt x="1423" y="2246"/>
                </a:lnTo>
                <a:lnTo>
                  <a:pt x="2304" y="2707"/>
                </a:lnTo>
                <a:lnTo>
                  <a:pt x="2135" y="1728"/>
                </a:lnTo>
                <a:lnTo>
                  <a:pt x="2847" y="1033"/>
                </a:lnTo>
                <a:lnTo>
                  <a:pt x="1863" y="89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61"/>
          <p:cNvSpPr txBox="1">
            <a:spLocks noGrp="1"/>
          </p:cNvSpPr>
          <p:nvPr>
            <p:ph type="subTitle" idx="1"/>
          </p:nvPr>
        </p:nvSpPr>
        <p:spPr>
          <a:xfrm>
            <a:off x="1000100" y="2571750"/>
            <a:ext cx="21234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Civilních obětí konfliktu od vstupu Ruské armády na Ukrajinu</a:t>
            </a:r>
            <a:endParaRPr sz="16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1241" name="Google Shape;1241;p61"/>
          <p:cNvSpPr txBox="1">
            <a:spLocks noGrp="1"/>
          </p:cNvSpPr>
          <p:nvPr>
            <p:ph type="title"/>
          </p:nvPr>
        </p:nvSpPr>
        <p:spPr>
          <a:xfrm>
            <a:off x="1000100" y="1643056"/>
            <a:ext cx="21234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2800" b="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2,685</a:t>
            </a:r>
            <a:endParaRPr sz="28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1242" name="Google Shape;1242;p61"/>
          <p:cNvSpPr txBox="1">
            <a:spLocks noGrp="1"/>
          </p:cNvSpPr>
          <p:nvPr>
            <p:ph type="subTitle" idx="2"/>
          </p:nvPr>
        </p:nvSpPr>
        <p:spPr>
          <a:xfrm>
            <a:off x="3500430" y="2571750"/>
            <a:ext cx="21234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Uprchlých obyvatel Ukrajiny od 24. 2. 2022</a:t>
            </a:r>
            <a:endParaRPr sz="16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1243" name="Google Shape;1243;p61"/>
          <p:cNvSpPr txBox="1">
            <a:spLocks noGrp="1"/>
          </p:cNvSpPr>
          <p:nvPr>
            <p:ph type="title" idx="3"/>
          </p:nvPr>
        </p:nvSpPr>
        <p:spPr>
          <a:xfrm>
            <a:off x="3500430" y="1643056"/>
            <a:ext cx="21234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Přes</a:t>
            </a:r>
            <a:r>
              <a:rPr lang="cs-CZ" sz="28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</a:t>
            </a:r>
            <a:r>
              <a:rPr lang="cs-CZ" sz="2800" b="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4,1</a:t>
            </a:r>
            <a:r>
              <a:rPr lang="cs-CZ" sz="2800" b="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</a:t>
            </a:r>
            <a:r>
              <a:rPr lang="cs-CZ" sz="2800" b="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mil.</a:t>
            </a:r>
            <a:endParaRPr sz="2800" b="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1244" name="Google Shape;1244;p61"/>
          <p:cNvSpPr txBox="1">
            <a:spLocks noGrp="1"/>
          </p:cNvSpPr>
          <p:nvPr>
            <p:ph type="subTitle" idx="4"/>
          </p:nvPr>
        </p:nvSpPr>
        <p:spPr>
          <a:xfrm>
            <a:off x="6000760" y="2571750"/>
            <a:ext cx="21234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Pomoci poskytnuté Ukrajině ze strany USA</a:t>
            </a:r>
            <a:endParaRPr sz="16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1245" name="Google Shape;1245;p61"/>
          <p:cNvSpPr txBox="1">
            <a:spLocks noGrp="1"/>
          </p:cNvSpPr>
          <p:nvPr>
            <p:ph type="title" idx="5"/>
          </p:nvPr>
        </p:nvSpPr>
        <p:spPr>
          <a:xfrm>
            <a:off x="6072198" y="1643056"/>
            <a:ext cx="21234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2800" b="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Přes</a:t>
            </a:r>
            <a:r>
              <a:rPr lang="cs-CZ" sz="28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</a:t>
            </a:r>
            <a:r>
              <a:rPr lang="cs-CZ" sz="2800" b="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1 bil. $</a:t>
            </a:r>
            <a:endParaRPr sz="28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OBSAH</a:t>
            </a:r>
            <a:endParaRPr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288" name="Google Shape;288;p39"/>
          <p:cNvSpPr txBox="1">
            <a:spLocks noGrp="1"/>
          </p:cNvSpPr>
          <p:nvPr>
            <p:ph type="body" idx="1"/>
          </p:nvPr>
        </p:nvSpPr>
        <p:spPr>
          <a:xfrm>
            <a:off x="778200" y="1204575"/>
            <a:ext cx="6508444" cy="2938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cs-CZ" sz="2400" dirty="0" smtClean="0">
                <a:solidFill>
                  <a:srgbClr val="30394B"/>
                </a:solidFill>
              </a:rPr>
              <a:t>  </a:t>
            </a:r>
            <a:r>
              <a:rPr lang="cs-CZ" sz="2400" dirty="0" smtClean="0">
                <a:solidFill>
                  <a:srgbClr val="30394B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Historie území Ukrajiny</a:t>
            </a:r>
          </a:p>
          <a:p>
            <a:pPr marL="0" indent="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cs-CZ" sz="2400" dirty="0" smtClean="0">
                <a:solidFill>
                  <a:srgbClr val="30394B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Aktéři konfliktu</a:t>
            </a:r>
          </a:p>
          <a:p>
            <a:pPr marL="0" indent="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cs-CZ" sz="2400" dirty="0" smtClean="0">
                <a:solidFill>
                  <a:srgbClr val="30394B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Začátek konfliktu na Ukrajině</a:t>
            </a:r>
          </a:p>
          <a:p>
            <a:pPr marL="0" indent="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cs-CZ" sz="2400" dirty="0" smtClean="0">
                <a:solidFill>
                  <a:srgbClr val="30394B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Období zamrzlého konfliktu</a:t>
            </a:r>
          </a:p>
          <a:p>
            <a:pPr marL="0" indent="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cs-CZ" sz="2400" dirty="0" smtClean="0">
                <a:solidFill>
                  <a:srgbClr val="30394B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Vývoj v roce 2021</a:t>
            </a:r>
          </a:p>
          <a:p>
            <a:pPr marL="0" indent="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cs-CZ" sz="2400" dirty="0" smtClean="0">
                <a:solidFill>
                  <a:srgbClr val="30394B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Události po únoru 2022 a současná situace </a:t>
            </a:r>
          </a:p>
          <a:p>
            <a:pPr marL="0" indent="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cs-CZ" sz="2400" dirty="0" smtClean="0">
                <a:solidFill>
                  <a:srgbClr val="30394B"/>
                </a:solidFill>
                <a:latin typeface="Amiri" pitchFamily="2" charset="-78"/>
                <a:ea typeface="Amiri" pitchFamily="2" charset="-78"/>
                <a:cs typeface="Amiri" pitchFamily="2" charset="-78"/>
              </a:rPr>
              <a:t> Závěr</a:t>
            </a:r>
          </a:p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endParaRPr>
              <a:solidFill>
                <a:srgbClr val="30394B"/>
              </a:solidFill>
              <a:latin typeface="Amiri" pitchFamily="2" charset="-78"/>
              <a:ea typeface="Amiri" pitchFamily="2" charset="-78"/>
              <a:cs typeface="Amiri" pitchFamily="2" charset="-78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89" name="Google Shape;289;p39"/>
          <p:cNvSpPr/>
          <p:nvPr/>
        </p:nvSpPr>
        <p:spPr>
          <a:xfrm>
            <a:off x="3929058" y="785800"/>
            <a:ext cx="1285884" cy="45719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Ukraj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0"/>
            <a:ext cx="5429256" cy="5143500"/>
          </a:xfrm>
          <a:prstGeom prst="rect">
            <a:avLst/>
          </a:prstGeom>
        </p:spPr>
      </p:pic>
      <p:sp>
        <p:nvSpPr>
          <p:cNvPr id="521" name="Google Shape;521;p48"/>
          <p:cNvSpPr/>
          <p:nvPr/>
        </p:nvSpPr>
        <p:spPr>
          <a:xfrm rot="789537">
            <a:off x="1756528" y="-18370"/>
            <a:ext cx="3573653" cy="517481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8"/>
          <p:cNvSpPr txBox="1">
            <a:spLocks noGrp="1"/>
          </p:cNvSpPr>
          <p:nvPr>
            <p:ph type="title"/>
          </p:nvPr>
        </p:nvSpPr>
        <p:spPr>
          <a:xfrm>
            <a:off x="500034" y="2000246"/>
            <a:ext cx="3408038" cy="1231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Válka na Ukrajině vyvolala migrační vlnu obyvatel, proudících do sousedních států a dalších států Evropy. Společně s ní přináší i další druhotné hrozby a ovlivňuje všechny sektory bezpečnosti</a:t>
            </a:r>
            <a:r>
              <a:rPr lang="cs-CZ" sz="1400" b="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/>
            </a:r>
            <a:br>
              <a:rPr lang="cs-CZ" sz="1400" b="0" dirty="0" smtClean="0">
                <a:latin typeface="Amiri" pitchFamily="2" charset="-78"/>
                <a:ea typeface="Amiri" pitchFamily="2" charset="-78"/>
                <a:cs typeface="Amiri" pitchFamily="2" charset="-78"/>
              </a:rPr>
            </a:br>
            <a:r>
              <a:rPr lang="cs-CZ" sz="1600" b="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(USIP, 2022)</a:t>
            </a:r>
            <a:endParaRPr sz="1600" b="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6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Vliv desinformací v konfliktu</a:t>
            </a:r>
            <a:endParaRPr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1291" name="Google Shape;1291;p64"/>
          <p:cNvSpPr txBox="1">
            <a:spLocks noGrp="1"/>
          </p:cNvSpPr>
          <p:nvPr>
            <p:ph type="subTitle" idx="1"/>
          </p:nvPr>
        </p:nvSpPr>
        <p:spPr>
          <a:xfrm>
            <a:off x="4929190" y="1142990"/>
            <a:ext cx="3137700" cy="2251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Velký vliv desinformací v místě bojů (př. ruští vojáci) i v jednotlivých státech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Média často spekulují a podávají poplašné informace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Trollí farmy v Rusku (nejznámější Petrohrad)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Desinformování ruských obyvatel pro obhájení činů v konfliktu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Silný nástroj politických činitelů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Sociální sítě i internetová média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Západní X východní média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Taktéž nástroj hybridního válčení (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Mejias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a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Vokuev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, 2017).</a:t>
            </a:r>
          </a:p>
        </p:txBody>
      </p:sp>
      <p:sp>
        <p:nvSpPr>
          <p:cNvPr id="1292" name="Google Shape;1292;p64"/>
          <p:cNvSpPr/>
          <p:nvPr/>
        </p:nvSpPr>
        <p:spPr>
          <a:xfrm flipV="1">
            <a:off x="2143108" y="918579"/>
            <a:ext cx="4929222" cy="45719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3" name="Google Shape;1293;p64"/>
          <p:cNvGrpSpPr/>
          <p:nvPr/>
        </p:nvGrpSpPr>
        <p:grpSpPr>
          <a:xfrm>
            <a:off x="1041493" y="1756980"/>
            <a:ext cx="3685605" cy="2280036"/>
            <a:chOff x="1799375" y="2989800"/>
            <a:chExt cx="4020075" cy="2486950"/>
          </a:xfrm>
        </p:grpSpPr>
        <p:sp>
          <p:nvSpPr>
            <p:cNvPr id="1294" name="Google Shape;1294;p64"/>
            <p:cNvSpPr/>
            <p:nvPr/>
          </p:nvSpPr>
          <p:spPr>
            <a:xfrm>
              <a:off x="1799375" y="5262050"/>
              <a:ext cx="4020075" cy="214700"/>
            </a:xfrm>
            <a:custGeom>
              <a:avLst/>
              <a:gdLst/>
              <a:ahLst/>
              <a:cxnLst/>
              <a:rect l="l" t="t" r="r" b="b"/>
              <a:pathLst>
                <a:path w="160803" h="8588" extrusionOk="0">
                  <a:moveTo>
                    <a:pt x="0" y="0"/>
                  </a:moveTo>
                  <a:lnTo>
                    <a:pt x="0" y="8303"/>
                  </a:lnTo>
                  <a:cubicBezTo>
                    <a:pt x="0" y="8461"/>
                    <a:pt x="128" y="8588"/>
                    <a:pt x="286" y="8588"/>
                  </a:cubicBezTo>
                  <a:lnTo>
                    <a:pt x="160516" y="8588"/>
                  </a:lnTo>
                  <a:cubicBezTo>
                    <a:pt x="160674" y="8588"/>
                    <a:pt x="160803" y="8461"/>
                    <a:pt x="160803" y="8303"/>
                  </a:cubicBezTo>
                  <a:lnTo>
                    <a:pt x="160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4"/>
            <p:cNvSpPr/>
            <p:nvPr/>
          </p:nvSpPr>
          <p:spPr>
            <a:xfrm>
              <a:off x="1954525" y="2989800"/>
              <a:ext cx="3710525" cy="2453750"/>
            </a:xfrm>
            <a:custGeom>
              <a:avLst/>
              <a:gdLst/>
              <a:ahLst/>
              <a:cxnLst/>
              <a:rect l="l" t="t" r="r" b="b"/>
              <a:pathLst>
                <a:path w="148421" h="98150" extrusionOk="0">
                  <a:moveTo>
                    <a:pt x="144022" y="3901"/>
                  </a:moveTo>
                  <a:lnTo>
                    <a:pt x="144021" y="86785"/>
                  </a:lnTo>
                  <a:lnTo>
                    <a:pt x="3985" y="86785"/>
                  </a:lnTo>
                  <a:lnTo>
                    <a:pt x="3985" y="3901"/>
                  </a:lnTo>
                  <a:close/>
                  <a:moveTo>
                    <a:pt x="6895" y="0"/>
                  </a:moveTo>
                  <a:cubicBezTo>
                    <a:pt x="3087" y="0"/>
                    <a:pt x="1" y="3087"/>
                    <a:pt x="1" y="6895"/>
                  </a:cubicBezTo>
                  <a:lnTo>
                    <a:pt x="1" y="91255"/>
                  </a:lnTo>
                  <a:cubicBezTo>
                    <a:pt x="1" y="95063"/>
                    <a:pt x="3087" y="98150"/>
                    <a:pt x="6895" y="98150"/>
                  </a:cubicBezTo>
                  <a:lnTo>
                    <a:pt x="141526" y="98150"/>
                  </a:lnTo>
                  <a:cubicBezTo>
                    <a:pt x="145334" y="98150"/>
                    <a:pt x="148421" y="95063"/>
                    <a:pt x="148421" y="91255"/>
                  </a:cubicBezTo>
                  <a:lnTo>
                    <a:pt x="148421" y="6895"/>
                  </a:lnTo>
                  <a:cubicBezTo>
                    <a:pt x="148421" y="3087"/>
                    <a:pt x="145334" y="0"/>
                    <a:pt x="14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4"/>
            <p:cNvSpPr/>
            <p:nvPr/>
          </p:nvSpPr>
          <p:spPr>
            <a:xfrm>
              <a:off x="3444025" y="5262050"/>
              <a:ext cx="798150" cy="79375"/>
            </a:xfrm>
            <a:custGeom>
              <a:avLst/>
              <a:gdLst/>
              <a:ahLst/>
              <a:cxnLst/>
              <a:rect l="l" t="t" r="r" b="b"/>
              <a:pathLst>
                <a:path w="31926" h="3175" extrusionOk="0">
                  <a:moveTo>
                    <a:pt x="0" y="0"/>
                  </a:moveTo>
                  <a:lnTo>
                    <a:pt x="1995" y="3174"/>
                  </a:lnTo>
                  <a:lnTo>
                    <a:pt x="30074" y="3174"/>
                  </a:lnTo>
                  <a:lnTo>
                    <a:pt x="319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4"/>
            <p:cNvSpPr/>
            <p:nvPr/>
          </p:nvSpPr>
          <p:spPr>
            <a:xfrm>
              <a:off x="1954525" y="5263725"/>
              <a:ext cx="3710525" cy="11825"/>
            </a:xfrm>
            <a:custGeom>
              <a:avLst/>
              <a:gdLst/>
              <a:ahLst/>
              <a:cxnLst/>
              <a:rect l="l" t="t" r="r" b="b"/>
              <a:pathLst>
                <a:path w="148421" h="473" extrusionOk="0">
                  <a:moveTo>
                    <a:pt x="1" y="0"/>
                  </a:moveTo>
                  <a:lnTo>
                    <a:pt x="1" y="472"/>
                  </a:lnTo>
                  <a:lnTo>
                    <a:pt x="148421" y="472"/>
                  </a:lnTo>
                  <a:lnTo>
                    <a:pt x="1484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Obrázek 11" descr="Babuš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857370"/>
            <a:ext cx="3214710" cy="1905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71"/>
          <p:cNvSpPr txBox="1">
            <a:spLocks noGrp="1"/>
          </p:cNvSpPr>
          <p:nvPr>
            <p:ph type="body" idx="1"/>
          </p:nvPr>
        </p:nvSpPr>
        <p:spPr>
          <a:xfrm>
            <a:off x="778200" y="928676"/>
            <a:ext cx="8365800" cy="3429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smtClean="0"/>
              <a:t> </a:t>
            </a:r>
            <a:r>
              <a:rPr lang="cs-CZ" dirty="0" err="1" smtClean="0"/>
              <a:t>Conflict</a:t>
            </a:r>
            <a:r>
              <a:rPr lang="cs-CZ" dirty="0" smtClean="0"/>
              <a:t> in </a:t>
            </a:r>
            <a:r>
              <a:rPr lang="cs-CZ" dirty="0" err="1" smtClean="0"/>
              <a:t>Ukraine</a:t>
            </a:r>
            <a:r>
              <a:rPr lang="cs-CZ" dirty="0" smtClean="0"/>
              <a:t>. </a:t>
            </a:r>
            <a:r>
              <a:rPr lang="cs-CZ" i="1" dirty="0" err="1" smtClean="0"/>
              <a:t>Council</a:t>
            </a:r>
            <a:r>
              <a:rPr lang="cs-CZ" i="1" dirty="0" smtClean="0"/>
              <a:t> on </a:t>
            </a:r>
            <a:r>
              <a:rPr lang="cs-CZ" i="1" dirty="0" err="1" smtClean="0"/>
              <a:t>Foreign</a:t>
            </a:r>
            <a:r>
              <a:rPr lang="cs-CZ" i="1" dirty="0" smtClean="0"/>
              <a:t> Relations</a:t>
            </a:r>
            <a:r>
              <a:rPr lang="cs-CZ" dirty="0" smtClean="0"/>
              <a:t> [online]. New York: </a:t>
            </a:r>
            <a:r>
              <a:rPr lang="cs-CZ" dirty="0" err="1" smtClean="0"/>
              <a:t>Council</a:t>
            </a:r>
            <a:r>
              <a:rPr lang="cs-CZ" dirty="0" smtClean="0"/>
              <a:t> on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Relation</a:t>
            </a:r>
            <a:r>
              <a:rPr lang="cs-CZ" dirty="0" smtClean="0"/>
              <a:t>, 2022, 18. 3. 2022 [cit. 2022-03-28]. Dostupné z: </a:t>
            </a:r>
            <a:r>
              <a:rPr lang="cs-CZ" u="sng" dirty="0" smtClean="0">
                <a:hlinkClick r:id="rId3"/>
              </a:rPr>
              <a:t>https://on.cfr.org/3wm7d4a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 GAZDÍK, Jan a kol. Obávané zbraně na Ukrajině: Jak vypadají v akci </a:t>
            </a:r>
            <a:r>
              <a:rPr lang="cs-CZ" dirty="0" err="1" smtClean="0"/>
              <a:t>Javeliny</a:t>
            </a:r>
            <a:r>
              <a:rPr lang="cs-CZ" dirty="0" smtClean="0"/>
              <a:t>, </a:t>
            </a:r>
            <a:r>
              <a:rPr lang="cs-CZ" dirty="0" err="1" smtClean="0"/>
              <a:t>Bayraktary</a:t>
            </a:r>
            <a:r>
              <a:rPr lang="cs-CZ" dirty="0" smtClean="0"/>
              <a:t> či ruské rakety. </a:t>
            </a:r>
            <a:r>
              <a:rPr lang="cs-CZ" i="1" dirty="0" smtClean="0"/>
              <a:t>Aktuálně.</a:t>
            </a:r>
            <a:r>
              <a:rPr lang="cs-CZ" i="1" dirty="0" err="1" smtClean="0"/>
              <a:t>cz</a:t>
            </a:r>
            <a:r>
              <a:rPr lang="cs-CZ" dirty="0" smtClean="0"/>
              <a:t> [online]. 2022, 28. 3. 2022 [cit. 2022-04-01]. Dostupné z: </a:t>
            </a:r>
            <a:r>
              <a:rPr lang="cs-CZ" u="sng" dirty="0" smtClean="0">
                <a:hlinkClick r:id="rId4"/>
              </a:rPr>
              <a:t>https://bit.ly/3DxMegv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 </a:t>
            </a:r>
            <a:r>
              <a:rPr lang="en-US" dirty="0" smtClean="0"/>
              <a:t>GROSSMAN, Erik J. Russia's Frozen Conflicts and the Donbas.</a:t>
            </a:r>
            <a:r>
              <a:rPr lang="en-US" i="1" dirty="0" smtClean="0"/>
              <a:t> The US Army War College Quarterly: Parameters</a:t>
            </a:r>
            <a:r>
              <a:rPr lang="en-US" dirty="0" smtClean="0"/>
              <a:t> [online]. USA: United States Army War College Press, 2018, 6. 1. 2018, 48(2) [cit. 2022-03-28]. </a:t>
            </a:r>
            <a:r>
              <a:rPr lang="en-US" dirty="0" err="1" smtClean="0"/>
              <a:t>Dostupné</a:t>
            </a:r>
            <a:r>
              <a:rPr lang="en-US" dirty="0" smtClean="0"/>
              <a:t> z: </a:t>
            </a:r>
            <a:r>
              <a:rPr lang="en-US" u="sng" dirty="0" smtClean="0">
                <a:hlinkClick r:id="rId5"/>
              </a:rPr>
              <a:t>https://bit.ly/3iKD4DC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HIIK. </a:t>
            </a:r>
            <a:r>
              <a:rPr lang="cs-CZ" i="1" dirty="0" err="1" smtClean="0"/>
              <a:t>Conflict</a:t>
            </a:r>
            <a:r>
              <a:rPr lang="cs-CZ" i="1" dirty="0" smtClean="0"/>
              <a:t> </a:t>
            </a:r>
            <a:r>
              <a:rPr lang="cs-CZ" i="1" dirty="0" err="1" smtClean="0"/>
              <a:t>Barometer</a:t>
            </a:r>
            <a:r>
              <a:rPr lang="cs-CZ" dirty="0" smtClean="0"/>
              <a:t> [online]. 30. Heidelberg: </a:t>
            </a:r>
            <a:r>
              <a:rPr lang="cs-CZ" dirty="0" err="1" smtClean="0"/>
              <a:t>Heidelberg</a:t>
            </a:r>
            <a:r>
              <a:rPr lang="cs-CZ" dirty="0" smtClean="0"/>
              <a:t> Institute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Conflict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, 2022 [cit. 2022-03-26]. Dostupné z: </a:t>
            </a:r>
            <a:r>
              <a:rPr lang="cs-CZ" u="sng" dirty="0" smtClean="0">
                <a:hlinkClick r:id="rId6"/>
              </a:rPr>
              <a:t>https://bit.ly/35cMx3u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 MEJIAS, </a:t>
            </a:r>
            <a:r>
              <a:rPr lang="cs-CZ" dirty="0" err="1" smtClean="0"/>
              <a:t>Ulises</a:t>
            </a:r>
            <a:r>
              <a:rPr lang="cs-CZ" dirty="0" smtClean="0"/>
              <a:t> A. a </a:t>
            </a:r>
            <a:r>
              <a:rPr lang="cs-CZ" dirty="0" err="1" smtClean="0"/>
              <a:t>Nikolai</a:t>
            </a:r>
            <a:r>
              <a:rPr lang="cs-CZ" dirty="0" smtClean="0"/>
              <a:t> E. VOKUEV. </a:t>
            </a:r>
            <a:r>
              <a:rPr lang="cs-CZ" dirty="0" err="1" smtClean="0"/>
              <a:t>Disinformation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media: </a:t>
            </a:r>
            <a:r>
              <a:rPr lang="cs-CZ" dirty="0" err="1" smtClean="0"/>
              <a:t>the</a:t>
            </a:r>
            <a:r>
              <a:rPr lang="cs-CZ" dirty="0" smtClean="0"/>
              <a:t> case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Ukraine</a:t>
            </a:r>
            <a:r>
              <a:rPr lang="cs-CZ" dirty="0" smtClean="0"/>
              <a:t>. </a:t>
            </a:r>
            <a:r>
              <a:rPr lang="cs-CZ" i="1" dirty="0" smtClean="0"/>
              <a:t>Media, </a:t>
            </a:r>
            <a:r>
              <a:rPr lang="cs-CZ" i="1" dirty="0" err="1" smtClean="0"/>
              <a:t>Culture</a:t>
            </a:r>
            <a:r>
              <a:rPr lang="cs-CZ" i="1" dirty="0" smtClean="0"/>
              <a:t> &amp; Society</a:t>
            </a:r>
            <a:r>
              <a:rPr lang="cs-CZ" dirty="0" smtClean="0"/>
              <a:t> [online]. USA: </a:t>
            </a:r>
            <a:r>
              <a:rPr lang="cs-CZ" dirty="0" err="1" smtClean="0"/>
              <a:t>Sage</a:t>
            </a:r>
            <a:r>
              <a:rPr lang="cs-CZ" dirty="0" smtClean="0"/>
              <a:t>, 2017, 6. 1. 2017, 39(7), 1027-1042 [cit. 2022-03-28]. Dostupné z: </a:t>
            </a:r>
            <a:r>
              <a:rPr lang="cs-CZ" u="sng" dirty="0" smtClean="0">
                <a:hlinkClick r:id="rId7"/>
              </a:rPr>
              <a:t>https://bit.ly/3LovJpw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 NYKONOROV, </a:t>
            </a:r>
            <a:r>
              <a:rPr lang="cs-CZ" dirty="0" err="1" smtClean="0"/>
              <a:t>Oleksandr</a:t>
            </a:r>
            <a:r>
              <a:rPr lang="cs-CZ" dirty="0" smtClean="0"/>
              <a:t> a Petr POJMAN. Aktéři Rusko - ukrajinské války: Kolaboranti, separatisté, ruští kurátoři a další. </a:t>
            </a:r>
            <a:r>
              <a:rPr lang="cs-CZ" i="1" dirty="0" err="1" smtClean="0"/>
              <a:t>Policy</a:t>
            </a:r>
            <a:r>
              <a:rPr lang="cs-CZ" i="1" dirty="0" smtClean="0"/>
              <a:t> </a:t>
            </a:r>
            <a:r>
              <a:rPr lang="cs-CZ" i="1" dirty="0" err="1" smtClean="0"/>
              <a:t>paper</a:t>
            </a:r>
            <a:r>
              <a:rPr lang="cs-CZ" dirty="0" smtClean="0"/>
              <a:t> [online]. Praha: Institut pro politiku a společnost, 2017, červen 2017, 6 [cit. 2022-03-20]. Dostupné z: </a:t>
            </a:r>
            <a:r>
              <a:rPr lang="cs-CZ" u="sng" dirty="0" smtClean="0">
                <a:hlinkClick r:id="rId8"/>
              </a:rPr>
              <a:t>https://bit.ly/3ItSdDM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 ŘEPA, Tomáš. Válka o Ukrajinu: historické kořeny a mýty versus realita. </a:t>
            </a:r>
            <a:r>
              <a:rPr lang="cs-CZ" i="1" dirty="0" smtClean="0"/>
              <a:t>Fórum 24 </a:t>
            </a:r>
            <a:r>
              <a:rPr lang="cs-CZ" dirty="0" smtClean="0"/>
              <a:t>[online]. Praha, 19. 5. 2021 [cit. 2021-03-27]. Dostupné z: </a:t>
            </a:r>
            <a:r>
              <a:rPr lang="cs-CZ" u="sng" dirty="0" smtClean="0">
                <a:hlinkClick r:id="rId9"/>
              </a:rPr>
              <a:t>https://bit.ly/3142bw7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marL="0" indent="0"/>
            <a:endParaRPr lang="cs-CZ" dirty="0" smtClean="0"/>
          </a:p>
        </p:txBody>
      </p:sp>
      <p:sp>
        <p:nvSpPr>
          <p:cNvPr id="2032" name="Google Shape;2032;p71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Zdroje</a:t>
            </a:r>
            <a:endParaRPr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2033" name="Google Shape;2033;p71"/>
          <p:cNvSpPr/>
          <p:nvPr/>
        </p:nvSpPr>
        <p:spPr>
          <a:xfrm>
            <a:off x="4000496" y="857238"/>
            <a:ext cx="1143008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71"/>
          <p:cNvSpPr/>
          <p:nvPr/>
        </p:nvSpPr>
        <p:spPr>
          <a:xfrm>
            <a:off x="-2247575" y="-1368725"/>
            <a:ext cx="619500" cy="102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68"/>
          <p:cNvSpPr txBox="1">
            <a:spLocks noGrp="1"/>
          </p:cNvSpPr>
          <p:nvPr>
            <p:ph type="title"/>
          </p:nvPr>
        </p:nvSpPr>
        <p:spPr>
          <a:xfrm>
            <a:off x="39300" y="764950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Děkuji za pozornost!</a:t>
            </a:r>
            <a:endParaRPr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1350" name="Google Shape;1350;p68"/>
          <p:cNvSpPr txBox="1">
            <a:spLocks noGrp="1"/>
          </p:cNvSpPr>
          <p:nvPr>
            <p:ph type="subTitle" idx="1"/>
          </p:nvPr>
        </p:nvSpPr>
        <p:spPr>
          <a:xfrm>
            <a:off x="2285984" y="1285866"/>
            <a:ext cx="45078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Dotazy?</a:t>
            </a:r>
            <a:r>
              <a:rPr lang="en" dirty="0"/>
              <a:t/>
            </a:r>
            <a:br>
              <a:rPr lang="en" dirty="0"/>
            </a:br>
            <a:endParaRPr lang="cs-CZ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Michaela </a:t>
            </a:r>
            <a:r>
              <a:rPr lang="cs-CZ" sz="18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Linhová</a:t>
            </a:r>
            <a:endParaRPr lang="cs-CZ" sz="1800" dirty="0" smtClean="0">
              <a:latin typeface="Amiri" pitchFamily="2" charset="-78"/>
              <a:ea typeface="Amiri" pitchFamily="2" charset="-78"/>
              <a:cs typeface="Amiri" pitchFamily="2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Michaela.Linhova</a:t>
            </a:r>
            <a:r>
              <a:rPr lang="en" sz="18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@</a:t>
            </a:r>
            <a:r>
              <a:rPr lang="cs-CZ" sz="18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vsci.cz</a:t>
            </a:r>
            <a:r>
              <a:rPr lang="en" sz="18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</a:t>
            </a:r>
            <a:endParaRPr sz="1800">
              <a:latin typeface="Amiri" pitchFamily="2" charset="-78"/>
              <a:ea typeface="Amiri" pitchFamily="2" charset="-78"/>
              <a:cs typeface="Amiri" pitchFamily="2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Historie území Ukrajiny </a:t>
            </a:r>
            <a:endParaRPr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grpSp>
        <p:nvGrpSpPr>
          <p:cNvPr id="295" name="Google Shape;295;p40"/>
          <p:cNvGrpSpPr/>
          <p:nvPr/>
        </p:nvGrpSpPr>
        <p:grpSpPr>
          <a:xfrm>
            <a:off x="4886900" y="113250"/>
            <a:ext cx="4850769" cy="1931633"/>
            <a:chOff x="2428325" y="238125"/>
            <a:chExt cx="4850769" cy="1931633"/>
          </a:xfrm>
        </p:grpSpPr>
        <p:sp>
          <p:nvSpPr>
            <p:cNvPr id="296" name="Google Shape;296;p40"/>
            <p:cNvSpPr/>
            <p:nvPr/>
          </p:nvSpPr>
          <p:spPr>
            <a:xfrm>
              <a:off x="5691750" y="1211700"/>
              <a:ext cx="1587344" cy="958058"/>
            </a:xfrm>
            <a:custGeom>
              <a:avLst/>
              <a:gdLst/>
              <a:ahLst/>
              <a:cxnLst/>
              <a:rect l="l" t="t" r="r" b="b"/>
              <a:pathLst>
                <a:path w="32749" h="19766" extrusionOk="0">
                  <a:moveTo>
                    <a:pt x="6347" y="0"/>
                  </a:moveTo>
                  <a:cubicBezTo>
                    <a:pt x="5859" y="0"/>
                    <a:pt x="5318" y="318"/>
                    <a:pt x="4751" y="1189"/>
                  </a:cubicBezTo>
                  <a:cubicBezTo>
                    <a:pt x="4112" y="958"/>
                    <a:pt x="3581" y="874"/>
                    <a:pt x="3145" y="874"/>
                  </a:cubicBezTo>
                  <a:cubicBezTo>
                    <a:pt x="1968" y="874"/>
                    <a:pt x="1493" y="1491"/>
                    <a:pt x="1493" y="1491"/>
                  </a:cubicBezTo>
                  <a:cubicBezTo>
                    <a:pt x="1493" y="1491"/>
                    <a:pt x="0" y="2707"/>
                    <a:pt x="747" y="4737"/>
                  </a:cubicBezTo>
                  <a:cubicBezTo>
                    <a:pt x="1010" y="5451"/>
                    <a:pt x="1396" y="5683"/>
                    <a:pt x="1785" y="5683"/>
                  </a:cubicBezTo>
                  <a:cubicBezTo>
                    <a:pt x="2504" y="5683"/>
                    <a:pt x="3237" y="4896"/>
                    <a:pt x="3237" y="4896"/>
                  </a:cubicBezTo>
                  <a:cubicBezTo>
                    <a:pt x="3237" y="4896"/>
                    <a:pt x="3607" y="6198"/>
                    <a:pt x="5852" y="6303"/>
                  </a:cubicBezTo>
                  <a:cubicBezTo>
                    <a:pt x="6437" y="7257"/>
                    <a:pt x="7059" y="7548"/>
                    <a:pt x="7601" y="7548"/>
                  </a:cubicBezTo>
                  <a:cubicBezTo>
                    <a:pt x="8443" y="7548"/>
                    <a:pt x="9089" y="6845"/>
                    <a:pt x="9090" y="6845"/>
                  </a:cubicBezTo>
                  <a:lnTo>
                    <a:pt x="9090" y="6845"/>
                  </a:lnTo>
                  <a:cubicBezTo>
                    <a:pt x="8094" y="9662"/>
                    <a:pt x="11331" y="9910"/>
                    <a:pt x="11331" y="9910"/>
                  </a:cubicBezTo>
                  <a:cubicBezTo>
                    <a:pt x="10808" y="11279"/>
                    <a:pt x="11954" y="12169"/>
                    <a:pt x="11954" y="12169"/>
                  </a:cubicBezTo>
                  <a:cubicBezTo>
                    <a:pt x="11954" y="12169"/>
                    <a:pt x="12546" y="13947"/>
                    <a:pt x="13468" y="13947"/>
                  </a:cubicBezTo>
                  <a:cubicBezTo>
                    <a:pt x="13581" y="13947"/>
                    <a:pt x="13699" y="13921"/>
                    <a:pt x="13821" y="13861"/>
                  </a:cubicBezTo>
                  <a:cubicBezTo>
                    <a:pt x="13909" y="15304"/>
                    <a:pt x="14618" y="16411"/>
                    <a:pt x="15426" y="16411"/>
                  </a:cubicBezTo>
                  <a:cubicBezTo>
                    <a:pt x="15763" y="16411"/>
                    <a:pt x="16116" y="16219"/>
                    <a:pt x="16449" y="15780"/>
                  </a:cubicBezTo>
                  <a:cubicBezTo>
                    <a:pt x="16925" y="16459"/>
                    <a:pt x="17788" y="16656"/>
                    <a:pt x="18630" y="16656"/>
                  </a:cubicBezTo>
                  <a:cubicBezTo>
                    <a:pt x="19795" y="16656"/>
                    <a:pt x="20919" y="16278"/>
                    <a:pt x="20919" y="16278"/>
                  </a:cubicBezTo>
                  <a:cubicBezTo>
                    <a:pt x="21417" y="18395"/>
                    <a:pt x="24157" y="18894"/>
                    <a:pt x="24157" y="18894"/>
                  </a:cubicBezTo>
                  <a:cubicBezTo>
                    <a:pt x="24082" y="19493"/>
                    <a:pt x="24469" y="19765"/>
                    <a:pt x="25101" y="19765"/>
                  </a:cubicBezTo>
                  <a:cubicBezTo>
                    <a:pt x="26570" y="19765"/>
                    <a:pt x="29363" y="18293"/>
                    <a:pt x="30756" y="16029"/>
                  </a:cubicBezTo>
                  <a:cubicBezTo>
                    <a:pt x="32749" y="12792"/>
                    <a:pt x="29511" y="11048"/>
                    <a:pt x="29511" y="11048"/>
                  </a:cubicBezTo>
                  <a:cubicBezTo>
                    <a:pt x="29511" y="11048"/>
                    <a:pt x="28899" y="11311"/>
                    <a:pt x="28111" y="11311"/>
                  </a:cubicBezTo>
                  <a:cubicBezTo>
                    <a:pt x="27271" y="11311"/>
                    <a:pt x="26233" y="11012"/>
                    <a:pt x="25526" y="9779"/>
                  </a:cubicBezTo>
                  <a:cubicBezTo>
                    <a:pt x="24072" y="7063"/>
                    <a:pt x="22426" y="6461"/>
                    <a:pt x="21250" y="6461"/>
                  </a:cubicBezTo>
                  <a:cubicBezTo>
                    <a:pt x="20312" y="6461"/>
                    <a:pt x="19674" y="6845"/>
                    <a:pt x="19674" y="6845"/>
                  </a:cubicBezTo>
                  <a:cubicBezTo>
                    <a:pt x="19344" y="5381"/>
                    <a:pt x="18583" y="4972"/>
                    <a:pt x="17836" y="4972"/>
                  </a:cubicBezTo>
                  <a:cubicBezTo>
                    <a:pt x="16892" y="4972"/>
                    <a:pt x="15970" y="5625"/>
                    <a:pt x="15970" y="5625"/>
                  </a:cubicBezTo>
                  <a:cubicBezTo>
                    <a:pt x="16412" y="4056"/>
                    <a:pt x="15337" y="3131"/>
                    <a:pt x="13985" y="3131"/>
                  </a:cubicBezTo>
                  <a:cubicBezTo>
                    <a:pt x="13531" y="3131"/>
                    <a:pt x="13046" y="3235"/>
                    <a:pt x="12576" y="3454"/>
                  </a:cubicBezTo>
                  <a:cubicBezTo>
                    <a:pt x="11732" y="2273"/>
                    <a:pt x="10771" y="1969"/>
                    <a:pt x="10004" y="1969"/>
                  </a:cubicBezTo>
                  <a:cubicBezTo>
                    <a:pt x="9187" y="1969"/>
                    <a:pt x="8591" y="2314"/>
                    <a:pt x="8591" y="2314"/>
                  </a:cubicBezTo>
                  <a:cubicBezTo>
                    <a:pt x="8591" y="2314"/>
                    <a:pt x="7663" y="0"/>
                    <a:pt x="6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4852250" y="1108375"/>
              <a:ext cx="822500" cy="225750"/>
            </a:xfrm>
            <a:custGeom>
              <a:avLst/>
              <a:gdLst/>
              <a:ahLst/>
              <a:cxnLst/>
              <a:rect l="l" t="t" r="r" b="b"/>
              <a:pathLst>
                <a:path w="32900" h="9030" extrusionOk="0">
                  <a:moveTo>
                    <a:pt x="11578" y="0"/>
                  </a:moveTo>
                  <a:cubicBezTo>
                    <a:pt x="9202" y="0"/>
                    <a:pt x="6791" y="296"/>
                    <a:pt x="4579" y="1088"/>
                  </a:cubicBezTo>
                  <a:lnTo>
                    <a:pt x="20" y="223"/>
                  </a:lnTo>
                  <a:lnTo>
                    <a:pt x="0" y="504"/>
                  </a:lnTo>
                  <a:lnTo>
                    <a:pt x="4479" y="1643"/>
                  </a:lnTo>
                  <a:cubicBezTo>
                    <a:pt x="4479" y="1643"/>
                    <a:pt x="12711" y="7369"/>
                    <a:pt x="24045" y="7685"/>
                  </a:cubicBezTo>
                  <a:cubicBezTo>
                    <a:pt x="24045" y="7685"/>
                    <a:pt x="29484" y="8483"/>
                    <a:pt x="31132" y="9030"/>
                  </a:cubicBezTo>
                  <a:lnTo>
                    <a:pt x="31675" y="8379"/>
                  </a:lnTo>
                  <a:cubicBezTo>
                    <a:pt x="31675" y="8379"/>
                    <a:pt x="27810" y="7374"/>
                    <a:pt x="28096" y="5895"/>
                  </a:cubicBezTo>
                  <a:cubicBezTo>
                    <a:pt x="28292" y="4878"/>
                    <a:pt x="29506" y="4519"/>
                    <a:pt x="30907" y="4519"/>
                  </a:cubicBezTo>
                  <a:cubicBezTo>
                    <a:pt x="31544" y="4519"/>
                    <a:pt x="32219" y="4593"/>
                    <a:pt x="32854" y="4714"/>
                  </a:cubicBezTo>
                  <a:lnTo>
                    <a:pt x="32899" y="4030"/>
                  </a:lnTo>
                  <a:cubicBezTo>
                    <a:pt x="32899" y="4030"/>
                    <a:pt x="27772" y="3253"/>
                    <a:pt x="25204" y="2458"/>
                  </a:cubicBezTo>
                  <a:cubicBezTo>
                    <a:pt x="23365" y="1889"/>
                    <a:pt x="17579" y="0"/>
                    <a:pt x="1157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5241525" y="1248975"/>
              <a:ext cx="216175" cy="306750"/>
            </a:xfrm>
            <a:custGeom>
              <a:avLst/>
              <a:gdLst/>
              <a:ahLst/>
              <a:cxnLst/>
              <a:rect l="l" t="t" r="r" b="b"/>
              <a:pathLst>
                <a:path w="8647" h="12270" extrusionOk="0">
                  <a:moveTo>
                    <a:pt x="1" y="0"/>
                  </a:moveTo>
                  <a:cubicBezTo>
                    <a:pt x="1" y="1"/>
                    <a:pt x="3175" y="11381"/>
                    <a:pt x="3504" y="12088"/>
                  </a:cubicBezTo>
                  <a:lnTo>
                    <a:pt x="6237" y="12270"/>
                  </a:lnTo>
                  <a:cubicBezTo>
                    <a:pt x="6237" y="12270"/>
                    <a:pt x="8597" y="2567"/>
                    <a:pt x="8623" y="1727"/>
                  </a:cubicBezTo>
                  <a:cubicBezTo>
                    <a:pt x="8647" y="88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5265875" y="912350"/>
              <a:ext cx="258225" cy="269625"/>
            </a:xfrm>
            <a:custGeom>
              <a:avLst/>
              <a:gdLst/>
              <a:ahLst/>
              <a:cxnLst/>
              <a:rect l="l" t="t" r="r" b="b"/>
              <a:pathLst>
                <a:path w="10329" h="10785" extrusionOk="0">
                  <a:moveTo>
                    <a:pt x="7190" y="0"/>
                  </a:moveTo>
                  <a:cubicBezTo>
                    <a:pt x="6073" y="1329"/>
                    <a:pt x="1" y="8663"/>
                    <a:pt x="1" y="8663"/>
                  </a:cubicBezTo>
                  <a:cubicBezTo>
                    <a:pt x="314" y="8960"/>
                    <a:pt x="6200" y="10784"/>
                    <a:pt x="7636" y="10784"/>
                  </a:cubicBezTo>
                  <a:cubicBezTo>
                    <a:pt x="7818" y="10784"/>
                    <a:pt x="7929" y="10755"/>
                    <a:pt x="7947" y="10689"/>
                  </a:cubicBezTo>
                  <a:cubicBezTo>
                    <a:pt x="8111" y="10107"/>
                    <a:pt x="10328" y="1613"/>
                    <a:pt x="10210" y="1511"/>
                  </a:cubicBezTo>
                  <a:cubicBezTo>
                    <a:pt x="10093" y="1410"/>
                    <a:pt x="7190" y="0"/>
                    <a:pt x="719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5403400" y="874125"/>
              <a:ext cx="131625" cy="78900"/>
            </a:xfrm>
            <a:custGeom>
              <a:avLst/>
              <a:gdLst/>
              <a:ahLst/>
              <a:cxnLst/>
              <a:rect l="l" t="t" r="r" b="b"/>
              <a:pathLst>
                <a:path w="5265" h="3156" extrusionOk="0">
                  <a:moveTo>
                    <a:pt x="347" y="1"/>
                  </a:moveTo>
                  <a:cubicBezTo>
                    <a:pt x="251" y="25"/>
                    <a:pt x="1" y="699"/>
                    <a:pt x="1" y="699"/>
                  </a:cubicBezTo>
                  <a:cubicBezTo>
                    <a:pt x="337" y="782"/>
                    <a:pt x="4877" y="3156"/>
                    <a:pt x="5043" y="3156"/>
                  </a:cubicBezTo>
                  <a:cubicBezTo>
                    <a:pt x="5044" y="3156"/>
                    <a:pt x="5045" y="3156"/>
                    <a:pt x="5045" y="3156"/>
                  </a:cubicBezTo>
                  <a:cubicBezTo>
                    <a:pt x="5172" y="3133"/>
                    <a:pt x="5265" y="2671"/>
                    <a:pt x="5265" y="2671"/>
                  </a:cubicBezTo>
                  <a:cubicBezTo>
                    <a:pt x="5030" y="2437"/>
                    <a:pt x="347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5272850" y="1547625"/>
              <a:ext cx="137025" cy="21200"/>
            </a:xfrm>
            <a:custGeom>
              <a:avLst/>
              <a:gdLst/>
              <a:ahLst/>
              <a:cxnLst/>
              <a:rect l="l" t="t" r="r" b="b"/>
              <a:pathLst>
                <a:path w="5481" h="848" extrusionOk="0">
                  <a:moveTo>
                    <a:pt x="392" y="0"/>
                  </a:moveTo>
                  <a:cubicBezTo>
                    <a:pt x="315" y="0"/>
                    <a:pt x="260" y="3"/>
                    <a:pt x="230" y="8"/>
                  </a:cubicBezTo>
                  <a:cubicBezTo>
                    <a:pt x="230" y="8"/>
                    <a:pt x="1" y="648"/>
                    <a:pt x="175" y="848"/>
                  </a:cubicBezTo>
                  <a:cubicBezTo>
                    <a:pt x="175" y="848"/>
                    <a:pt x="3832" y="734"/>
                    <a:pt x="4931" y="734"/>
                  </a:cubicBezTo>
                  <a:cubicBezTo>
                    <a:pt x="5063" y="734"/>
                    <a:pt x="5159" y="736"/>
                    <a:pt x="5206" y="740"/>
                  </a:cubicBezTo>
                  <a:cubicBezTo>
                    <a:pt x="5206" y="740"/>
                    <a:pt x="5480" y="357"/>
                    <a:pt x="5232" y="341"/>
                  </a:cubicBezTo>
                  <a:cubicBezTo>
                    <a:pt x="5232" y="341"/>
                    <a:pt x="1302" y="0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5544350" y="1218150"/>
              <a:ext cx="149950" cy="102800"/>
            </a:xfrm>
            <a:custGeom>
              <a:avLst/>
              <a:gdLst/>
              <a:ahLst/>
              <a:cxnLst/>
              <a:rect l="l" t="t" r="r" b="b"/>
              <a:pathLst>
                <a:path w="5998" h="4112" extrusionOk="0">
                  <a:moveTo>
                    <a:pt x="2958" y="0"/>
                  </a:moveTo>
                  <a:cubicBezTo>
                    <a:pt x="1426" y="0"/>
                    <a:pt x="0" y="409"/>
                    <a:pt x="188" y="1784"/>
                  </a:cubicBezTo>
                  <a:cubicBezTo>
                    <a:pt x="439" y="3623"/>
                    <a:pt x="4918" y="4112"/>
                    <a:pt x="4918" y="4112"/>
                  </a:cubicBezTo>
                  <a:cubicBezTo>
                    <a:pt x="5997" y="3373"/>
                    <a:pt x="5990" y="471"/>
                    <a:pt x="5990" y="471"/>
                  </a:cubicBezTo>
                  <a:cubicBezTo>
                    <a:pt x="5369" y="241"/>
                    <a:pt x="4132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5661025" y="1229425"/>
              <a:ext cx="285375" cy="137300"/>
            </a:xfrm>
            <a:custGeom>
              <a:avLst/>
              <a:gdLst/>
              <a:ahLst/>
              <a:cxnLst/>
              <a:rect l="l" t="t" r="r" b="b"/>
              <a:pathLst>
                <a:path w="11415" h="5492" extrusionOk="0">
                  <a:moveTo>
                    <a:pt x="2097" y="0"/>
                  </a:moveTo>
                  <a:cubicBezTo>
                    <a:pt x="1459" y="0"/>
                    <a:pt x="1020" y="24"/>
                    <a:pt x="1020" y="24"/>
                  </a:cubicBezTo>
                  <a:cubicBezTo>
                    <a:pt x="1485" y="2416"/>
                    <a:pt x="2" y="3578"/>
                    <a:pt x="0" y="3579"/>
                  </a:cubicBezTo>
                  <a:cubicBezTo>
                    <a:pt x="2233" y="5193"/>
                    <a:pt x="4834" y="5491"/>
                    <a:pt x="4834" y="5491"/>
                  </a:cubicBezTo>
                  <a:cubicBezTo>
                    <a:pt x="4504" y="5313"/>
                    <a:pt x="3284" y="4421"/>
                    <a:pt x="3284" y="4421"/>
                  </a:cubicBezTo>
                  <a:lnTo>
                    <a:pt x="3284" y="4421"/>
                  </a:lnTo>
                  <a:cubicBezTo>
                    <a:pt x="4425" y="4596"/>
                    <a:pt x="7414" y="4628"/>
                    <a:pt x="9432" y="4628"/>
                  </a:cubicBezTo>
                  <a:cubicBezTo>
                    <a:pt x="10580" y="4628"/>
                    <a:pt x="11414" y="4617"/>
                    <a:pt x="11414" y="4617"/>
                  </a:cubicBezTo>
                  <a:cubicBezTo>
                    <a:pt x="10695" y="3229"/>
                    <a:pt x="4511" y="976"/>
                    <a:pt x="4511" y="976"/>
                  </a:cubicBezTo>
                  <a:lnTo>
                    <a:pt x="5978" y="480"/>
                  </a:lnTo>
                  <a:cubicBezTo>
                    <a:pt x="4934" y="74"/>
                    <a:pt x="321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5523725" y="1084725"/>
              <a:ext cx="167200" cy="129800"/>
            </a:xfrm>
            <a:custGeom>
              <a:avLst/>
              <a:gdLst/>
              <a:ahLst/>
              <a:cxnLst/>
              <a:rect l="l" t="t" r="r" b="b"/>
              <a:pathLst>
                <a:path w="6688" h="5192" extrusionOk="0">
                  <a:moveTo>
                    <a:pt x="4436" y="1"/>
                  </a:moveTo>
                  <a:cubicBezTo>
                    <a:pt x="4105" y="292"/>
                    <a:pt x="0" y="3943"/>
                    <a:pt x="89" y="3985"/>
                  </a:cubicBezTo>
                  <a:cubicBezTo>
                    <a:pt x="813" y="4346"/>
                    <a:pt x="5562" y="5191"/>
                    <a:pt x="5562" y="5191"/>
                  </a:cubicBezTo>
                  <a:cubicBezTo>
                    <a:pt x="5657" y="4698"/>
                    <a:pt x="6688" y="461"/>
                    <a:pt x="6688" y="461"/>
                  </a:cubicBezTo>
                  <a:cubicBezTo>
                    <a:pt x="6226" y="368"/>
                    <a:pt x="4436" y="1"/>
                    <a:pt x="443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5505575" y="1299975"/>
              <a:ext cx="126125" cy="138625"/>
            </a:xfrm>
            <a:custGeom>
              <a:avLst/>
              <a:gdLst/>
              <a:ahLst/>
              <a:cxnLst/>
              <a:rect l="l" t="t" r="r" b="b"/>
              <a:pathLst>
                <a:path w="5045" h="5545" extrusionOk="0">
                  <a:moveTo>
                    <a:pt x="0" y="0"/>
                  </a:moveTo>
                  <a:cubicBezTo>
                    <a:pt x="236" y="795"/>
                    <a:pt x="1993" y="5426"/>
                    <a:pt x="1993" y="5426"/>
                  </a:cubicBezTo>
                  <a:cubicBezTo>
                    <a:pt x="2102" y="5520"/>
                    <a:pt x="2650" y="5545"/>
                    <a:pt x="3207" y="5545"/>
                  </a:cubicBezTo>
                  <a:cubicBezTo>
                    <a:pt x="3856" y="5545"/>
                    <a:pt x="4517" y="5511"/>
                    <a:pt x="4517" y="5511"/>
                  </a:cubicBezTo>
                  <a:cubicBezTo>
                    <a:pt x="4636" y="4988"/>
                    <a:pt x="5045" y="990"/>
                    <a:pt x="5045" y="990"/>
                  </a:cubicBezTo>
                  <a:cubicBezTo>
                    <a:pt x="4307" y="81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5123700" y="1160875"/>
              <a:ext cx="244775" cy="76250"/>
            </a:xfrm>
            <a:custGeom>
              <a:avLst/>
              <a:gdLst/>
              <a:ahLst/>
              <a:cxnLst/>
              <a:rect l="l" t="t" r="r" b="b"/>
              <a:pathLst>
                <a:path w="9791" h="3050" extrusionOk="0">
                  <a:moveTo>
                    <a:pt x="2371" y="1"/>
                  </a:moveTo>
                  <a:cubicBezTo>
                    <a:pt x="1065" y="1"/>
                    <a:pt x="98" y="215"/>
                    <a:pt x="65" y="720"/>
                  </a:cubicBezTo>
                  <a:cubicBezTo>
                    <a:pt x="0" y="1680"/>
                    <a:pt x="4821" y="3049"/>
                    <a:pt x="7633" y="3049"/>
                  </a:cubicBezTo>
                  <a:cubicBezTo>
                    <a:pt x="8728" y="3049"/>
                    <a:pt x="9518" y="2842"/>
                    <a:pt x="9597" y="2322"/>
                  </a:cubicBezTo>
                  <a:cubicBezTo>
                    <a:pt x="9791" y="1045"/>
                    <a:pt x="5254" y="1"/>
                    <a:pt x="2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5295900" y="1031425"/>
              <a:ext cx="55975" cy="34850"/>
            </a:xfrm>
            <a:custGeom>
              <a:avLst/>
              <a:gdLst/>
              <a:ahLst/>
              <a:cxnLst/>
              <a:rect l="l" t="t" r="r" b="b"/>
              <a:pathLst>
                <a:path w="2239" h="1394" extrusionOk="0">
                  <a:moveTo>
                    <a:pt x="457" y="1"/>
                  </a:moveTo>
                  <a:cubicBezTo>
                    <a:pt x="243" y="1"/>
                    <a:pt x="92" y="61"/>
                    <a:pt x="73" y="223"/>
                  </a:cubicBezTo>
                  <a:cubicBezTo>
                    <a:pt x="1" y="855"/>
                    <a:pt x="1462" y="1393"/>
                    <a:pt x="1462" y="1393"/>
                  </a:cubicBezTo>
                  <a:lnTo>
                    <a:pt x="2238" y="510"/>
                  </a:lnTo>
                  <a:cubicBezTo>
                    <a:pt x="2238" y="510"/>
                    <a:pt x="1080" y="1"/>
                    <a:pt x="45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5376450" y="943675"/>
              <a:ext cx="55975" cy="34850"/>
            </a:xfrm>
            <a:custGeom>
              <a:avLst/>
              <a:gdLst/>
              <a:ahLst/>
              <a:cxnLst/>
              <a:rect l="l" t="t" r="r" b="b"/>
              <a:pathLst>
                <a:path w="2239" h="1394" extrusionOk="0">
                  <a:moveTo>
                    <a:pt x="458" y="0"/>
                  </a:moveTo>
                  <a:cubicBezTo>
                    <a:pt x="244" y="0"/>
                    <a:pt x="93" y="60"/>
                    <a:pt x="74" y="222"/>
                  </a:cubicBezTo>
                  <a:cubicBezTo>
                    <a:pt x="1" y="855"/>
                    <a:pt x="1463" y="1393"/>
                    <a:pt x="1463" y="1393"/>
                  </a:cubicBezTo>
                  <a:lnTo>
                    <a:pt x="2239" y="509"/>
                  </a:lnTo>
                  <a:cubicBezTo>
                    <a:pt x="2239" y="509"/>
                    <a:pt x="1081" y="0"/>
                    <a:pt x="4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5227200" y="1315550"/>
              <a:ext cx="57050" cy="29175"/>
            </a:xfrm>
            <a:custGeom>
              <a:avLst/>
              <a:gdLst/>
              <a:ahLst/>
              <a:cxnLst/>
              <a:rect l="l" t="t" r="r" b="b"/>
              <a:pathLst>
                <a:path w="2282" h="1167" extrusionOk="0">
                  <a:moveTo>
                    <a:pt x="1478" y="1"/>
                  </a:moveTo>
                  <a:cubicBezTo>
                    <a:pt x="1007" y="1"/>
                    <a:pt x="359" y="71"/>
                    <a:pt x="221" y="442"/>
                  </a:cubicBezTo>
                  <a:cubicBezTo>
                    <a:pt x="1" y="1039"/>
                    <a:pt x="2282" y="1167"/>
                    <a:pt x="2282" y="1167"/>
                  </a:cubicBezTo>
                  <a:lnTo>
                    <a:pt x="1990" y="27"/>
                  </a:lnTo>
                  <a:cubicBezTo>
                    <a:pt x="1990" y="27"/>
                    <a:pt x="1767" y="1"/>
                    <a:pt x="14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5259250" y="1430300"/>
              <a:ext cx="57050" cy="29150"/>
            </a:xfrm>
            <a:custGeom>
              <a:avLst/>
              <a:gdLst/>
              <a:ahLst/>
              <a:cxnLst/>
              <a:rect l="l" t="t" r="r" b="b"/>
              <a:pathLst>
                <a:path w="2282" h="1166" extrusionOk="0">
                  <a:moveTo>
                    <a:pt x="1479" y="0"/>
                  </a:moveTo>
                  <a:cubicBezTo>
                    <a:pt x="1007" y="0"/>
                    <a:pt x="359" y="71"/>
                    <a:pt x="222" y="441"/>
                  </a:cubicBezTo>
                  <a:cubicBezTo>
                    <a:pt x="0" y="1038"/>
                    <a:pt x="2281" y="1166"/>
                    <a:pt x="2281" y="1166"/>
                  </a:cubicBezTo>
                  <a:lnTo>
                    <a:pt x="1991" y="27"/>
                  </a:lnTo>
                  <a:cubicBezTo>
                    <a:pt x="1991" y="27"/>
                    <a:pt x="1768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5391925" y="1352300"/>
              <a:ext cx="55475" cy="103900"/>
            </a:xfrm>
            <a:custGeom>
              <a:avLst/>
              <a:gdLst/>
              <a:ahLst/>
              <a:cxnLst/>
              <a:rect l="l" t="t" r="r" b="b"/>
              <a:pathLst>
                <a:path w="2219" h="4156" extrusionOk="0">
                  <a:moveTo>
                    <a:pt x="261" y="1"/>
                  </a:moveTo>
                  <a:cubicBezTo>
                    <a:pt x="261" y="1"/>
                    <a:pt x="102" y="3353"/>
                    <a:pt x="1" y="3925"/>
                  </a:cubicBezTo>
                  <a:lnTo>
                    <a:pt x="1174" y="4155"/>
                  </a:lnTo>
                  <a:lnTo>
                    <a:pt x="2218" y="13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5446200" y="1018375"/>
              <a:ext cx="59400" cy="101275"/>
            </a:xfrm>
            <a:custGeom>
              <a:avLst/>
              <a:gdLst/>
              <a:ahLst/>
              <a:cxnLst/>
              <a:rect l="l" t="t" r="r" b="b"/>
              <a:pathLst>
                <a:path w="2376" h="4051" extrusionOk="0">
                  <a:moveTo>
                    <a:pt x="1381" y="1"/>
                  </a:moveTo>
                  <a:cubicBezTo>
                    <a:pt x="1381" y="1"/>
                    <a:pt x="0" y="3871"/>
                    <a:pt x="88" y="3965"/>
                  </a:cubicBezTo>
                  <a:cubicBezTo>
                    <a:pt x="161" y="4044"/>
                    <a:pt x="1005" y="4051"/>
                    <a:pt x="1278" y="4051"/>
                  </a:cubicBezTo>
                  <a:cubicBezTo>
                    <a:pt x="1332" y="4051"/>
                    <a:pt x="1364" y="4050"/>
                    <a:pt x="1364" y="4050"/>
                  </a:cubicBezTo>
                  <a:cubicBezTo>
                    <a:pt x="1683" y="3505"/>
                    <a:pt x="2375" y="67"/>
                    <a:pt x="2375" y="67"/>
                  </a:cubicBezTo>
                  <a:lnTo>
                    <a:pt x="13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5204025" y="1165925"/>
              <a:ext cx="11375" cy="48600"/>
            </a:xfrm>
            <a:custGeom>
              <a:avLst/>
              <a:gdLst/>
              <a:ahLst/>
              <a:cxnLst/>
              <a:rect l="l" t="t" r="r" b="b"/>
              <a:pathLst>
                <a:path w="455" h="1944" extrusionOk="0">
                  <a:moveTo>
                    <a:pt x="411" y="1"/>
                  </a:moveTo>
                  <a:cubicBezTo>
                    <a:pt x="121" y="600"/>
                    <a:pt x="1" y="1943"/>
                    <a:pt x="1" y="1943"/>
                  </a:cubicBezTo>
                  <a:cubicBezTo>
                    <a:pt x="454" y="1225"/>
                    <a:pt x="411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5284875" y="1180000"/>
              <a:ext cx="15075" cy="50050"/>
            </a:xfrm>
            <a:custGeom>
              <a:avLst/>
              <a:gdLst/>
              <a:ahLst/>
              <a:cxnLst/>
              <a:rect l="l" t="t" r="r" b="b"/>
              <a:pathLst>
                <a:path w="603" h="2002" extrusionOk="0">
                  <a:moveTo>
                    <a:pt x="412" y="1"/>
                  </a:moveTo>
                  <a:lnTo>
                    <a:pt x="412" y="1"/>
                  </a:lnTo>
                  <a:cubicBezTo>
                    <a:pt x="210" y="642"/>
                    <a:pt x="2" y="1999"/>
                    <a:pt x="1" y="2001"/>
                  </a:cubicBezTo>
                  <a:lnTo>
                    <a:pt x="1" y="2001"/>
                  </a:lnTo>
                  <a:cubicBezTo>
                    <a:pt x="603" y="1386"/>
                    <a:pt x="412" y="1"/>
                    <a:pt x="412" y="1"/>
                  </a:cubicBezTo>
                  <a:close/>
                  <a:moveTo>
                    <a:pt x="1" y="2001"/>
                  </a:moveTo>
                  <a:lnTo>
                    <a:pt x="1" y="2001"/>
                  </a:lnTo>
                  <a:cubicBezTo>
                    <a:pt x="1" y="2001"/>
                    <a:pt x="1" y="2001"/>
                    <a:pt x="1" y="2001"/>
                  </a:cubicBezTo>
                  <a:cubicBezTo>
                    <a:pt x="1" y="2001"/>
                    <a:pt x="1" y="2001"/>
                    <a:pt x="1" y="2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4936650" y="970550"/>
              <a:ext cx="54500" cy="26550"/>
            </a:xfrm>
            <a:custGeom>
              <a:avLst/>
              <a:gdLst/>
              <a:ahLst/>
              <a:cxnLst/>
              <a:rect l="l" t="t" r="r" b="b"/>
              <a:pathLst>
                <a:path w="2180" h="1062" extrusionOk="0">
                  <a:moveTo>
                    <a:pt x="188" y="0"/>
                  </a:moveTo>
                  <a:cubicBezTo>
                    <a:pt x="84" y="0"/>
                    <a:pt x="0" y="147"/>
                    <a:pt x="73" y="231"/>
                  </a:cubicBezTo>
                  <a:cubicBezTo>
                    <a:pt x="506" y="735"/>
                    <a:pt x="1188" y="901"/>
                    <a:pt x="1810" y="1053"/>
                  </a:cubicBezTo>
                  <a:cubicBezTo>
                    <a:pt x="1832" y="1059"/>
                    <a:pt x="1854" y="1062"/>
                    <a:pt x="1874" y="1062"/>
                  </a:cubicBezTo>
                  <a:cubicBezTo>
                    <a:pt x="2128" y="1062"/>
                    <a:pt x="2179" y="645"/>
                    <a:pt x="1898" y="571"/>
                  </a:cubicBezTo>
                  <a:cubicBezTo>
                    <a:pt x="1322" y="422"/>
                    <a:pt x="786" y="173"/>
                    <a:pt x="220" y="5"/>
                  </a:cubicBezTo>
                  <a:cubicBezTo>
                    <a:pt x="209" y="2"/>
                    <a:pt x="199" y="0"/>
                    <a:pt x="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4755000" y="901700"/>
              <a:ext cx="47300" cy="18900"/>
            </a:xfrm>
            <a:custGeom>
              <a:avLst/>
              <a:gdLst/>
              <a:ahLst/>
              <a:cxnLst/>
              <a:rect l="l" t="t" r="r" b="b"/>
              <a:pathLst>
                <a:path w="1892" h="756" extrusionOk="0">
                  <a:moveTo>
                    <a:pt x="557" y="0"/>
                  </a:moveTo>
                  <a:cubicBezTo>
                    <a:pt x="381" y="0"/>
                    <a:pt x="215" y="40"/>
                    <a:pt x="79" y="138"/>
                  </a:cubicBezTo>
                  <a:cubicBezTo>
                    <a:pt x="14" y="185"/>
                    <a:pt x="0" y="293"/>
                    <a:pt x="69" y="346"/>
                  </a:cubicBezTo>
                  <a:cubicBezTo>
                    <a:pt x="287" y="515"/>
                    <a:pt x="563" y="531"/>
                    <a:pt x="825" y="592"/>
                  </a:cubicBezTo>
                  <a:cubicBezTo>
                    <a:pt x="1087" y="654"/>
                    <a:pt x="1357" y="684"/>
                    <a:pt x="1617" y="750"/>
                  </a:cubicBezTo>
                  <a:cubicBezTo>
                    <a:pt x="1631" y="754"/>
                    <a:pt x="1644" y="755"/>
                    <a:pt x="1656" y="755"/>
                  </a:cubicBezTo>
                  <a:cubicBezTo>
                    <a:pt x="1800" y="755"/>
                    <a:pt x="1891" y="540"/>
                    <a:pt x="1763" y="446"/>
                  </a:cubicBezTo>
                  <a:cubicBezTo>
                    <a:pt x="1476" y="235"/>
                    <a:pt x="984" y="0"/>
                    <a:pt x="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4609675" y="757250"/>
              <a:ext cx="44625" cy="18875"/>
            </a:xfrm>
            <a:custGeom>
              <a:avLst/>
              <a:gdLst/>
              <a:ahLst/>
              <a:cxnLst/>
              <a:rect l="l" t="t" r="r" b="b"/>
              <a:pathLst>
                <a:path w="1785" h="755" extrusionOk="0">
                  <a:moveTo>
                    <a:pt x="530" y="1"/>
                  </a:moveTo>
                  <a:cubicBezTo>
                    <a:pt x="386" y="1"/>
                    <a:pt x="245" y="29"/>
                    <a:pt x="113" y="95"/>
                  </a:cubicBezTo>
                  <a:cubicBezTo>
                    <a:pt x="16" y="145"/>
                    <a:pt x="1" y="269"/>
                    <a:pt x="102" y="326"/>
                  </a:cubicBezTo>
                  <a:cubicBezTo>
                    <a:pt x="491" y="547"/>
                    <a:pt x="975" y="574"/>
                    <a:pt x="1391" y="736"/>
                  </a:cubicBezTo>
                  <a:cubicBezTo>
                    <a:pt x="1424" y="749"/>
                    <a:pt x="1454" y="754"/>
                    <a:pt x="1483" y="754"/>
                  </a:cubicBezTo>
                  <a:cubicBezTo>
                    <a:pt x="1684" y="754"/>
                    <a:pt x="1785" y="474"/>
                    <a:pt x="1578" y="354"/>
                  </a:cubicBezTo>
                  <a:cubicBezTo>
                    <a:pt x="1281" y="180"/>
                    <a:pt x="896" y="1"/>
                    <a:pt x="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4398250" y="748825"/>
              <a:ext cx="34775" cy="13850"/>
            </a:xfrm>
            <a:custGeom>
              <a:avLst/>
              <a:gdLst/>
              <a:ahLst/>
              <a:cxnLst/>
              <a:rect l="l" t="t" r="r" b="b"/>
              <a:pathLst>
                <a:path w="1391" h="554" extrusionOk="0">
                  <a:moveTo>
                    <a:pt x="474" y="0"/>
                  </a:moveTo>
                  <a:cubicBezTo>
                    <a:pt x="333" y="0"/>
                    <a:pt x="196" y="34"/>
                    <a:pt x="76" y="118"/>
                  </a:cubicBezTo>
                  <a:cubicBezTo>
                    <a:pt x="16" y="159"/>
                    <a:pt x="0" y="265"/>
                    <a:pt x="66" y="311"/>
                  </a:cubicBezTo>
                  <a:cubicBezTo>
                    <a:pt x="358" y="514"/>
                    <a:pt x="747" y="415"/>
                    <a:pt x="1067" y="539"/>
                  </a:cubicBezTo>
                  <a:cubicBezTo>
                    <a:pt x="1092" y="549"/>
                    <a:pt x="1116" y="553"/>
                    <a:pt x="1138" y="553"/>
                  </a:cubicBezTo>
                  <a:cubicBezTo>
                    <a:pt x="1303" y="553"/>
                    <a:pt x="1390" y="324"/>
                    <a:pt x="1217" y="229"/>
                  </a:cubicBezTo>
                  <a:cubicBezTo>
                    <a:pt x="1006" y="113"/>
                    <a:pt x="733" y="0"/>
                    <a:pt x="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4925000" y="1234725"/>
              <a:ext cx="31125" cy="10375"/>
            </a:xfrm>
            <a:custGeom>
              <a:avLst/>
              <a:gdLst/>
              <a:ahLst/>
              <a:cxnLst/>
              <a:rect l="l" t="t" r="r" b="b"/>
              <a:pathLst>
                <a:path w="1245" h="415" extrusionOk="0">
                  <a:moveTo>
                    <a:pt x="659" y="0"/>
                  </a:moveTo>
                  <a:cubicBezTo>
                    <a:pt x="474" y="0"/>
                    <a:pt x="289" y="22"/>
                    <a:pt x="119" y="89"/>
                  </a:cubicBezTo>
                  <a:cubicBezTo>
                    <a:pt x="25" y="127"/>
                    <a:pt x="1" y="279"/>
                    <a:pt x="107" y="320"/>
                  </a:cubicBezTo>
                  <a:cubicBezTo>
                    <a:pt x="287" y="392"/>
                    <a:pt x="482" y="415"/>
                    <a:pt x="678" y="415"/>
                  </a:cubicBezTo>
                  <a:cubicBezTo>
                    <a:pt x="789" y="415"/>
                    <a:pt x="901" y="407"/>
                    <a:pt x="1009" y="397"/>
                  </a:cubicBezTo>
                  <a:cubicBezTo>
                    <a:pt x="1216" y="377"/>
                    <a:pt x="1244" y="42"/>
                    <a:pt x="1026" y="21"/>
                  </a:cubicBezTo>
                  <a:cubicBezTo>
                    <a:pt x="906" y="10"/>
                    <a:pt x="782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4625000" y="1198200"/>
              <a:ext cx="61900" cy="15600"/>
            </a:xfrm>
            <a:custGeom>
              <a:avLst/>
              <a:gdLst/>
              <a:ahLst/>
              <a:cxnLst/>
              <a:rect l="l" t="t" r="r" b="b"/>
              <a:pathLst>
                <a:path w="2476" h="624" extrusionOk="0">
                  <a:moveTo>
                    <a:pt x="517" y="1"/>
                  </a:moveTo>
                  <a:cubicBezTo>
                    <a:pt x="408" y="1"/>
                    <a:pt x="301" y="8"/>
                    <a:pt x="195" y="28"/>
                  </a:cubicBezTo>
                  <a:cubicBezTo>
                    <a:pt x="83" y="50"/>
                    <a:pt x="1" y="201"/>
                    <a:pt x="112" y="285"/>
                  </a:cubicBezTo>
                  <a:cubicBezTo>
                    <a:pt x="446" y="536"/>
                    <a:pt x="933" y="624"/>
                    <a:pt x="1405" y="624"/>
                  </a:cubicBezTo>
                  <a:cubicBezTo>
                    <a:pt x="1694" y="624"/>
                    <a:pt x="1978" y="591"/>
                    <a:pt x="2218" y="543"/>
                  </a:cubicBezTo>
                  <a:cubicBezTo>
                    <a:pt x="2436" y="500"/>
                    <a:pt x="2476" y="187"/>
                    <a:pt x="2237" y="140"/>
                  </a:cubicBezTo>
                  <a:cubicBezTo>
                    <a:pt x="1888" y="69"/>
                    <a:pt x="1530" y="69"/>
                    <a:pt x="1176" y="46"/>
                  </a:cubicBezTo>
                  <a:cubicBezTo>
                    <a:pt x="961" y="31"/>
                    <a:pt x="737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4496575" y="1263650"/>
              <a:ext cx="48025" cy="12925"/>
            </a:xfrm>
            <a:custGeom>
              <a:avLst/>
              <a:gdLst/>
              <a:ahLst/>
              <a:cxnLst/>
              <a:rect l="l" t="t" r="r" b="b"/>
              <a:pathLst>
                <a:path w="1921" h="517" extrusionOk="0">
                  <a:moveTo>
                    <a:pt x="1066" y="1"/>
                  </a:moveTo>
                  <a:cubicBezTo>
                    <a:pt x="730" y="1"/>
                    <a:pt x="402" y="55"/>
                    <a:pt x="120" y="266"/>
                  </a:cubicBezTo>
                  <a:cubicBezTo>
                    <a:pt x="1" y="354"/>
                    <a:pt x="76" y="510"/>
                    <a:pt x="210" y="515"/>
                  </a:cubicBezTo>
                  <a:cubicBezTo>
                    <a:pt x="249" y="516"/>
                    <a:pt x="289" y="517"/>
                    <a:pt x="329" y="517"/>
                  </a:cubicBezTo>
                  <a:cubicBezTo>
                    <a:pt x="788" y="517"/>
                    <a:pt x="1251" y="425"/>
                    <a:pt x="1707" y="384"/>
                  </a:cubicBezTo>
                  <a:cubicBezTo>
                    <a:pt x="1896" y="368"/>
                    <a:pt x="1921" y="60"/>
                    <a:pt x="1722" y="43"/>
                  </a:cubicBezTo>
                  <a:cubicBezTo>
                    <a:pt x="1508" y="24"/>
                    <a:pt x="1286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4313825" y="1161800"/>
              <a:ext cx="65825" cy="15050"/>
            </a:xfrm>
            <a:custGeom>
              <a:avLst/>
              <a:gdLst/>
              <a:ahLst/>
              <a:cxnLst/>
              <a:rect l="l" t="t" r="r" b="b"/>
              <a:pathLst>
                <a:path w="2633" h="602" extrusionOk="0">
                  <a:moveTo>
                    <a:pt x="1106" y="0"/>
                  </a:moveTo>
                  <a:cubicBezTo>
                    <a:pt x="768" y="0"/>
                    <a:pt x="438" y="38"/>
                    <a:pt x="149" y="153"/>
                  </a:cubicBezTo>
                  <a:cubicBezTo>
                    <a:pt x="30" y="202"/>
                    <a:pt x="0" y="391"/>
                    <a:pt x="134" y="444"/>
                  </a:cubicBezTo>
                  <a:cubicBezTo>
                    <a:pt x="432" y="563"/>
                    <a:pt x="771" y="601"/>
                    <a:pt x="1118" y="601"/>
                  </a:cubicBezTo>
                  <a:cubicBezTo>
                    <a:pt x="1550" y="601"/>
                    <a:pt x="1993" y="542"/>
                    <a:pt x="2379" y="506"/>
                  </a:cubicBezTo>
                  <a:cubicBezTo>
                    <a:pt x="2602" y="484"/>
                    <a:pt x="2633" y="123"/>
                    <a:pt x="2397" y="100"/>
                  </a:cubicBezTo>
                  <a:cubicBezTo>
                    <a:pt x="2003" y="64"/>
                    <a:pt x="1547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4006950" y="1183600"/>
              <a:ext cx="50925" cy="16875"/>
            </a:xfrm>
            <a:custGeom>
              <a:avLst/>
              <a:gdLst/>
              <a:ahLst/>
              <a:cxnLst/>
              <a:rect l="l" t="t" r="r" b="b"/>
              <a:pathLst>
                <a:path w="2037" h="675" extrusionOk="0">
                  <a:moveTo>
                    <a:pt x="841" y="0"/>
                  </a:moveTo>
                  <a:cubicBezTo>
                    <a:pt x="604" y="0"/>
                    <a:pt x="368" y="38"/>
                    <a:pt x="140" y="120"/>
                  </a:cubicBezTo>
                  <a:cubicBezTo>
                    <a:pt x="28" y="160"/>
                    <a:pt x="0" y="349"/>
                    <a:pt x="127" y="394"/>
                  </a:cubicBezTo>
                  <a:cubicBezTo>
                    <a:pt x="610" y="568"/>
                    <a:pt x="1138" y="572"/>
                    <a:pt x="1640" y="670"/>
                  </a:cubicBezTo>
                  <a:cubicBezTo>
                    <a:pt x="1657" y="673"/>
                    <a:pt x="1673" y="675"/>
                    <a:pt x="1689" y="675"/>
                  </a:cubicBezTo>
                  <a:cubicBezTo>
                    <a:pt x="1929" y="675"/>
                    <a:pt x="2037" y="308"/>
                    <a:pt x="1793" y="202"/>
                  </a:cubicBezTo>
                  <a:cubicBezTo>
                    <a:pt x="1491" y="72"/>
                    <a:pt x="1166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3810725" y="1119050"/>
              <a:ext cx="75200" cy="18850"/>
            </a:xfrm>
            <a:custGeom>
              <a:avLst/>
              <a:gdLst/>
              <a:ahLst/>
              <a:cxnLst/>
              <a:rect l="l" t="t" r="r" b="b"/>
              <a:pathLst>
                <a:path w="3008" h="754" extrusionOk="0">
                  <a:moveTo>
                    <a:pt x="1587" y="0"/>
                  </a:moveTo>
                  <a:cubicBezTo>
                    <a:pt x="1045" y="0"/>
                    <a:pt x="497" y="100"/>
                    <a:pt x="134" y="369"/>
                  </a:cubicBezTo>
                  <a:cubicBezTo>
                    <a:pt x="0" y="468"/>
                    <a:pt x="54" y="654"/>
                    <a:pt x="205" y="696"/>
                  </a:cubicBezTo>
                  <a:cubicBezTo>
                    <a:pt x="362" y="740"/>
                    <a:pt x="527" y="754"/>
                    <a:pt x="694" y="754"/>
                  </a:cubicBezTo>
                  <a:cubicBezTo>
                    <a:pt x="935" y="754"/>
                    <a:pt x="1182" y="724"/>
                    <a:pt x="1415" y="709"/>
                  </a:cubicBezTo>
                  <a:cubicBezTo>
                    <a:pt x="1882" y="679"/>
                    <a:pt x="2344" y="668"/>
                    <a:pt x="2796" y="541"/>
                  </a:cubicBezTo>
                  <a:cubicBezTo>
                    <a:pt x="3007" y="482"/>
                    <a:pt x="2938" y="203"/>
                    <a:pt x="2764" y="153"/>
                  </a:cubicBezTo>
                  <a:cubicBezTo>
                    <a:pt x="2437" y="62"/>
                    <a:pt x="2014" y="0"/>
                    <a:pt x="1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3568275" y="1238875"/>
              <a:ext cx="29800" cy="13450"/>
            </a:xfrm>
            <a:custGeom>
              <a:avLst/>
              <a:gdLst/>
              <a:ahLst/>
              <a:cxnLst/>
              <a:rect l="l" t="t" r="r" b="b"/>
              <a:pathLst>
                <a:path w="1192" h="538" extrusionOk="0">
                  <a:moveTo>
                    <a:pt x="608" y="4"/>
                  </a:moveTo>
                  <a:cubicBezTo>
                    <a:pt x="589" y="4"/>
                    <a:pt x="570" y="5"/>
                    <a:pt x="550" y="6"/>
                  </a:cubicBezTo>
                  <a:cubicBezTo>
                    <a:pt x="377" y="16"/>
                    <a:pt x="176" y="0"/>
                    <a:pt x="61" y="156"/>
                  </a:cubicBezTo>
                  <a:cubicBezTo>
                    <a:pt x="15" y="221"/>
                    <a:pt x="0" y="306"/>
                    <a:pt x="50" y="375"/>
                  </a:cubicBezTo>
                  <a:cubicBezTo>
                    <a:pt x="161" y="527"/>
                    <a:pt x="321" y="524"/>
                    <a:pt x="492" y="534"/>
                  </a:cubicBezTo>
                  <a:cubicBezTo>
                    <a:pt x="527" y="536"/>
                    <a:pt x="561" y="537"/>
                    <a:pt x="595" y="537"/>
                  </a:cubicBezTo>
                  <a:cubicBezTo>
                    <a:pt x="691" y="537"/>
                    <a:pt x="785" y="530"/>
                    <a:pt x="882" y="520"/>
                  </a:cubicBezTo>
                  <a:cubicBezTo>
                    <a:pt x="1153" y="493"/>
                    <a:pt x="1191" y="58"/>
                    <a:pt x="905" y="29"/>
                  </a:cubicBezTo>
                  <a:cubicBezTo>
                    <a:pt x="807" y="19"/>
                    <a:pt x="708" y="4"/>
                    <a:pt x="608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3425600" y="1199325"/>
              <a:ext cx="61500" cy="15125"/>
            </a:xfrm>
            <a:custGeom>
              <a:avLst/>
              <a:gdLst/>
              <a:ahLst/>
              <a:cxnLst/>
              <a:rect l="l" t="t" r="r" b="b"/>
              <a:pathLst>
                <a:path w="2460" h="605" extrusionOk="0">
                  <a:moveTo>
                    <a:pt x="1916" y="1"/>
                  </a:moveTo>
                  <a:cubicBezTo>
                    <a:pt x="1661" y="1"/>
                    <a:pt x="1407" y="23"/>
                    <a:pt x="1152" y="33"/>
                  </a:cubicBezTo>
                  <a:cubicBezTo>
                    <a:pt x="830" y="45"/>
                    <a:pt x="486" y="26"/>
                    <a:pt x="175" y="121"/>
                  </a:cubicBezTo>
                  <a:cubicBezTo>
                    <a:pt x="65" y="155"/>
                    <a:pt x="0" y="313"/>
                    <a:pt x="120" y="384"/>
                  </a:cubicBezTo>
                  <a:cubicBezTo>
                    <a:pt x="386" y="544"/>
                    <a:pt x="728" y="604"/>
                    <a:pt x="1078" y="604"/>
                  </a:cubicBezTo>
                  <a:cubicBezTo>
                    <a:pt x="1488" y="604"/>
                    <a:pt x="1911" y="522"/>
                    <a:pt x="2241" y="418"/>
                  </a:cubicBezTo>
                  <a:cubicBezTo>
                    <a:pt x="2454" y="351"/>
                    <a:pt x="2459" y="36"/>
                    <a:pt x="2217" y="13"/>
                  </a:cubicBezTo>
                  <a:cubicBezTo>
                    <a:pt x="2117" y="4"/>
                    <a:pt x="2016" y="1"/>
                    <a:pt x="1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3305375" y="1277300"/>
              <a:ext cx="47025" cy="15900"/>
            </a:xfrm>
            <a:custGeom>
              <a:avLst/>
              <a:gdLst/>
              <a:ahLst/>
              <a:cxnLst/>
              <a:rect l="l" t="t" r="r" b="b"/>
              <a:pathLst>
                <a:path w="1881" h="636" extrusionOk="0">
                  <a:moveTo>
                    <a:pt x="1680" y="4"/>
                  </a:moveTo>
                  <a:cubicBezTo>
                    <a:pt x="1678" y="4"/>
                    <a:pt x="1677" y="4"/>
                    <a:pt x="1676" y="4"/>
                  </a:cubicBezTo>
                  <a:cubicBezTo>
                    <a:pt x="1133" y="16"/>
                    <a:pt x="533" y="1"/>
                    <a:pt x="106" y="397"/>
                  </a:cubicBezTo>
                  <a:cubicBezTo>
                    <a:pt x="0" y="494"/>
                    <a:pt x="85" y="635"/>
                    <a:pt x="210" y="635"/>
                  </a:cubicBezTo>
                  <a:cubicBezTo>
                    <a:pt x="214" y="635"/>
                    <a:pt x="218" y="635"/>
                    <a:pt x="222" y="635"/>
                  </a:cubicBezTo>
                  <a:cubicBezTo>
                    <a:pt x="720" y="600"/>
                    <a:pt x="1209" y="442"/>
                    <a:pt x="1697" y="346"/>
                  </a:cubicBezTo>
                  <a:cubicBezTo>
                    <a:pt x="1881" y="309"/>
                    <a:pt x="1875" y="4"/>
                    <a:pt x="1680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3112800" y="1194150"/>
              <a:ext cx="64925" cy="17550"/>
            </a:xfrm>
            <a:custGeom>
              <a:avLst/>
              <a:gdLst/>
              <a:ahLst/>
              <a:cxnLst/>
              <a:rect l="l" t="t" r="r" b="b"/>
              <a:pathLst>
                <a:path w="2597" h="702" extrusionOk="0">
                  <a:moveTo>
                    <a:pt x="2357" y="45"/>
                  </a:moveTo>
                  <a:cubicBezTo>
                    <a:pt x="2356" y="45"/>
                    <a:pt x="2355" y="45"/>
                    <a:pt x="2354" y="45"/>
                  </a:cubicBezTo>
                  <a:cubicBezTo>
                    <a:pt x="1653" y="54"/>
                    <a:pt x="756" y="1"/>
                    <a:pt x="123" y="337"/>
                  </a:cubicBezTo>
                  <a:cubicBezTo>
                    <a:pt x="10" y="397"/>
                    <a:pt x="1" y="588"/>
                    <a:pt x="139" y="627"/>
                  </a:cubicBezTo>
                  <a:cubicBezTo>
                    <a:pt x="329" y="680"/>
                    <a:pt x="530" y="701"/>
                    <a:pt x="737" y="701"/>
                  </a:cubicBezTo>
                  <a:cubicBezTo>
                    <a:pt x="1288" y="701"/>
                    <a:pt x="1879" y="551"/>
                    <a:pt x="2378" y="449"/>
                  </a:cubicBezTo>
                  <a:cubicBezTo>
                    <a:pt x="2596" y="404"/>
                    <a:pt x="2589" y="45"/>
                    <a:pt x="2357" y="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2809875" y="1250975"/>
              <a:ext cx="50800" cy="15050"/>
            </a:xfrm>
            <a:custGeom>
              <a:avLst/>
              <a:gdLst/>
              <a:ahLst/>
              <a:cxnLst/>
              <a:rect l="l" t="t" r="r" b="b"/>
              <a:pathLst>
                <a:path w="2032" h="602" extrusionOk="0">
                  <a:moveTo>
                    <a:pt x="1041" y="1"/>
                  </a:moveTo>
                  <a:cubicBezTo>
                    <a:pt x="723" y="1"/>
                    <a:pt x="407" y="66"/>
                    <a:pt x="116" y="208"/>
                  </a:cubicBezTo>
                  <a:cubicBezTo>
                    <a:pt x="9" y="259"/>
                    <a:pt x="1" y="450"/>
                    <a:pt x="132" y="481"/>
                  </a:cubicBezTo>
                  <a:cubicBezTo>
                    <a:pt x="631" y="601"/>
                    <a:pt x="1156" y="550"/>
                    <a:pt x="1666" y="593"/>
                  </a:cubicBezTo>
                  <a:cubicBezTo>
                    <a:pt x="1674" y="594"/>
                    <a:pt x="1681" y="594"/>
                    <a:pt x="1689" y="594"/>
                  </a:cubicBezTo>
                  <a:cubicBezTo>
                    <a:pt x="1948" y="594"/>
                    <a:pt x="2032" y="195"/>
                    <a:pt x="1768" y="113"/>
                  </a:cubicBezTo>
                  <a:cubicBezTo>
                    <a:pt x="1532" y="40"/>
                    <a:pt x="1286" y="1"/>
                    <a:pt x="1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2608200" y="1205375"/>
              <a:ext cx="74825" cy="22150"/>
            </a:xfrm>
            <a:custGeom>
              <a:avLst/>
              <a:gdLst/>
              <a:ahLst/>
              <a:cxnLst/>
              <a:rect l="l" t="t" r="r" b="b"/>
              <a:pathLst>
                <a:path w="2993" h="886" extrusionOk="0">
                  <a:moveTo>
                    <a:pt x="2028" y="1"/>
                  </a:moveTo>
                  <a:cubicBezTo>
                    <a:pt x="1341" y="1"/>
                    <a:pt x="559" y="148"/>
                    <a:pt x="124" y="549"/>
                  </a:cubicBezTo>
                  <a:cubicBezTo>
                    <a:pt x="1" y="661"/>
                    <a:pt x="74" y="841"/>
                    <a:pt x="228" y="866"/>
                  </a:cubicBezTo>
                  <a:cubicBezTo>
                    <a:pt x="311" y="880"/>
                    <a:pt x="395" y="885"/>
                    <a:pt x="480" y="885"/>
                  </a:cubicBezTo>
                  <a:cubicBezTo>
                    <a:pt x="798" y="885"/>
                    <a:pt x="1126" y="803"/>
                    <a:pt x="1434" y="750"/>
                  </a:cubicBezTo>
                  <a:cubicBezTo>
                    <a:pt x="1893" y="671"/>
                    <a:pt x="2353" y="610"/>
                    <a:pt x="2789" y="436"/>
                  </a:cubicBezTo>
                  <a:cubicBezTo>
                    <a:pt x="2993" y="355"/>
                    <a:pt x="2895" y="84"/>
                    <a:pt x="2716" y="54"/>
                  </a:cubicBezTo>
                  <a:cubicBezTo>
                    <a:pt x="2513" y="20"/>
                    <a:pt x="2277" y="1"/>
                    <a:pt x="2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2428325" y="1355025"/>
              <a:ext cx="29150" cy="13825"/>
            </a:xfrm>
            <a:custGeom>
              <a:avLst/>
              <a:gdLst/>
              <a:ahLst/>
              <a:cxnLst/>
              <a:rect l="l" t="t" r="r" b="b"/>
              <a:pathLst>
                <a:path w="1166" h="553" extrusionOk="0">
                  <a:moveTo>
                    <a:pt x="872" y="1"/>
                  </a:moveTo>
                  <a:cubicBezTo>
                    <a:pt x="871" y="1"/>
                    <a:pt x="870" y="1"/>
                    <a:pt x="870" y="1"/>
                  </a:cubicBezTo>
                  <a:cubicBezTo>
                    <a:pt x="856" y="1"/>
                    <a:pt x="843" y="1"/>
                    <a:pt x="829" y="1"/>
                  </a:cubicBezTo>
                  <a:cubicBezTo>
                    <a:pt x="806" y="1"/>
                    <a:pt x="782" y="1"/>
                    <a:pt x="758" y="1"/>
                  </a:cubicBezTo>
                  <a:cubicBezTo>
                    <a:pt x="676" y="1"/>
                    <a:pt x="595" y="3"/>
                    <a:pt x="515" y="16"/>
                  </a:cubicBezTo>
                  <a:cubicBezTo>
                    <a:pt x="344" y="45"/>
                    <a:pt x="142" y="49"/>
                    <a:pt x="45" y="218"/>
                  </a:cubicBezTo>
                  <a:cubicBezTo>
                    <a:pt x="5" y="287"/>
                    <a:pt x="0" y="372"/>
                    <a:pt x="57" y="435"/>
                  </a:cubicBezTo>
                  <a:cubicBezTo>
                    <a:pt x="146" y="534"/>
                    <a:pt x="251" y="553"/>
                    <a:pt x="366" y="553"/>
                  </a:cubicBezTo>
                  <a:cubicBezTo>
                    <a:pt x="414" y="553"/>
                    <a:pt x="463" y="550"/>
                    <a:pt x="514" y="548"/>
                  </a:cubicBezTo>
                  <a:cubicBezTo>
                    <a:pt x="647" y="541"/>
                    <a:pt x="770" y="519"/>
                    <a:pt x="900" y="491"/>
                  </a:cubicBezTo>
                  <a:cubicBezTo>
                    <a:pt x="1165" y="435"/>
                    <a:pt x="1158" y="1"/>
                    <a:pt x="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4132600" y="630975"/>
              <a:ext cx="59625" cy="20125"/>
            </a:xfrm>
            <a:custGeom>
              <a:avLst/>
              <a:gdLst/>
              <a:ahLst/>
              <a:cxnLst/>
              <a:rect l="l" t="t" r="r" b="b"/>
              <a:pathLst>
                <a:path w="2385" h="805" extrusionOk="0">
                  <a:moveTo>
                    <a:pt x="130" y="1"/>
                  </a:moveTo>
                  <a:cubicBezTo>
                    <a:pt x="15" y="1"/>
                    <a:pt x="0" y="176"/>
                    <a:pt x="95" y="223"/>
                  </a:cubicBezTo>
                  <a:cubicBezTo>
                    <a:pt x="721" y="522"/>
                    <a:pt x="1431" y="648"/>
                    <a:pt x="2105" y="799"/>
                  </a:cubicBezTo>
                  <a:cubicBezTo>
                    <a:pt x="2122" y="803"/>
                    <a:pt x="2137" y="805"/>
                    <a:pt x="2152" y="805"/>
                  </a:cubicBezTo>
                  <a:cubicBezTo>
                    <a:pt x="2350" y="805"/>
                    <a:pt x="2385" y="491"/>
                    <a:pt x="2172" y="432"/>
                  </a:cubicBezTo>
                  <a:cubicBezTo>
                    <a:pt x="1507" y="248"/>
                    <a:pt x="828" y="31"/>
                    <a:pt x="136" y="1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3927750" y="601275"/>
              <a:ext cx="37600" cy="17625"/>
            </a:xfrm>
            <a:custGeom>
              <a:avLst/>
              <a:gdLst/>
              <a:ahLst/>
              <a:cxnLst/>
              <a:rect l="l" t="t" r="r" b="b"/>
              <a:pathLst>
                <a:path w="1504" h="705" extrusionOk="0">
                  <a:moveTo>
                    <a:pt x="569" y="1"/>
                  </a:moveTo>
                  <a:cubicBezTo>
                    <a:pt x="385" y="1"/>
                    <a:pt x="175" y="53"/>
                    <a:pt x="65" y="189"/>
                  </a:cubicBezTo>
                  <a:cubicBezTo>
                    <a:pt x="16" y="250"/>
                    <a:pt x="1" y="348"/>
                    <a:pt x="53" y="414"/>
                  </a:cubicBezTo>
                  <a:cubicBezTo>
                    <a:pt x="291" y="704"/>
                    <a:pt x="822" y="649"/>
                    <a:pt x="1161" y="693"/>
                  </a:cubicBezTo>
                  <a:cubicBezTo>
                    <a:pt x="1172" y="694"/>
                    <a:pt x="1183" y="695"/>
                    <a:pt x="1193" y="695"/>
                  </a:cubicBezTo>
                  <a:cubicBezTo>
                    <a:pt x="1392" y="695"/>
                    <a:pt x="1504" y="452"/>
                    <a:pt x="1346" y="307"/>
                  </a:cubicBezTo>
                  <a:cubicBezTo>
                    <a:pt x="1156" y="134"/>
                    <a:pt x="944" y="43"/>
                    <a:pt x="689" y="8"/>
                  </a:cubicBezTo>
                  <a:cubicBezTo>
                    <a:pt x="651" y="3"/>
                    <a:pt x="611" y="1"/>
                    <a:pt x="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3833600" y="581450"/>
              <a:ext cx="54850" cy="25475"/>
            </a:xfrm>
            <a:custGeom>
              <a:avLst/>
              <a:gdLst/>
              <a:ahLst/>
              <a:cxnLst/>
              <a:rect l="l" t="t" r="r" b="b"/>
              <a:pathLst>
                <a:path w="2194" h="1019" extrusionOk="0">
                  <a:moveTo>
                    <a:pt x="187" y="0"/>
                  </a:moveTo>
                  <a:cubicBezTo>
                    <a:pt x="81" y="0"/>
                    <a:pt x="1" y="151"/>
                    <a:pt x="76" y="234"/>
                  </a:cubicBezTo>
                  <a:cubicBezTo>
                    <a:pt x="521" y="727"/>
                    <a:pt x="1208" y="874"/>
                    <a:pt x="1833" y="1012"/>
                  </a:cubicBezTo>
                  <a:cubicBezTo>
                    <a:pt x="1853" y="1016"/>
                    <a:pt x="1872" y="1018"/>
                    <a:pt x="1890" y="1018"/>
                  </a:cubicBezTo>
                  <a:cubicBezTo>
                    <a:pt x="2150" y="1018"/>
                    <a:pt x="2194" y="593"/>
                    <a:pt x="1908" y="527"/>
                  </a:cubicBezTo>
                  <a:cubicBezTo>
                    <a:pt x="1329" y="391"/>
                    <a:pt x="787" y="157"/>
                    <a:pt x="217" y="4"/>
                  </a:cubicBezTo>
                  <a:cubicBezTo>
                    <a:pt x="207" y="2"/>
                    <a:pt x="197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3650325" y="517075"/>
              <a:ext cx="47475" cy="18200"/>
            </a:xfrm>
            <a:custGeom>
              <a:avLst/>
              <a:gdLst/>
              <a:ahLst/>
              <a:cxnLst/>
              <a:rect l="l" t="t" r="r" b="b"/>
              <a:pathLst>
                <a:path w="1899" h="728" extrusionOk="0">
                  <a:moveTo>
                    <a:pt x="579" y="0"/>
                  </a:moveTo>
                  <a:cubicBezTo>
                    <a:pt x="392" y="0"/>
                    <a:pt x="217" y="43"/>
                    <a:pt x="77" y="150"/>
                  </a:cubicBezTo>
                  <a:cubicBezTo>
                    <a:pt x="11" y="200"/>
                    <a:pt x="1" y="306"/>
                    <a:pt x="71" y="358"/>
                  </a:cubicBezTo>
                  <a:cubicBezTo>
                    <a:pt x="292" y="522"/>
                    <a:pt x="569" y="530"/>
                    <a:pt x="833" y="584"/>
                  </a:cubicBezTo>
                  <a:cubicBezTo>
                    <a:pt x="1096" y="639"/>
                    <a:pt x="1366" y="662"/>
                    <a:pt x="1628" y="723"/>
                  </a:cubicBezTo>
                  <a:cubicBezTo>
                    <a:pt x="1640" y="726"/>
                    <a:pt x="1651" y="727"/>
                    <a:pt x="1662" y="727"/>
                  </a:cubicBezTo>
                  <a:cubicBezTo>
                    <a:pt x="1810" y="727"/>
                    <a:pt x="1898" y="505"/>
                    <a:pt x="1766" y="414"/>
                  </a:cubicBezTo>
                  <a:cubicBezTo>
                    <a:pt x="1481" y="217"/>
                    <a:pt x="1000" y="0"/>
                    <a:pt x="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3501300" y="376450"/>
              <a:ext cx="44825" cy="18275"/>
            </a:xfrm>
            <a:custGeom>
              <a:avLst/>
              <a:gdLst/>
              <a:ahLst/>
              <a:cxnLst/>
              <a:rect l="l" t="t" r="r" b="b"/>
              <a:pathLst>
                <a:path w="1793" h="731" extrusionOk="0">
                  <a:moveTo>
                    <a:pt x="553" y="0"/>
                  </a:moveTo>
                  <a:cubicBezTo>
                    <a:pt x="399" y="0"/>
                    <a:pt x="248" y="31"/>
                    <a:pt x="109" y="106"/>
                  </a:cubicBezTo>
                  <a:cubicBezTo>
                    <a:pt x="14" y="158"/>
                    <a:pt x="1" y="282"/>
                    <a:pt x="103" y="337"/>
                  </a:cubicBezTo>
                  <a:cubicBezTo>
                    <a:pt x="499" y="548"/>
                    <a:pt x="983" y="562"/>
                    <a:pt x="1403" y="715"/>
                  </a:cubicBezTo>
                  <a:cubicBezTo>
                    <a:pt x="1433" y="726"/>
                    <a:pt x="1462" y="730"/>
                    <a:pt x="1488" y="730"/>
                  </a:cubicBezTo>
                  <a:cubicBezTo>
                    <a:pt x="1694" y="730"/>
                    <a:pt x="1792" y="443"/>
                    <a:pt x="1579" y="326"/>
                  </a:cubicBezTo>
                  <a:cubicBezTo>
                    <a:pt x="1287" y="164"/>
                    <a:pt x="910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3289700" y="373525"/>
              <a:ext cx="34850" cy="13425"/>
            </a:xfrm>
            <a:custGeom>
              <a:avLst/>
              <a:gdLst/>
              <a:ahLst/>
              <a:cxnLst/>
              <a:rect l="l" t="t" r="r" b="b"/>
              <a:pathLst>
                <a:path w="1394" h="537" extrusionOk="0">
                  <a:moveTo>
                    <a:pt x="492" y="0"/>
                  </a:moveTo>
                  <a:cubicBezTo>
                    <a:pt x="343" y="0"/>
                    <a:pt x="199" y="36"/>
                    <a:pt x="74" y="128"/>
                  </a:cubicBezTo>
                  <a:cubicBezTo>
                    <a:pt x="15" y="170"/>
                    <a:pt x="0" y="277"/>
                    <a:pt x="68" y="322"/>
                  </a:cubicBezTo>
                  <a:cubicBezTo>
                    <a:pt x="366" y="516"/>
                    <a:pt x="752" y="408"/>
                    <a:pt x="1075" y="524"/>
                  </a:cubicBezTo>
                  <a:cubicBezTo>
                    <a:pt x="1099" y="532"/>
                    <a:pt x="1121" y="536"/>
                    <a:pt x="1142" y="536"/>
                  </a:cubicBezTo>
                  <a:cubicBezTo>
                    <a:pt x="1309" y="536"/>
                    <a:pt x="1393" y="301"/>
                    <a:pt x="1217" y="209"/>
                  </a:cubicBezTo>
                  <a:cubicBezTo>
                    <a:pt x="1010" y="103"/>
                    <a:pt x="744" y="0"/>
                    <a:pt x="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3021050" y="262800"/>
              <a:ext cx="59875" cy="18825"/>
            </a:xfrm>
            <a:custGeom>
              <a:avLst/>
              <a:gdLst/>
              <a:ahLst/>
              <a:cxnLst/>
              <a:rect l="l" t="t" r="r" b="b"/>
              <a:pathLst>
                <a:path w="2395" h="753" extrusionOk="0">
                  <a:moveTo>
                    <a:pt x="130" y="1"/>
                  </a:moveTo>
                  <a:cubicBezTo>
                    <a:pt x="11" y="1"/>
                    <a:pt x="1" y="180"/>
                    <a:pt x="96" y="224"/>
                  </a:cubicBezTo>
                  <a:cubicBezTo>
                    <a:pt x="730" y="507"/>
                    <a:pt x="1444" y="614"/>
                    <a:pt x="2121" y="748"/>
                  </a:cubicBezTo>
                  <a:cubicBezTo>
                    <a:pt x="2136" y="751"/>
                    <a:pt x="2150" y="753"/>
                    <a:pt x="2163" y="753"/>
                  </a:cubicBezTo>
                  <a:cubicBezTo>
                    <a:pt x="2365" y="753"/>
                    <a:pt x="2394" y="432"/>
                    <a:pt x="2179" y="379"/>
                  </a:cubicBezTo>
                  <a:cubicBezTo>
                    <a:pt x="1509" y="212"/>
                    <a:pt x="825" y="13"/>
                    <a:pt x="132" y="1"/>
                  </a:cubicBezTo>
                  <a:cubicBezTo>
                    <a:pt x="131" y="1"/>
                    <a:pt x="130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2815625" y="238125"/>
              <a:ext cx="37700" cy="17825"/>
            </a:xfrm>
            <a:custGeom>
              <a:avLst/>
              <a:gdLst/>
              <a:ahLst/>
              <a:cxnLst/>
              <a:rect l="l" t="t" r="r" b="b"/>
              <a:pathLst>
                <a:path w="1508" h="713" extrusionOk="0">
                  <a:moveTo>
                    <a:pt x="585" y="1"/>
                  </a:moveTo>
                  <a:cubicBezTo>
                    <a:pt x="395" y="1"/>
                    <a:pt x="173" y="59"/>
                    <a:pt x="61" y="202"/>
                  </a:cubicBezTo>
                  <a:cubicBezTo>
                    <a:pt x="13" y="264"/>
                    <a:pt x="0" y="364"/>
                    <a:pt x="56" y="427"/>
                  </a:cubicBezTo>
                  <a:cubicBezTo>
                    <a:pt x="300" y="712"/>
                    <a:pt x="830" y="642"/>
                    <a:pt x="1170" y="678"/>
                  </a:cubicBezTo>
                  <a:cubicBezTo>
                    <a:pt x="1179" y="679"/>
                    <a:pt x="1187" y="679"/>
                    <a:pt x="1196" y="679"/>
                  </a:cubicBezTo>
                  <a:cubicBezTo>
                    <a:pt x="1399" y="679"/>
                    <a:pt x="1507" y="429"/>
                    <a:pt x="1344" y="287"/>
                  </a:cubicBezTo>
                  <a:cubicBezTo>
                    <a:pt x="1150" y="118"/>
                    <a:pt x="935" y="34"/>
                    <a:pt x="680" y="6"/>
                  </a:cubicBezTo>
                  <a:cubicBezTo>
                    <a:pt x="650" y="2"/>
                    <a:pt x="618" y="1"/>
                    <a:pt x="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40"/>
          <p:cNvSpPr txBox="1">
            <a:spLocks noGrp="1"/>
          </p:cNvSpPr>
          <p:nvPr>
            <p:ph type="title" idx="2"/>
          </p:nvPr>
        </p:nvSpPr>
        <p:spPr>
          <a:xfrm>
            <a:off x="857224" y="2000246"/>
            <a:ext cx="285752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Polsko-litevská nadvláda a carské Rusko</a:t>
            </a:r>
            <a:endParaRPr sz="18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341" name="Google Shape;341;p40"/>
          <p:cNvSpPr txBox="1">
            <a:spLocks noGrp="1"/>
          </p:cNvSpPr>
          <p:nvPr>
            <p:ph type="subTitle" idx="1"/>
          </p:nvPr>
        </p:nvSpPr>
        <p:spPr>
          <a:xfrm>
            <a:off x="1357290" y="2643188"/>
            <a:ext cx="1912200" cy="1571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Oblast slovanských kmenů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Kyjevská Rus a nájezdy Tatarů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Polsko – litevský stát a kozácká povstání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Opět zčásti součást carského Ruska - postupné utlačování ukrajinského jazyka a kultury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itchFamily="34" charset="0"/>
              <a:buChar char="•"/>
            </a:pPr>
            <a:endParaRPr sz="11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342" name="Google Shape;342;p40"/>
          <p:cNvSpPr txBox="1">
            <a:spLocks noGrp="1"/>
          </p:cNvSpPr>
          <p:nvPr>
            <p:ph type="title" idx="3"/>
          </p:nvPr>
        </p:nvSpPr>
        <p:spPr>
          <a:xfrm>
            <a:off x="3714744" y="2000246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SSSR a vznik Ukrajiny</a:t>
            </a:r>
            <a:endParaRPr sz="18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343" name="Google Shape;343;p40"/>
          <p:cNvSpPr txBox="1">
            <a:spLocks noGrp="1"/>
          </p:cNvSpPr>
          <p:nvPr>
            <p:ph type="subTitle" idx="4"/>
          </p:nvPr>
        </p:nvSpPr>
        <p:spPr>
          <a:xfrm>
            <a:off x="3929058" y="2714626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Bojiště 1. a 2. světové války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Boj s Bolševiky o samostatnost - hladomor, kolektivizace a rusifikace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Německá okupace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Po 2. sv. válce součástí SSSR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Další utlačování ukrajinského obyvatelstva, špatné hospodaření atd.</a:t>
            </a:r>
            <a:endParaRPr sz="12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344" name="Google Shape;344;p40"/>
          <p:cNvSpPr txBox="1">
            <a:spLocks noGrp="1"/>
          </p:cNvSpPr>
          <p:nvPr>
            <p:ph type="title" idx="5"/>
          </p:nvPr>
        </p:nvSpPr>
        <p:spPr>
          <a:xfrm>
            <a:off x="5929322" y="1928808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Od vzniku po otevřený konflikt</a:t>
            </a:r>
            <a:endParaRPr sz="18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345" name="Google Shape;345;p40"/>
          <p:cNvSpPr txBox="1">
            <a:spLocks noGrp="1"/>
          </p:cNvSpPr>
          <p:nvPr>
            <p:ph type="subTitle" idx="6"/>
          </p:nvPr>
        </p:nvSpPr>
        <p:spPr>
          <a:xfrm>
            <a:off x="6286512" y="2714626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Vznik samostatné Ukrajiny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Vnitřní nestabilita a nepokoje ve státě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2004 Oranžová revoluce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2013 -2014 </a:t>
            </a:r>
            <a:r>
              <a:rPr lang="cs-CZ" sz="12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Euromajdan</a:t>
            </a:r>
            <a:endParaRPr lang="cs-CZ" sz="1200" dirty="0" smtClean="0">
              <a:latin typeface="Amiri" pitchFamily="2" charset="-78"/>
              <a:ea typeface="Amiri" pitchFamily="2" charset="-78"/>
              <a:cs typeface="Amiri" pitchFamily="2" charset="-7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2014 Anexe Krymu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Boje spíše pouze na východě </a:t>
            </a:r>
            <a:r>
              <a:rPr lang="cs-CZ" sz="12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Ukrajny</a:t>
            </a: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do roku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cs-CZ" sz="12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(Řepa, 2021)</a:t>
            </a:r>
            <a:endParaRPr sz="1200">
              <a:latin typeface="Amiri" pitchFamily="2" charset="-78"/>
              <a:ea typeface="Amiri" pitchFamily="2" charset="-78"/>
              <a:cs typeface="Amiri" pitchFamily="2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0"/>
          <p:cNvSpPr txBox="1">
            <a:spLocks noGrp="1"/>
          </p:cNvSpPr>
          <p:nvPr>
            <p:ph type="title" idx="7"/>
          </p:nvPr>
        </p:nvSpPr>
        <p:spPr>
          <a:xfrm>
            <a:off x="1214414" y="1285866"/>
            <a:ext cx="2357454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STŘEDOVĚK -19. STOL.</a:t>
            </a:r>
            <a:endParaRPr sz="20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347" name="Google Shape;347;p40"/>
          <p:cNvSpPr txBox="1">
            <a:spLocks noGrp="1"/>
          </p:cNvSpPr>
          <p:nvPr>
            <p:ph type="title" idx="8"/>
          </p:nvPr>
        </p:nvSpPr>
        <p:spPr>
          <a:xfrm>
            <a:off x="3929058" y="1071552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20. STOL.</a:t>
            </a:r>
            <a:endParaRPr sz="20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348" name="Google Shape;348;p40"/>
          <p:cNvSpPr txBox="1">
            <a:spLocks noGrp="1"/>
          </p:cNvSpPr>
          <p:nvPr>
            <p:ph type="title" idx="9"/>
          </p:nvPr>
        </p:nvSpPr>
        <p:spPr>
          <a:xfrm>
            <a:off x="6143636" y="1071552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1991 - 2021</a:t>
            </a:r>
            <a:endParaRPr sz="20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349" name="Google Shape;349;p40"/>
          <p:cNvSpPr/>
          <p:nvPr/>
        </p:nvSpPr>
        <p:spPr>
          <a:xfrm>
            <a:off x="4198050" y="964300"/>
            <a:ext cx="747900" cy="303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1024px-Ethnolingusitic_map_of_ukra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Aktéři</a:t>
            </a:r>
            <a:endParaRPr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454" name="Google Shape;454;p45"/>
          <p:cNvSpPr txBox="1">
            <a:spLocks noGrp="1"/>
          </p:cNvSpPr>
          <p:nvPr>
            <p:ph type="title" idx="2"/>
          </p:nvPr>
        </p:nvSpPr>
        <p:spPr>
          <a:xfrm>
            <a:off x="1142976" y="2000246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Ukrajina a její armáda</a:t>
            </a:r>
            <a:endParaRPr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455" name="Google Shape;455;p45"/>
          <p:cNvSpPr txBox="1">
            <a:spLocks noGrp="1"/>
          </p:cNvSpPr>
          <p:nvPr>
            <p:ph type="subTitle" idx="1"/>
          </p:nvPr>
        </p:nvSpPr>
        <p:spPr>
          <a:xfrm>
            <a:off x="1214414" y="2571750"/>
            <a:ext cx="2686800" cy="1574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V jednom konfliktu mnoho oblastí nepokojů, které se vyvíjí ( boj se separatisty,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pol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. scéna, Krym, ruská invaze)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Podpora západních států a dobrovolníků bojujících v jejich řadách</a:t>
            </a:r>
            <a:endParaRPr sz="16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456" name="Google Shape;456;p45"/>
          <p:cNvSpPr txBox="1">
            <a:spLocks noGrp="1"/>
          </p:cNvSpPr>
          <p:nvPr>
            <p:ph type="title" idx="3"/>
          </p:nvPr>
        </p:nvSpPr>
        <p:spPr>
          <a:xfrm>
            <a:off x="5286380" y="1928808"/>
            <a:ext cx="3000396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Proruští separatisté, Rusko a další aktéři </a:t>
            </a:r>
            <a:endParaRPr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457" name="Google Shape;457;p45"/>
          <p:cNvSpPr txBox="1">
            <a:spLocks noGrp="1"/>
          </p:cNvSpPr>
          <p:nvPr>
            <p:ph type="subTitle" idx="4"/>
          </p:nvPr>
        </p:nvSpPr>
        <p:spPr>
          <a:xfrm>
            <a:off x="5357818" y="2428874"/>
            <a:ext cx="2686800" cy="1502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Mnoho navzájem provázaných aktérů s různými projevy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Rusko, separatisté, proruští idealisté, kolaboranti atd.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Společné = smýšlení, příklon k Rusku a snaha se k němu připojit</a:t>
            </a:r>
            <a:endParaRPr sz="16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458" name="Google Shape;458;p45"/>
          <p:cNvSpPr/>
          <p:nvPr/>
        </p:nvSpPr>
        <p:spPr>
          <a:xfrm>
            <a:off x="4000496" y="785800"/>
            <a:ext cx="1143008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45"/>
          <p:cNvGrpSpPr/>
          <p:nvPr/>
        </p:nvGrpSpPr>
        <p:grpSpPr>
          <a:xfrm>
            <a:off x="-40966" y="949958"/>
            <a:ext cx="1470357" cy="1081739"/>
            <a:chOff x="-4522116" y="238833"/>
            <a:chExt cx="1470357" cy="1081739"/>
          </a:xfrm>
        </p:grpSpPr>
        <p:sp>
          <p:nvSpPr>
            <p:cNvPr id="461" name="Google Shape;461;p45"/>
            <p:cNvSpPr/>
            <p:nvPr/>
          </p:nvSpPr>
          <p:spPr>
            <a:xfrm rot="8700159">
              <a:off x="-4196085" y="542144"/>
              <a:ext cx="1157876" cy="317800"/>
            </a:xfrm>
            <a:custGeom>
              <a:avLst/>
              <a:gdLst/>
              <a:ahLst/>
              <a:cxnLst/>
              <a:rect l="l" t="t" r="r" b="b"/>
              <a:pathLst>
                <a:path w="32900" h="9030" extrusionOk="0">
                  <a:moveTo>
                    <a:pt x="11578" y="0"/>
                  </a:moveTo>
                  <a:cubicBezTo>
                    <a:pt x="9202" y="0"/>
                    <a:pt x="6791" y="296"/>
                    <a:pt x="4579" y="1088"/>
                  </a:cubicBezTo>
                  <a:lnTo>
                    <a:pt x="20" y="223"/>
                  </a:lnTo>
                  <a:lnTo>
                    <a:pt x="0" y="504"/>
                  </a:lnTo>
                  <a:lnTo>
                    <a:pt x="4479" y="1643"/>
                  </a:lnTo>
                  <a:cubicBezTo>
                    <a:pt x="4479" y="1643"/>
                    <a:pt x="12711" y="7369"/>
                    <a:pt x="24045" y="7685"/>
                  </a:cubicBezTo>
                  <a:cubicBezTo>
                    <a:pt x="24045" y="7685"/>
                    <a:pt x="29484" y="8483"/>
                    <a:pt x="31132" y="9030"/>
                  </a:cubicBezTo>
                  <a:lnTo>
                    <a:pt x="31675" y="8379"/>
                  </a:lnTo>
                  <a:cubicBezTo>
                    <a:pt x="31675" y="8379"/>
                    <a:pt x="27810" y="7374"/>
                    <a:pt x="28096" y="5895"/>
                  </a:cubicBezTo>
                  <a:cubicBezTo>
                    <a:pt x="28292" y="4878"/>
                    <a:pt x="29506" y="4519"/>
                    <a:pt x="30907" y="4519"/>
                  </a:cubicBezTo>
                  <a:cubicBezTo>
                    <a:pt x="31544" y="4519"/>
                    <a:pt x="32219" y="4593"/>
                    <a:pt x="32854" y="4714"/>
                  </a:cubicBezTo>
                  <a:lnTo>
                    <a:pt x="32899" y="4030"/>
                  </a:lnTo>
                  <a:cubicBezTo>
                    <a:pt x="32899" y="4030"/>
                    <a:pt x="27772" y="3253"/>
                    <a:pt x="25204" y="2458"/>
                  </a:cubicBezTo>
                  <a:cubicBezTo>
                    <a:pt x="23365" y="1889"/>
                    <a:pt x="17579" y="0"/>
                    <a:pt x="1157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5"/>
            <p:cNvSpPr/>
            <p:nvPr/>
          </p:nvSpPr>
          <p:spPr>
            <a:xfrm rot="8700159">
              <a:off x="-4014828" y="345809"/>
              <a:ext cx="304321" cy="431828"/>
            </a:xfrm>
            <a:custGeom>
              <a:avLst/>
              <a:gdLst/>
              <a:ahLst/>
              <a:cxnLst/>
              <a:rect l="l" t="t" r="r" b="b"/>
              <a:pathLst>
                <a:path w="8647" h="12270" extrusionOk="0">
                  <a:moveTo>
                    <a:pt x="1" y="0"/>
                  </a:moveTo>
                  <a:cubicBezTo>
                    <a:pt x="1" y="1"/>
                    <a:pt x="3175" y="11381"/>
                    <a:pt x="3504" y="12088"/>
                  </a:cubicBezTo>
                  <a:lnTo>
                    <a:pt x="6237" y="12270"/>
                  </a:lnTo>
                  <a:cubicBezTo>
                    <a:pt x="6237" y="12270"/>
                    <a:pt x="8597" y="2567"/>
                    <a:pt x="8623" y="1727"/>
                  </a:cubicBezTo>
                  <a:cubicBezTo>
                    <a:pt x="8647" y="88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5"/>
            <p:cNvSpPr/>
            <p:nvPr/>
          </p:nvSpPr>
          <p:spPr>
            <a:xfrm rot="8700159">
              <a:off x="-3809976" y="818178"/>
              <a:ext cx="363517" cy="379565"/>
            </a:xfrm>
            <a:custGeom>
              <a:avLst/>
              <a:gdLst/>
              <a:ahLst/>
              <a:cxnLst/>
              <a:rect l="l" t="t" r="r" b="b"/>
              <a:pathLst>
                <a:path w="10329" h="10785" extrusionOk="0">
                  <a:moveTo>
                    <a:pt x="7190" y="0"/>
                  </a:moveTo>
                  <a:cubicBezTo>
                    <a:pt x="6073" y="1329"/>
                    <a:pt x="1" y="8663"/>
                    <a:pt x="1" y="8663"/>
                  </a:cubicBezTo>
                  <a:cubicBezTo>
                    <a:pt x="314" y="8960"/>
                    <a:pt x="6200" y="10784"/>
                    <a:pt x="7636" y="10784"/>
                  </a:cubicBezTo>
                  <a:cubicBezTo>
                    <a:pt x="7818" y="10784"/>
                    <a:pt x="7929" y="10755"/>
                    <a:pt x="7947" y="10689"/>
                  </a:cubicBezTo>
                  <a:cubicBezTo>
                    <a:pt x="8111" y="10107"/>
                    <a:pt x="10328" y="1613"/>
                    <a:pt x="10210" y="1511"/>
                  </a:cubicBezTo>
                  <a:cubicBezTo>
                    <a:pt x="10093" y="1410"/>
                    <a:pt x="7190" y="0"/>
                    <a:pt x="719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5"/>
            <p:cNvSpPr/>
            <p:nvPr/>
          </p:nvSpPr>
          <p:spPr>
            <a:xfrm rot="8700159">
              <a:off x="-3698603" y="1166406"/>
              <a:ext cx="185295" cy="111072"/>
            </a:xfrm>
            <a:custGeom>
              <a:avLst/>
              <a:gdLst/>
              <a:ahLst/>
              <a:cxnLst/>
              <a:rect l="l" t="t" r="r" b="b"/>
              <a:pathLst>
                <a:path w="5265" h="3156" extrusionOk="0">
                  <a:moveTo>
                    <a:pt x="347" y="1"/>
                  </a:moveTo>
                  <a:cubicBezTo>
                    <a:pt x="251" y="25"/>
                    <a:pt x="1" y="699"/>
                    <a:pt x="1" y="699"/>
                  </a:cubicBezTo>
                  <a:cubicBezTo>
                    <a:pt x="337" y="782"/>
                    <a:pt x="4877" y="3156"/>
                    <a:pt x="5043" y="3156"/>
                  </a:cubicBezTo>
                  <a:cubicBezTo>
                    <a:pt x="5044" y="3156"/>
                    <a:pt x="5045" y="3156"/>
                    <a:pt x="5045" y="3156"/>
                  </a:cubicBezTo>
                  <a:cubicBezTo>
                    <a:pt x="5172" y="3133"/>
                    <a:pt x="5265" y="2671"/>
                    <a:pt x="5265" y="2671"/>
                  </a:cubicBezTo>
                  <a:cubicBezTo>
                    <a:pt x="5030" y="2437"/>
                    <a:pt x="347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5"/>
            <p:cNvSpPr/>
            <p:nvPr/>
          </p:nvSpPr>
          <p:spPr>
            <a:xfrm rot="8700159">
              <a:off x="-4075453" y="360385"/>
              <a:ext cx="192897" cy="29844"/>
            </a:xfrm>
            <a:custGeom>
              <a:avLst/>
              <a:gdLst/>
              <a:ahLst/>
              <a:cxnLst/>
              <a:rect l="l" t="t" r="r" b="b"/>
              <a:pathLst>
                <a:path w="5481" h="848" extrusionOk="0">
                  <a:moveTo>
                    <a:pt x="392" y="0"/>
                  </a:moveTo>
                  <a:cubicBezTo>
                    <a:pt x="315" y="0"/>
                    <a:pt x="260" y="3"/>
                    <a:pt x="230" y="8"/>
                  </a:cubicBezTo>
                  <a:cubicBezTo>
                    <a:pt x="230" y="8"/>
                    <a:pt x="1" y="648"/>
                    <a:pt x="175" y="848"/>
                  </a:cubicBezTo>
                  <a:cubicBezTo>
                    <a:pt x="175" y="848"/>
                    <a:pt x="3832" y="734"/>
                    <a:pt x="4931" y="734"/>
                  </a:cubicBezTo>
                  <a:cubicBezTo>
                    <a:pt x="5063" y="734"/>
                    <a:pt x="5159" y="736"/>
                    <a:pt x="5206" y="740"/>
                  </a:cubicBezTo>
                  <a:cubicBezTo>
                    <a:pt x="5206" y="740"/>
                    <a:pt x="5480" y="357"/>
                    <a:pt x="5232" y="341"/>
                  </a:cubicBezTo>
                  <a:cubicBezTo>
                    <a:pt x="5232" y="341"/>
                    <a:pt x="1302" y="0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5"/>
            <p:cNvSpPr/>
            <p:nvPr/>
          </p:nvSpPr>
          <p:spPr>
            <a:xfrm rot="8700159">
              <a:off x="-4172021" y="860273"/>
              <a:ext cx="211092" cy="144717"/>
            </a:xfrm>
            <a:custGeom>
              <a:avLst/>
              <a:gdLst/>
              <a:ahLst/>
              <a:cxnLst/>
              <a:rect l="l" t="t" r="r" b="b"/>
              <a:pathLst>
                <a:path w="5998" h="4112" extrusionOk="0">
                  <a:moveTo>
                    <a:pt x="2958" y="0"/>
                  </a:moveTo>
                  <a:cubicBezTo>
                    <a:pt x="1426" y="0"/>
                    <a:pt x="0" y="409"/>
                    <a:pt x="188" y="1784"/>
                  </a:cubicBezTo>
                  <a:cubicBezTo>
                    <a:pt x="439" y="3623"/>
                    <a:pt x="4918" y="4112"/>
                    <a:pt x="4918" y="4112"/>
                  </a:cubicBezTo>
                  <a:cubicBezTo>
                    <a:pt x="5997" y="3373"/>
                    <a:pt x="5990" y="471"/>
                    <a:pt x="5990" y="471"/>
                  </a:cubicBezTo>
                  <a:cubicBezTo>
                    <a:pt x="5369" y="241"/>
                    <a:pt x="4132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5"/>
            <p:cNvSpPr/>
            <p:nvPr/>
          </p:nvSpPr>
          <p:spPr>
            <a:xfrm rot="8700159">
              <a:off x="-4503009" y="951967"/>
              <a:ext cx="401737" cy="193284"/>
            </a:xfrm>
            <a:custGeom>
              <a:avLst/>
              <a:gdLst/>
              <a:ahLst/>
              <a:cxnLst/>
              <a:rect l="l" t="t" r="r" b="b"/>
              <a:pathLst>
                <a:path w="11415" h="5492" extrusionOk="0">
                  <a:moveTo>
                    <a:pt x="2097" y="0"/>
                  </a:moveTo>
                  <a:cubicBezTo>
                    <a:pt x="1459" y="0"/>
                    <a:pt x="1020" y="24"/>
                    <a:pt x="1020" y="24"/>
                  </a:cubicBezTo>
                  <a:cubicBezTo>
                    <a:pt x="1485" y="2416"/>
                    <a:pt x="2" y="3578"/>
                    <a:pt x="0" y="3579"/>
                  </a:cubicBezTo>
                  <a:cubicBezTo>
                    <a:pt x="2233" y="5193"/>
                    <a:pt x="4834" y="5491"/>
                    <a:pt x="4834" y="5491"/>
                  </a:cubicBezTo>
                  <a:cubicBezTo>
                    <a:pt x="4504" y="5313"/>
                    <a:pt x="3284" y="4421"/>
                    <a:pt x="3284" y="4421"/>
                  </a:cubicBezTo>
                  <a:lnTo>
                    <a:pt x="3284" y="4421"/>
                  </a:lnTo>
                  <a:cubicBezTo>
                    <a:pt x="4425" y="4596"/>
                    <a:pt x="7414" y="4628"/>
                    <a:pt x="9432" y="4628"/>
                  </a:cubicBezTo>
                  <a:cubicBezTo>
                    <a:pt x="10580" y="4628"/>
                    <a:pt x="11414" y="4617"/>
                    <a:pt x="11414" y="4617"/>
                  </a:cubicBezTo>
                  <a:cubicBezTo>
                    <a:pt x="10695" y="3229"/>
                    <a:pt x="4511" y="976"/>
                    <a:pt x="4511" y="976"/>
                  </a:cubicBezTo>
                  <a:lnTo>
                    <a:pt x="5978" y="480"/>
                  </a:lnTo>
                  <a:cubicBezTo>
                    <a:pt x="4934" y="74"/>
                    <a:pt x="321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5"/>
            <p:cNvSpPr/>
            <p:nvPr/>
          </p:nvSpPr>
          <p:spPr>
            <a:xfrm rot="8700159">
              <a:off x="-4073498" y="969877"/>
              <a:ext cx="235376" cy="182726"/>
            </a:xfrm>
            <a:custGeom>
              <a:avLst/>
              <a:gdLst/>
              <a:ahLst/>
              <a:cxnLst/>
              <a:rect l="l" t="t" r="r" b="b"/>
              <a:pathLst>
                <a:path w="6688" h="5192" extrusionOk="0">
                  <a:moveTo>
                    <a:pt x="4436" y="1"/>
                  </a:moveTo>
                  <a:cubicBezTo>
                    <a:pt x="4105" y="292"/>
                    <a:pt x="0" y="3943"/>
                    <a:pt x="89" y="3985"/>
                  </a:cubicBezTo>
                  <a:cubicBezTo>
                    <a:pt x="813" y="4346"/>
                    <a:pt x="5562" y="5191"/>
                    <a:pt x="5562" y="5191"/>
                  </a:cubicBezTo>
                  <a:cubicBezTo>
                    <a:pt x="5657" y="4698"/>
                    <a:pt x="6688" y="461"/>
                    <a:pt x="6688" y="461"/>
                  </a:cubicBezTo>
                  <a:cubicBezTo>
                    <a:pt x="6226" y="368"/>
                    <a:pt x="4436" y="1"/>
                    <a:pt x="443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5"/>
            <p:cNvSpPr/>
            <p:nvPr/>
          </p:nvSpPr>
          <p:spPr>
            <a:xfrm rot="8700159">
              <a:off x="-4177326" y="679114"/>
              <a:ext cx="177553" cy="195150"/>
            </a:xfrm>
            <a:custGeom>
              <a:avLst/>
              <a:gdLst/>
              <a:ahLst/>
              <a:cxnLst/>
              <a:rect l="l" t="t" r="r" b="b"/>
              <a:pathLst>
                <a:path w="5045" h="5545" extrusionOk="0">
                  <a:moveTo>
                    <a:pt x="0" y="0"/>
                  </a:moveTo>
                  <a:cubicBezTo>
                    <a:pt x="236" y="795"/>
                    <a:pt x="1993" y="5426"/>
                    <a:pt x="1993" y="5426"/>
                  </a:cubicBezTo>
                  <a:cubicBezTo>
                    <a:pt x="2102" y="5520"/>
                    <a:pt x="2650" y="5545"/>
                    <a:pt x="3207" y="5545"/>
                  </a:cubicBezTo>
                  <a:cubicBezTo>
                    <a:pt x="3856" y="5545"/>
                    <a:pt x="4517" y="5511"/>
                    <a:pt x="4517" y="5511"/>
                  </a:cubicBezTo>
                  <a:cubicBezTo>
                    <a:pt x="4636" y="4988"/>
                    <a:pt x="5045" y="990"/>
                    <a:pt x="5045" y="990"/>
                  </a:cubicBezTo>
                  <a:cubicBezTo>
                    <a:pt x="4307" y="81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5"/>
            <p:cNvSpPr/>
            <p:nvPr/>
          </p:nvSpPr>
          <p:spPr>
            <a:xfrm rot="8700159">
              <a:off x="-3751391" y="658971"/>
              <a:ext cx="344582" cy="107341"/>
            </a:xfrm>
            <a:custGeom>
              <a:avLst/>
              <a:gdLst/>
              <a:ahLst/>
              <a:cxnLst/>
              <a:rect l="l" t="t" r="r" b="b"/>
              <a:pathLst>
                <a:path w="9791" h="3050" extrusionOk="0">
                  <a:moveTo>
                    <a:pt x="2371" y="1"/>
                  </a:moveTo>
                  <a:cubicBezTo>
                    <a:pt x="1065" y="1"/>
                    <a:pt x="98" y="215"/>
                    <a:pt x="65" y="720"/>
                  </a:cubicBezTo>
                  <a:cubicBezTo>
                    <a:pt x="0" y="1680"/>
                    <a:pt x="4821" y="3049"/>
                    <a:pt x="7633" y="3049"/>
                  </a:cubicBezTo>
                  <a:cubicBezTo>
                    <a:pt x="8728" y="3049"/>
                    <a:pt x="9518" y="2842"/>
                    <a:pt x="9597" y="2322"/>
                  </a:cubicBezTo>
                  <a:cubicBezTo>
                    <a:pt x="9791" y="1045"/>
                    <a:pt x="5254" y="1"/>
                    <a:pt x="2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5"/>
            <p:cNvSpPr/>
            <p:nvPr/>
          </p:nvSpPr>
          <p:spPr>
            <a:xfrm rot="8700159">
              <a:off x="-3586986" y="924078"/>
              <a:ext cx="78799" cy="49060"/>
            </a:xfrm>
            <a:custGeom>
              <a:avLst/>
              <a:gdLst/>
              <a:ahLst/>
              <a:cxnLst/>
              <a:rect l="l" t="t" r="r" b="b"/>
              <a:pathLst>
                <a:path w="2239" h="1394" extrusionOk="0">
                  <a:moveTo>
                    <a:pt x="457" y="1"/>
                  </a:moveTo>
                  <a:cubicBezTo>
                    <a:pt x="243" y="1"/>
                    <a:pt x="92" y="61"/>
                    <a:pt x="73" y="223"/>
                  </a:cubicBezTo>
                  <a:cubicBezTo>
                    <a:pt x="1" y="855"/>
                    <a:pt x="1462" y="1393"/>
                    <a:pt x="1462" y="1393"/>
                  </a:cubicBezTo>
                  <a:lnTo>
                    <a:pt x="2238" y="510"/>
                  </a:lnTo>
                  <a:cubicBezTo>
                    <a:pt x="2238" y="510"/>
                    <a:pt x="1080" y="1"/>
                    <a:pt x="45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5"/>
            <p:cNvSpPr/>
            <p:nvPr/>
          </p:nvSpPr>
          <p:spPr>
            <a:xfrm rot="8700159">
              <a:off x="-3609027" y="1090307"/>
              <a:ext cx="78799" cy="49060"/>
            </a:xfrm>
            <a:custGeom>
              <a:avLst/>
              <a:gdLst/>
              <a:ahLst/>
              <a:cxnLst/>
              <a:rect l="l" t="t" r="r" b="b"/>
              <a:pathLst>
                <a:path w="2239" h="1394" extrusionOk="0">
                  <a:moveTo>
                    <a:pt x="458" y="0"/>
                  </a:moveTo>
                  <a:cubicBezTo>
                    <a:pt x="244" y="0"/>
                    <a:pt x="93" y="60"/>
                    <a:pt x="74" y="222"/>
                  </a:cubicBezTo>
                  <a:cubicBezTo>
                    <a:pt x="1" y="855"/>
                    <a:pt x="1463" y="1393"/>
                    <a:pt x="1463" y="1393"/>
                  </a:cubicBezTo>
                  <a:lnTo>
                    <a:pt x="2239" y="509"/>
                  </a:lnTo>
                  <a:cubicBezTo>
                    <a:pt x="2239" y="509"/>
                    <a:pt x="1081" y="0"/>
                    <a:pt x="4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5"/>
            <p:cNvSpPr/>
            <p:nvPr/>
          </p:nvSpPr>
          <p:spPr>
            <a:xfrm rot="8700159">
              <a:off x="-3736248" y="548658"/>
              <a:ext cx="80312" cy="41071"/>
            </a:xfrm>
            <a:custGeom>
              <a:avLst/>
              <a:gdLst/>
              <a:ahLst/>
              <a:cxnLst/>
              <a:rect l="l" t="t" r="r" b="b"/>
              <a:pathLst>
                <a:path w="2282" h="1167" extrusionOk="0">
                  <a:moveTo>
                    <a:pt x="1478" y="1"/>
                  </a:moveTo>
                  <a:cubicBezTo>
                    <a:pt x="1007" y="1"/>
                    <a:pt x="359" y="71"/>
                    <a:pt x="221" y="442"/>
                  </a:cubicBezTo>
                  <a:cubicBezTo>
                    <a:pt x="1" y="1039"/>
                    <a:pt x="2282" y="1167"/>
                    <a:pt x="2282" y="1167"/>
                  </a:cubicBezTo>
                  <a:lnTo>
                    <a:pt x="1990" y="27"/>
                  </a:lnTo>
                  <a:cubicBezTo>
                    <a:pt x="1990" y="27"/>
                    <a:pt x="1767" y="1"/>
                    <a:pt x="14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5"/>
            <p:cNvSpPr/>
            <p:nvPr/>
          </p:nvSpPr>
          <p:spPr>
            <a:xfrm rot="8700159">
              <a:off x="-3865846" y="442238"/>
              <a:ext cx="80312" cy="41036"/>
            </a:xfrm>
            <a:custGeom>
              <a:avLst/>
              <a:gdLst/>
              <a:ahLst/>
              <a:cxnLst/>
              <a:rect l="l" t="t" r="r" b="b"/>
              <a:pathLst>
                <a:path w="2282" h="1166" extrusionOk="0">
                  <a:moveTo>
                    <a:pt x="1479" y="0"/>
                  </a:moveTo>
                  <a:cubicBezTo>
                    <a:pt x="1007" y="0"/>
                    <a:pt x="359" y="71"/>
                    <a:pt x="222" y="441"/>
                  </a:cubicBezTo>
                  <a:cubicBezTo>
                    <a:pt x="0" y="1038"/>
                    <a:pt x="2281" y="1166"/>
                    <a:pt x="2281" y="1166"/>
                  </a:cubicBezTo>
                  <a:lnTo>
                    <a:pt x="1991" y="27"/>
                  </a:lnTo>
                  <a:cubicBezTo>
                    <a:pt x="1991" y="27"/>
                    <a:pt x="1768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5"/>
            <p:cNvSpPr/>
            <p:nvPr/>
          </p:nvSpPr>
          <p:spPr>
            <a:xfrm rot="8700159">
              <a:off x="-3984029" y="542956"/>
              <a:ext cx="78095" cy="146265"/>
            </a:xfrm>
            <a:custGeom>
              <a:avLst/>
              <a:gdLst/>
              <a:ahLst/>
              <a:cxnLst/>
              <a:rect l="l" t="t" r="r" b="b"/>
              <a:pathLst>
                <a:path w="2219" h="4156" extrusionOk="0">
                  <a:moveTo>
                    <a:pt x="261" y="1"/>
                  </a:moveTo>
                  <a:cubicBezTo>
                    <a:pt x="261" y="1"/>
                    <a:pt x="102" y="3353"/>
                    <a:pt x="1" y="3925"/>
                  </a:cubicBezTo>
                  <a:lnTo>
                    <a:pt x="1174" y="4155"/>
                  </a:lnTo>
                  <a:lnTo>
                    <a:pt x="2218" y="13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5"/>
            <p:cNvSpPr/>
            <p:nvPr/>
          </p:nvSpPr>
          <p:spPr>
            <a:xfrm rot="8700159">
              <a:off x="-3780976" y="976805"/>
              <a:ext cx="83620" cy="142570"/>
            </a:xfrm>
            <a:custGeom>
              <a:avLst/>
              <a:gdLst/>
              <a:ahLst/>
              <a:cxnLst/>
              <a:rect l="l" t="t" r="r" b="b"/>
              <a:pathLst>
                <a:path w="2376" h="4051" extrusionOk="0">
                  <a:moveTo>
                    <a:pt x="1381" y="1"/>
                  </a:moveTo>
                  <a:cubicBezTo>
                    <a:pt x="1381" y="1"/>
                    <a:pt x="0" y="3871"/>
                    <a:pt x="88" y="3965"/>
                  </a:cubicBezTo>
                  <a:cubicBezTo>
                    <a:pt x="161" y="4044"/>
                    <a:pt x="1005" y="4051"/>
                    <a:pt x="1278" y="4051"/>
                  </a:cubicBezTo>
                  <a:cubicBezTo>
                    <a:pt x="1332" y="4051"/>
                    <a:pt x="1364" y="4050"/>
                    <a:pt x="1364" y="4050"/>
                  </a:cubicBezTo>
                  <a:cubicBezTo>
                    <a:pt x="1683" y="3505"/>
                    <a:pt x="2375" y="67"/>
                    <a:pt x="2375" y="67"/>
                  </a:cubicBezTo>
                  <a:lnTo>
                    <a:pt x="13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5"/>
            <p:cNvSpPr/>
            <p:nvPr/>
          </p:nvSpPr>
          <p:spPr>
            <a:xfrm rot="8700159">
              <a:off x="-3538073" y="659182"/>
              <a:ext cx="16013" cy="68417"/>
            </a:xfrm>
            <a:custGeom>
              <a:avLst/>
              <a:gdLst/>
              <a:ahLst/>
              <a:cxnLst/>
              <a:rect l="l" t="t" r="r" b="b"/>
              <a:pathLst>
                <a:path w="455" h="1944" extrusionOk="0">
                  <a:moveTo>
                    <a:pt x="411" y="1"/>
                  </a:moveTo>
                  <a:cubicBezTo>
                    <a:pt x="121" y="600"/>
                    <a:pt x="1" y="1943"/>
                    <a:pt x="1" y="1943"/>
                  </a:cubicBezTo>
                  <a:cubicBezTo>
                    <a:pt x="454" y="1225"/>
                    <a:pt x="411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5"/>
            <p:cNvSpPr/>
            <p:nvPr/>
          </p:nvSpPr>
          <p:spPr>
            <a:xfrm rot="8700159">
              <a:off x="-3647995" y="707866"/>
              <a:ext cx="21222" cy="70458"/>
            </a:xfrm>
            <a:custGeom>
              <a:avLst/>
              <a:gdLst/>
              <a:ahLst/>
              <a:cxnLst/>
              <a:rect l="l" t="t" r="r" b="b"/>
              <a:pathLst>
                <a:path w="603" h="2002" extrusionOk="0">
                  <a:moveTo>
                    <a:pt x="412" y="1"/>
                  </a:moveTo>
                  <a:lnTo>
                    <a:pt x="412" y="1"/>
                  </a:lnTo>
                  <a:cubicBezTo>
                    <a:pt x="210" y="642"/>
                    <a:pt x="2" y="1999"/>
                    <a:pt x="1" y="2001"/>
                  </a:cubicBezTo>
                  <a:lnTo>
                    <a:pt x="1" y="2001"/>
                  </a:lnTo>
                  <a:cubicBezTo>
                    <a:pt x="603" y="1386"/>
                    <a:pt x="412" y="1"/>
                    <a:pt x="412" y="1"/>
                  </a:cubicBezTo>
                  <a:close/>
                  <a:moveTo>
                    <a:pt x="1" y="2001"/>
                  </a:moveTo>
                  <a:lnTo>
                    <a:pt x="1" y="2001"/>
                  </a:lnTo>
                  <a:cubicBezTo>
                    <a:pt x="1" y="2001"/>
                    <a:pt x="1" y="2001"/>
                    <a:pt x="1" y="2001"/>
                  </a:cubicBezTo>
                  <a:cubicBezTo>
                    <a:pt x="1" y="2001"/>
                    <a:pt x="1" y="2001"/>
                    <a:pt x="1" y="2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1"/>
          <p:cNvSpPr txBox="1">
            <a:spLocks noGrp="1"/>
          </p:cNvSpPr>
          <p:nvPr>
            <p:ph type="subTitle" idx="1"/>
          </p:nvPr>
        </p:nvSpPr>
        <p:spPr>
          <a:xfrm>
            <a:off x="2143108" y="500048"/>
            <a:ext cx="4808682" cy="2789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b="1" u="sng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Ukrajinská armáda a dobrovolníci</a:t>
            </a:r>
            <a:r>
              <a:rPr lang="cs-CZ" b="1" u="sng" dirty="0" smtClean="0"/>
              <a:t>:</a:t>
            </a:r>
            <a:endParaRPr b="1" u="sng"/>
          </a:p>
        </p:txBody>
      </p:sp>
      <p:grpSp>
        <p:nvGrpSpPr>
          <p:cNvPr id="356" name="Google Shape;356;p41"/>
          <p:cNvGrpSpPr/>
          <p:nvPr/>
        </p:nvGrpSpPr>
        <p:grpSpPr>
          <a:xfrm>
            <a:off x="6797065" y="633186"/>
            <a:ext cx="2118345" cy="4558149"/>
            <a:chOff x="6797065" y="633186"/>
            <a:chExt cx="2118345" cy="4558149"/>
          </a:xfrm>
        </p:grpSpPr>
        <p:sp>
          <p:nvSpPr>
            <p:cNvPr id="357" name="Google Shape;357;p41"/>
            <p:cNvSpPr/>
            <p:nvPr/>
          </p:nvSpPr>
          <p:spPr>
            <a:xfrm flipH="1">
              <a:off x="6797065" y="633186"/>
              <a:ext cx="2118345" cy="4558106"/>
            </a:xfrm>
            <a:custGeom>
              <a:avLst/>
              <a:gdLst/>
              <a:ahLst/>
              <a:cxnLst/>
              <a:rect l="l" t="t" r="r" b="b"/>
              <a:pathLst>
                <a:path w="97384" h="209544" extrusionOk="0">
                  <a:moveTo>
                    <a:pt x="8392" y="51100"/>
                  </a:moveTo>
                  <a:cubicBezTo>
                    <a:pt x="12768" y="54639"/>
                    <a:pt x="18128" y="59094"/>
                    <a:pt x="20714" y="61250"/>
                  </a:cubicBezTo>
                  <a:cubicBezTo>
                    <a:pt x="20383" y="62547"/>
                    <a:pt x="20112" y="63471"/>
                    <a:pt x="19940" y="63700"/>
                  </a:cubicBezTo>
                  <a:cubicBezTo>
                    <a:pt x="19245" y="64627"/>
                    <a:pt x="17622" y="74598"/>
                    <a:pt x="17622" y="77843"/>
                  </a:cubicBezTo>
                  <a:cubicBezTo>
                    <a:pt x="17622" y="81090"/>
                    <a:pt x="23418" y="85727"/>
                    <a:pt x="23418" y="85727"/>
                  </a:cubicBezTo>
                  <a:cubicBezTo>
                    <a:pt x="23418" y="85727"/>
                    <a:pt x="23650" y="86655"/>
                    <a:pt x="23650" y="90364"/>
                  </a:cubicBezTo>
                  <a:cubicBezTo>
                    <a:pt x="23650" y="94075"/>
                    <a:pt x="25969" y="97089"/>
                    <a:pt x="25969" y="97089"/>
                  </a:cubicBezTo>
                  <a:lnTo>
                    <a:pt x="24750" y="97414"/>
                  </a:lnTo>
                  <a:lnTo>
                    <a:pt x="12584" y="67094"/>
                  </a:lnTo>
                  <a:cubicBezTo>
                    <a:pt x="12681" y="65274"/>
                    <a:pt x="12810" y="61552"/>
                    <a:pt x="12289" y="60686"/>
                  </a:cubicBezTo>
                  <a:cubicBezTo>
                    <a:pt x="11594" y="59526"/>
                    <a:pt x="11594" y="57439"/>
                    <a:pt x="10665" y="55353"/>
                  </a:cubicBezTo>
                  <a:cubicBezTo>
                    <a:pt x="10045" y="53956"/>
                    <a:pt x="9010" y="52146"/>
                    <a:pt x="8392" y="51100"/>
                  </a:cubicBezTo>
                  <a:close/>
                  <a:moveTo>
                    <a:pt x="54723" y="1"/>
                  </a:moveTo>
                  <a:cubicBezTo>
                    <a:pt x="52048" y="1"/>
                    <a:pt x="47433" y="606"/>
                    <a:pt x="43359" y="2023"/>
                  </a:cubicBezTo>
                  <a:cubicBezTo>
                    <a:pt x="38026" y="3879"/>
                    <a:pt x="36403" y="9443"/>
                    <a:pt x="36171" y="11530"/>
                  </a:cubicBezTo>
                  <a:cubicBezTo>
                    <a:pt x="35940" y="13616"/>
                    <a:pt x="36171" y="17327"/>
                    <a:pt x="35708" y="18717"/>
                  </a:cubicBezTo>
                  <a:cubicBezTo>
                    <a:pt x="35244" y="20109"/>
                    <a:pt x="35244" y="22196"/>
                    <a:pt x="35244" y="22196"/>
                  </a:cubicBezTo>
                  <a:lnTo>
                    <a:pt x="38245" y="22431"/>
                  </a:lnTo>
                  <a:lnTo>
                    <a:pt x="38722" y="24050"/>
                  </a:lnTo>
                  <a:lnTo>
                    <a:pt x="38954" y="31702"/>
                  </a:lnTo>
                  <a:lnTo>
                    <a:pt x="37331" y="32398"/>
                  </a:lnTo>
                  <a:lnTo>
                    <a:pt x="33389" y="37267"/>
                  </a:lnTo>
                  <a:cubicBezTo>
                    <a:pt x="33389" y="37267"/>
                    <a:pt x="25737" y="45383"/>
                    <a:pt x="24347" y="47933"/>
                  </a:cubicBezTo>
                  <a:cubicBezTo>
                    <a:pt x="24335" y="47954"/>
                    <a:pt x="24322" y="47982"/>
                    <a:pt x="24310" y="48005"/>
                  </a:cubicBezTo>
                  <a:lnTo>
                    <a:pt x="14608" y="34717"/>
                  </a:lnTo>
                  <a:cubicBezTo>
                    <a:pt x="14608" y="34717"/>
                    <a:pt x="6493" y="37963"/>
                    <a:pt x="4174" y="40745"/>
                  </a:cubicBezTo>
                  <a:cubicBezTo>
                    <a:pt x="1856" y="43528"/>
                    <a:pt x="0" y="45151"/>
                    <a:pt x="1856" y="46078"/>
                  </a:cubicBezTo>
                  <a:cubicBezTo>
                    <a:pt x="2463" y="46381"/>
                    <a:pt x="4861" y="48253"/>
                    <a:pt x="7809" y="50629"/>
                  </a:cubicBezTo>
                  <a:cubicBezTo>
                    <a:pt x="7658" y="51482"/>
                    <a:pt x="7390" y="53692"/>
                    <a:pt x="8116" y="56049"/>
                  </a:cubicBezTo>
                  <a:cubicBezTo>
                    <a:pt x="9044" y="59063"/>
                    <a:pt x="9275" y="62540"/>
                    <a:pt x="9970" y="64627"/>
                  </a:cubicBezTo>
                  <a:cubicBezTo>
                    <a:pt x="10387" y="65878"/>
                    <a:pt x="11219" y="66876"/>
                    <a:pt x="11819" y="67476"/>
                  </a:cubicBezTo>
                  <a:lnTo>
                    <a:pt x="23155" y="97839"/>
                  </a:lnTo>
                  <a:lnTo>
                    <a:pt x="22491" y="98016"/>
                  </a:lnTo>
                  <a:lnTo>
                    <a:pt x="21564" y="99408"/>
                  </a:lnTo>
                  <a:lnTo>
                    <a:pt x="25042" y="106363"/>
                  </a:lnTo>
                  <a:cubicBezTo>
                    <a:pt x="25042" y="106363"/>
                    <a:pt x="20172" y="107059"/>
                    <a:pt x="18549" y="107059"/>
                  </a:cubicBezTo>
                  <a:cubicBezTo>
                    <a:pt x="16927" y="107059"/>
                    <a:pt x="15998" y="108218"/>
                    <a:pt x="15998" y="108218"/>
                  </a:cubicBezTo>
                  <a:cubicBezTo>
                    <a:pt x="15998" y="108218"/>
                    <a:pt x="14840" y="107059"/>
                    <a:pt x="12984" y="107059"/>
                  </a:cubicBezTo>
                  <a:cubicBezTo>
                    <a:pt x="11130" y="107059"/>
                    <a:pt x="10434" y="109610"/>
                    <a:pt x="10434" y="109610"/>
                  </a:cubicBezTo>
                  <a:lnTo>
                    <a:pt x="11825" y="111233"/>
                  </a:lnTo>
                  <a:lnTo>
                    <a:pt x="11594" y="113551"/>
                  </a:lnTo>
                  <a:cubicBezTo>
                    <a:pt x="11594" y="113551"/>
                    <a:pt x="12057" y="117262"/>
                    <a:pt x="13217" y="119812"/>
                  </a:cubicBezTo>
                  <a:cubicBezTo>
                    <a:pt x="14377" y="122362"/>
                    <a:pt x="22028" y="128854"/>
                    <a:pt x="23882" y="129551"/>
                  </a:cubicBezTo>
                  <a:cubicBezTo>
                    <a:pt x="24253" y="129689"/>
                    <a:pt x="24671" y="129745"/>
                    <a:pt x="25101" y="129745"/>
                  </a:cubicBezTo>
                  <a:cubicBezTo>
                    <a:pt x="26823" y="129745"/>
                    <a:pt x="28752" y="128854"/>
                    <a:pt x="28752" y="128854"/>
                  </a:cubicBezTo>
                  <a:lnTo>
                    <a:pt x="31999" y="136274"/>
                  </a:lnTo>
                  <a:lnTo>
                    <a:pt x="34316" y="143230"/>
                  </a:lnTo>
                  <a:cubicBezTo>
                    <a:pt x="34316" y="143230"/>
                    <a:pt x="36171" y="153896"/>
                    <a:pt x="36171" y="156446"/>
                  </a:cubicBezTo>
                  <a:cubicBezTo>
                    <a:pt x="36171" y="158997"/>
                    <a:pt x="32462" y="181720"/>
                    <a:pt x="32462" y="181720"/>
                  </a:cubicBezTo>
                  <a:lnTo>
                    <a:pt x="29680" y="195863"/>
                  </a:lnTo>
                  <a:lnTo>
                    <a:pt x="29215" y="209544"/>
                  </a:lnTo>
                  <a:lnTo>
                    <a:pt x="68168" y="209544"/>
                  </a:lnTo>
                  <a:lnTo>
                    <a:pt x="68633" y="207920"/>
                  </a:lnTo>
                  <a:lnTo>
                    <a:pt x="68633" y="202124"/>
                  </a:lnTo>
                  <a:cubicBezTo>
                    <a:pt x="68633" y="202124"/>
                    <a:pt x="71879" y="191457"/>
                    <a:pt x="73270" y="183805"/>
                  </a:cubicBezTo>
                  <a:cubicBezTo>
                    <a:pt x="74661" y="176155"/>
                    <a:pt x="71879" y="171748"/>
                    <a:pt x="71879" y="171748"/>
                  </a:cubicBezTo>
                  <a:lnTo>
                    <a:pt x="69560" y="161314"/>
                  </a:lnTo>
                  <a:lnTo>
                    <a:pt x="66082" y="140446"/>
                  </a:lnTo>
                  <a:lnTo>
                    <a:pt x="67705" y="139750"/>
                  </a:lnTo>
                  <a:cubicBezTo>
                    <a:pt x="67705" y="139750"/>
                    <a:pt x="70024" y="137664"/>
                    <a:pt x="70951" y="136273"/>
                  </a:cubicBezTo>
                  <a:cubicBezTo>
                    <a:pt x="71879" y="134882"/>
                    <a:pt x="70719" y="131636"/>
                    <a:pt x="70719" y="131635"/>
                  </a:cubicBezTo>
                  <a:lnTo>
                    <a:pt x="70719" y="131635"/>
                  </a:lnTo>
                  <a:lnTo>
                    <a:pt x="73095" y="134209"/>
                  </a:lnTo>
                  <a:lnTo>
                    <a:pt x="77907" y="142997"/>
                  </a:lnTo>
                  <a:lnTo>
                    <a:pt x="79531" y="141373"/>
                  </a:lnTo>
                  <a:lnTo>
                    <a:pt x="75108" y="133535"/>
                  </a:lnTo>
                  <a:lnTo>
                    <a:pt x="75153" y="133504"/>
                  </a:lnTo>
                  <a:lnTo>
                    <a:pt x="89373" y="156533"/>
                  </a:lnTo>
                  <a:lnTo>
                    <a:pt x="87878" y="157142"/>
                  </a:lnTo>
                  <a:cubicBezTo>
                    <a:pt x="88422" y="157483"/>
                    <a:pt x="89046" y="157601"/>
                    <a:pt x="89657" y="157601"/>
                  </a:cubicBezTo>
                  <a:cubicBezTo>
                    <a:pt x="89780" y="157601"/>
                    <a:pt x="89902" y="157596"/>
                    <a:pt x="90023" y="157587"/>
                  </a:cubicBezTo>
                  <a:lnTo>
                    <a:pt x="95761" y="166881"/>
                  </a:lnTo>
                  <a:lnTo>
                    <a:pt x="97383" y="165257"/>
                  </a:lnTo>
                  <a:lnTo>
                    <a:pt x="92380" y="156973"/>
                  </a:lnTo>
                  <a:cubicBezTo>
                    <a:pt x="92466" y="156935"/>
                    <a:pt x="92515" y="156910"/>
                    <a:pt x="92515" y="156910"/>
                  </a:cubicBezTo>
                  <a:cubicBezTo>
                    <a:pt x="95261" y="154753"/>
                    <a:pt x="94523" y="154587"/>
                    <a:pt x="94230" y="154587"/>
                  </a:cubicBezTo>
                  <a:cubicBezTo>
                    <a:pt x="94177" y="154587"/>
                    <a:pt x="94138" y="154592"/>
                    <a:pt x="94138" y="154592"/>
                  </a:cubicBezTo>
                  <a:lnTo>
                    <a:pt x="91575" y="155637"/>
                  </a:lnTo>
                  <a:lnTo>
                    <a:pt x="77303" y="132007"/>
                  </a:lnTo>
                  <a:lnTo>
                    <a:pt x="78834" y="130942"/>
                  </a:lnTo>
                  <a:lnTo>
                    <a:pt x="66082" y="104972"/>
                  </a:lnTo>
                  <a:lnTo>
                    <a:pt x="64923" y="101262"/>
                  </a:lnTo>
                  <a:lnTo>
                    <a:pt x="64923" y="101262"/>
                  </a:lnTo>
                  <a:cubicBezTo>
                    <a:pt x="64923" y="101263"/>
                    <a:pt x="65851" y="102422"/>
                    <a:pt x="66546" y="103349"/>
                  </a:cubicBezTo>
                  <a:cubicBezTo>
                    <a:pt x="67089" y="104073"/>
                    <a:pt x="67773" y="104657"/>
                    <a:pt x="68599" y="104657"/>
                  </a:cubicBezTo>
                  <a:cubicBezTo>
                    <a:pt x="68831" y="104657"/>
                    <a:pt x="69074" y="104611"/>
                    <a:pt x="69328" y="104509"/>
                  </a:cubicBezTo>
                  <a:cubicBezTo>
                    <a:pt x="70487" y="104045"/>
                    <a:pt x="69097" y="101726"/>
                    <a:pt x="68400" y="100567"/>
                  </a:cubicBezTo>
                  <a:cubicBezTo>
                    <a:pt x="67705" y="99408"/>
                    <a:pt x="64459" y="95234"/>
                    <a:pt x="64459" y="95234"/>
                  </a:cubicBezTo>
                  <a:lnTo>
                    <a:pt x="63995" y="93147"/>
                  </a:lnTo>
                  <a:lnTo>
                    <a:pt x="62835" y="89669"/>
                  </a:lnTo>
                  <a:lnTo>
                    <a:pt x="62835" y="82249"/>
                  </a:lnTo>
                  <a:cubicBezTo>
                    <a:pt x="62835" y="79235"/>
                    <a:pt x="62603" y="74366"/>
                    <a:pt x="62140" y="71352"/>
                  </a:cubicBezTo>
                  <a:cubicBezTo>
                    <a:pt x="61676" y="68337"/>
                    <a:pt x="59126" y="59758"/>
                    <a:pt x="59126" y="59758"/>
                  </a:cubicBezTo>
                  <a:cubicBezTo>
                    <a:pt x="59126" y="59758"/>
                    <a:pt x="56807" y="56744"/>
                    <a:pt x="56343" y="54888"/>
                  </a:cubicBezTo>
                  <a:cubicBezTo>
                    <a:pt x="55880" y="53034"/>
                    <a:pt x="50314" y="44686"/>
                    <a:pt x="50314" y="44686"/>
                  </a:cubicBezTo>
                  <a:cubicBezTo>
                    <a:pt x="50314" y="44686"/>
                    <a:pt x="50547" y="42137"/>
                    <a:pt x="51242" y="40282"/>
                  </a:cubicBezTo>
                  <a:cubicBezTo>
                    <a:pt x="51937" y="38427"/>
                    <a:pt x="53561" y="37267"/>
                    <a:pt x="53561" y="37267"/>
                  </a:cubicBezTo>
                  <a:lnTo>
                    <a:pt x="57039" y="37267"/>
                  </a:lnTo>
                  <a:cubicBezTo>
                    <a:pt x="59821" y="37267"/>
                    <a:pt x="60053" y="35180"/>
                    <a:pt x="60053" y="35180"/>
                  </a:cubicBezTo>
                  <a:lnTo>
                    <a:pt x="61369" y="34716"/>
                  </a:lnTo>
                  <a:cubicBezTo>
                    <a:pt x="61672" y="34454"/>
                    <a:pt x="61854" y="34080"/>
                    <a:pt x="61873" y="33680"/>
                  </a:cubicBezTo>
                  <a:lnTo>
                    <a:pt x="61676" y="31933"/>
                  </a:lnTo>
                  <a:lnTo>
                    <a:pt x="62835" y="31470"/>
                  </a:lnTo>
                  <a:cubicBezTo>
                    <a:pt x="63995" y="31006"/>
                    <a:pt x="63067" y="29384"/>
                    <a:pt x="63067" y="29384"/>
                  </a:cubicBezTo>
                  <a:cubicBezTo>
                    <a:pt x="63067" y="29384"/>
                    <a:pt x="64922" y="28456"/>
                    <a:pt x="64691" y="27297"/>
                  </a:cubicBezTo>
                  <a:cubicBezTo>
                    <a:pt x="64460" y="26137"/>
                    <a:pt x="63299" y="23123"/>
                    <a:pt x="63299" y="23123"/>
                  </a:cubicBezTo>
                  <a:lnTo>
                    <a:pt x="64691" y="21964"/>
                  </a:lnTo>
                  <a:cubicBezTo>
                    <a:pt x="65088" y="21665"/>
                    <a:pt x="66294" y="21580"/>
                    <a:pt x="67543" y="21580"/>
                  </a:cubicBezTo>
                  <a:cubicBezTo>
                    <a:pt x="68452" y="21580"/>
                    <a:pt x="69383" y="21625"/>
                    <a:pt x="70042" y="21667"/>
                  </a:cubicBezTo>
                  <a:cubicBezTo>
                    <a:pt x="70592" y="21701"/>
                    <a:pt x="70951" y="21732"/>
                    <a:pt x="70951" y="21732"/>
                  </a:cubicBezTo>
                  <a:cubicBezTo>
                    <a:pt x="71184" y="19414"/>
                    <a:pt x="67937" y="17790"/>
                    <a:pt x="67937" y="17790"/>
                  </a:cubicBezTo>
                  <a:cubicBezTo>
                    <a:pt x="67937" y="17790"/>
                    <a:pt x="67937" y="14312"/>
                    <a:pt x="67705" y="12689"/>
                  </a:cubicBezTo>
                  <a:cubicBezTo>
                    <a:pt x="67473" y="11065"/>
                    <a:pt x="66083" y="6660"/>
                    <a:pt x="64691" y="5037"/>
                  </a:cubicBezTo>
                  <a:cubicBezTo>
                    <a:pt x="63299" y="3414"/>
                    <a:pt x="58199" y="632"/>
                    <a:pt x="56576" y="168"/>
                  </a:cubicBezTo>
                  <a:cubicBezTo>
                    <a:pt x="56193" y="59"/>
                    <a:pt x="55551" y="1"/>
                    <a:pt x="54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 flipH="1">
              <a:off x="7957235" y="1431721"/>
              <a:ext cx="575506" cy="1089039"/>
            </a:xfrm>
            <a:custGeom>
              <a:avLst/>
              <a:gdLst/>
              <a:ahLst/>
              <a:cxnLst/>
              <a:rect l="l" t="t" r="r" b="b"/>
              <a:pathLst>
                <a:path w="26457" h="50065" extrusionOk="0">
                  <a:moveTo>
                    <a:pt x="16247" y="1"/>
                  </a:moveTo>
                  <a:lnTo>
                    <a:pt x="15797" y="557"/>
                  </a:lnTo>
                  <a:cubicBezTo>
                    <a:pt x="15797" y="557"/>
                    <a:pt x="8146" y="8673"/>
                    <a:pt x="6755" y="11223"/>
                  </a:cubicBezTo>
                  <a:cubicBezTo>
                    <a:pt x="6743" y="11244"/>
                    <a:pt x="6731" y="11272"/>
                    <a:pt x="6718" y="11295"/>
                  </a:cubicBezTo>
                  <a:lnTo>
                    <a:pt x="6695" y="11262"/>
                  </a:lnTo>
                  <a:lnTo>
                    <a:pt x="3123" y="24540"/>
                  </a:lnTo>
                  <a:cubicBezTo>
                    <a:pt x="2792" y="25837"/>
                    <a:pt x="2520" y="26761"/>
                    <a:pt x="2349" y="26990"/>
                  </a:cubicBezTo>
                  <a:cubicBezTo>
                    <a:pt x="1654" y="27917"/>
                    <a:pt x="30" y="37888"/>
                    <a:pt x="30" y="41133"/>
                  </a:cubicBezTo>
                  <a:cubicBezTo>
                    <a:pt x="30" y="42771"/>
                    <a:pt x="1504" y="44760"/>
                    <a:pt x="2964" y="46331"/>
                  </a:cubicBezTo>
                  <a:cubicBezTo>
                    <a:pt x="5360" y="47955"/>
                    <a:pt x="10279" y="50065"/>
                    <a:pt x="13250" y="50065"/>
                  </a:cubicBezTo>
                  <a:cubicBezTo>
                    <a:pt x="13701" y="50065"/>
                    <a:pt x="14108" y="50016"/>
                    <a:pt x="14453" y="49910"/>
                  </a:cubicBezTo>
                  <a:cubicBezTo>
                    <a:pt x="17638" y="48930"/>
                    <a:pt x="20333" y="46970"/>
                    <a:pt x="20333" y="46970"/>
                  </a:cubicBezTo>
                  <a:cubicBezTo>
                    <a:pt x="20333" y="46970"/>
                    <a:pt x="12004" y="46725"/>
                    <a:pt x="10534" y="46480"/>
                  </a:cubicBezTo>
                  <a:cubicBezTo>
                    <a:pt x="9065" y="46235"/>
                    <a:pt x="16414" y="45746"/>
                    <a:pt x="16903" y="44030"/>
                  </a:cubicBezTo>
                  <a:cubicBezTo>
                    <a:pt x="17393" y="42315"/>
                    <a:pt x="7350" y="42806"/>
                    <a:pt x="3676" y="42070"/>
                  </a:cubicBezTo>
                  <a:cubicBezTo>
                    <a:pt x="0" y="41336"/>
                    <a:pt x="7105" y="40356"/>
                    <a:pt x="10045" y="39621"/>
                  </a:cubicBezTo>
                  <a:cubicBezTo>
                    <a:pt x="12984" y="38886"/>
                    <a:pt x="14210" y="36436"/>
                    <a:pt x="14210" y="36436"/>
                  </a:cubicBezTo>
                  <a:cubicBezTo>
                    <a:pt x="14210" y="36436"/>
                    <a:pt x="9555" y="36436"/>
                    <a:pt x="8820" y="35211"/>
                  </a:cubicBezTo>
                  <a:cubicBezTo>
                    <a:pt x="8085" y="33987"/>
                    <a:pt x="16658" y="34477"/>
                    <a:pt x="17639" y="33987"/>
                  </a:cubicBezTo>
                  <a:cubicBezTo>
                    <a:pt x="18619" y="33497"/>
                    <a:pt x="20334" y="30558"/>
                    <a:pt x="19843" y="29087"/>
                  </a:cubicBezTo>
                  <a:cubicBezTo>
                    <a:pt x="19353" y="27618"/>
                    <a:pt x="15189" y="26882"/>
                    <a:pt x="13964" y="26149"/>
                  </a:cubicBezTo>
                  <a:cubicBezTo>
                    <a:pt x="12739" y="25414"/>
                    <a:pt x="16414" y="23454"/>
                    <a:pt x="17393" y="22473"/>
                  </a:cubicBezTo>
                  <a:cubicBezTo>
                    <a:pt x="18374" y="21494"/>
                    <a:pt x="18863" y="17575"/>
                    <a:pt x="18374" y="17330"/>
                  </a:cubicBezTo>
                  <a:cubicBezTo>
                    <a:pt x="18362" y="17324"/>
                    <a:pt x="18347" y="17321"/>
                    <a:pt x="18328" y="17321"/>
                  </a:cubicBezTo>
                  <a:cubicBezTo>
                    <a:pt x="17611" y="17321"/>
                    <a:pt x="11540" y="21150"/>
                    <a:pt x="9272" y="23376"/>
                  </a:cubicBezTo>
                  <a:cubicBezTo>
                    <a:pt x="11175" y="20859"/>
                    <a:pt x="15846" y="14533"/>
                    <a:pt x="17638" y="12920"/>
                  </a:cubicBezTo>
                  <a:cubicBezTo>
                    <a:pt x="19831" y="10946"/>
                    <a:pt x="19668" y="9169"/>
                    <a:pt x="18557" y="9169"/>
                  </a:cubicBezTo>
                  <a:cubicBezTo>
                    <a:pt x="18426" y="9169"/>
                    <a:pt x="18283" y="9193"/>
                    <a:pt x="18129" y="9245"/>
                  </a:cubicBezTo>
                  <a:cubicBezTo>
                    <a:pt x="16990" y="9625"/>
                    <a:pt x="12617" y="14121"/>
                    <a:pt x="10135" y="17609"/>
                  </a:cubicBezTo>
                  <a:cubicBezTo>
                    <a:pt x="11852" y="14310"/>
                    <a:pt x="14412" y="9428"/>
                    <a:pt x="15679" y="8020"/>
                  </a:cubicBezTo>
                  <a:cubicBezTo>
                    <a:pt x="17884" y="5570"/>
                    <a:pt x="18619" y="6060"/>
                    <a:pt x="17638" y="5815"/>
                  </a:cubicBezTo>
                  <a:cubicBezTo>
                    <a:pt x="17610" y="5808"/>
                    <a:pt x="17578" y="5805"/>
                    <a:pt x="17542" y="5805"/>
                  </a:cubicBezTo>
                  <a:cubicBezTo>
                    <a:pt x="16500" y="5805"/>
                    <a:pt x="12372" y="8736"/>
                    <a:pt x="11606" y="8736"/>
                  </a:cubicBezTo>
                  <a:cubicBezTo>
                    <a:pt x="11489" y="8736"/>
                    <a:pt x="11451" y="8668"/>
                    <a:pt x="11514" y="8510"/>
                  </a:cubicBezTo>
                  <a:cubicBezTo>
                    <a:pt x="12005" y="7284"/>
                    <a:pt x="15434" y="3610"/>
                    <a:pt x="17393" y="3120"/>
                  </a:cubicBezTo>
                  <a:cubicBezTo>
                    <a:pt x="19353" y="2631"/>
                    <a:pt x="23517" y="2386"/>
                    <a:pt x="24987" y="2386"/>
                  </a:cubicBezTo>
                  <a:cubicBezTo>
                    <a:pt x="26457" y="2386"/>
                    <a:pt x="20823" y="916"/>
                    <a:pt x="20823" y="916"/>
                  </a:cubicBezTo>
                  <a:lnTo>
                    <a:pt x="162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 flipH="1">
              <a:off x="7567974" y="633186"/>
              <a:ext cx="580814" cy="487952"/>
            </a:xfrm>
            <a:custGeom>
              <a:avLst/>
              <a:gdLst/>
              <a:ahLst/>
              <a:cxnLst/>
              <a:rect l="l" t="t" r="r" b="b"/>
              <a:pathLst>
                <a:path w="26701" h="22432" extrusionOk="0">
                  <a:moveTo>
                    <a:pt x="19481" y="1"/>
                  </a:moveTo>
                  <a:cubicBezTo>
                    <a:pt x="16805" y="1"/>
                    <a:pt x="12191" y="606"/>
                    <a:pt x="8117" y="2023"/>
                  </a:cubicBezTo>
                  <a:cubicBezTo>
                    <a:pt x="2784" y="3879"/>
                    <a:pt x="1160" y="9443"/>
                    <a:pt x="928" y="11530"/>
                  </a:cubicBezTo>
                  <a:cubicBezTo>
                    <a:pt x="696" y="13616"/>
                    <a:pt x="928" y="17327"/>
                    <a:pt x="465" y="18717"/>
                  </a:cubicBezTo>
                  <a:cubicBezTo>
                    <a:pt x="1" y="20109"/>
                    <a:pt x="1" y="22196"/>
                    <a:pt x="1" y="22196"/>
                  </a:cubicBezTo>
                  <a:lnTo>
                    <a:pt x="3002" y="22431"/>
                  </a:lnTo>
                  <a:lnTo>
                    <a:pt x="6602" y="16559"/>
                  </a:lnTo>
                  <a:lnTo>
                    <a:pt x="11256" y="13620"/>
                  </a:lnTo>
                  <a:lnTo>
                    <a:pt x="7826" y="13130"/>
                  </a:lnTo>
                  <a:cubicBezTo>
                    <a:pt x="7826" y="13130"/>
                    <a:pt x="7336" y="9945"/>
                    <a:pt x="12726" y="5780"/>
                  </a:cubicBezTo>
                  <a:cubicBezTo>
                    <a:pt x="15885" y="3339"/>
                    <a:pt x="20808" y="2835"/>
                    <a:pt x="24344" y="2835"/>
                  </a:cubicBezTo>
                  <a:cubicBezTo>
                    <a:pt x="25234" y="2835"/>
                    <a:pt x="26036" y="2867"/>
                    <a:pt x="26700" y="2908"/>
                  </a:cubicBezTo>
                  <a:cubicBezTo>
                    <a:pt x="24723" y="1654"/>
                    <a:pt x="22348" y="459"/>
                    <a:pt x="21333" y="168"/>
                  </a:cubicBezTo>
                  <a:cubicBezTo>
                    <a:pt x="20950" y="59"/>
                    <a:pt x="20308" y="1"/>
                    <a:pt x="19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/>
            <p:nvPr/>
          </p:nvSpPr>
          <p:spPr>
            <a:xfrm flipH="1">
              <a:off x="8068042" y="1322784"/>
              <a:ext cx="40895" cy="22014"/>
            </a:xfrm>
            <a:custGeom>
              <a:avLst/>
              <a:gdLst/>
              <a:ahLst/>
              <a:cxnLst/>
              <a:rect l="l" t="t" r="r" b="b"/>
              <a:pathLst>
                <a:path w="1880" h="1012" extrusionOk="0">
                  <a:moveTo>
                    <a:pt x="1879" y="0"/>
                  </a:moveTo>
                  <a:lnTo>
                    <a:pt x="256" y="696"/>
                  </a:lnTo>
                  <a:lnTo>
                    <a:pt x="0" y="101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1"/>
            <p:cNvSpPr/>
            <p:nvPr/>
          </p:nvSpPr>
          <p:spPr>
            <a:xfrm flipH="1">
              <a:off x="8010507" y="1375838"/>
              <a:ext cx="150767" cy="59819"/>
            </a:xfrm>
            <a:custGeom>
              <a:avLst/>
              <a:gdLst/>
              <a:ahLst/>
              <a:cxnLst/>
              <a:rect l="l" t="t" r="r" b="b"/>
              <a:pathLst>
                <a:path w="6931" h="2750" extrusionOk="0">
                  <a:moveTo>
                    <a:pt x="1250" y="1"/>
                  </a:moveTo>
                  <a:lnTo>
                    <a:pt x="1" y="1543"/>
                  </a:lnTo>
                  <a:cubicBezTo>
                    <a:pt x="2064" y="1692"/>
                    <a:pt x="6931" y="2750"/>
                    <a:pt x="6931" y="2750"/>
                  </a:cubicBezTo>
                  <a:cubicBezTo>
                    <a:pt x="6931" y="2750"/>
                    <a:pt x="4236" y="1036"/>
                    <a:pt x="3501" y="1036"/>
                  </a:cubicBezTo>
                  <a:cubicBezTo>
                    <a:pt x="3031" y="1036"/>
                    <a:pt x="1961" y="434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 flipH="1">
              <a:off x="7935895" y="1213869"/>
              <a:ext cx="135496" cy="184505"/>
            </a:xfrm>
            <a:custGeom>
              <a:avLst/>
              <a:gdLst/>
              <a:ahLst/>
              <a:cxnLst/>
              <a:rect l="l" t="t" r="r" b="b"/>
              <a:pathLst>
                <a:path w="6229" h="8482" extrusionOk="0">
                  <a:moveTo>
                    <a:pt x="1" y="0"/>
                  </a:moveTo>
                  <a:lnTo>
                    <a:pt x="152" y="5007"/>
                  </a:lnTo>
                  <a:lnTo>
                    <a:pt x="5003" y="8482"/>
                  </a:lnTo>
                  <a:cubicBezTo>
                    <a:pt x="5003" y="8482"/>
                    <a:pt x="5493" y="7502"/>
                    <a:pt x="5739" y="6521"/>
                  </a:cubicBezTo>
                  <a:cubicBezTo>
                    <a:pt x="5983" y="5542"/>
                    <a:pt x="6228" y="3827"/>
                    <a:pt x="4023" y="2357"/>
                  </a:cubicBezTo>
                  <a:cubicBezTo>
                    <a:pt x="2677" y="1460"/>
                    <a:pt x="1058" y="56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 flipH="1">
              <a:off x="7424342" y="4162486"/>
              <a:ext cx="463633" cy="1028850"/>
            </a:xfrm>
            <a:custGeom>
              <a:avLst/>
              <a:gdLst/>
              <a:ahLst/>
              <a:cxnLst/>
              <a:rect l="l" t="t" r="r" b="b"/>
              <a:pathLst>
                <a:path w="21314" h="47298" extrusionOk="0">
                  <a:moveTo>
                    <a:pt x="1284" y="0"/>
                  </a:moveTo>
                  <a:cubicBezTo>
                    <a:pt x="1189" y="0"/>
                    <a:pt x="1088" y="22"/>
                    <a:pt x="981" y="67"/>
                  </a:cubicBezTo>
                  <a:lnTo>
                    <a:pt x="736" y="1046"/>
                  </a:lnTo>
                  <a:cubicBezTo>
                    <a:pt x="736" y="1046"/>
                    <a:pt x="1471" y="9865"/>
                    <a:pt x="1226" y="14275"/>
                  </a:cubicBezTo>
                  <a:cubicBezTo>
                    <a:pt x="981" y="18685"/>
                    <a:pt x="1715" y="19420"/>
                    <a:pt x="2205" y="20890"/>
                  </a:cubicBezTo>
                  <a:cubicBezTo>
                    <a:pt x="2695" y="22360"/>
                    <a:pt x="1715" y="32648"/>
                    <a:pt x="1715" y="32648"/>
                  </a:cubicBezTo>
                  <a:cubicBezTo>
                    <a:pt x="1715" y="32648"/>
                    <a:pt x="0" y="43916"/>
                    <a:pt x="246" y="45877"/>
                  </a:cubicBezTo>
                  <a:cubicBezTo>
                    <a:pt x="310" y="46388"/>
                    <a:pt x="509" y="46865"/>
                    <a:pt x="788" y="47298"/>
                  </a:cubicBezTo>
                  <a:lnTo>
                    <a:pt x="8061" y="47298"/>
                  </a:lnTo>
                  <a:cubicBezTo>
                    <a:pt x="9212" y="46270"/>
                    <a:pt x="10270" y="44995"/>
                    <a:pt x="10779" y="43672"/>
                  </a:cubicBezTo>
                  <a:cubicBezTo>
                    <a:pt x="12004" y="40488"/>
                    <a:pt x="17638" y="30689"/>
                    <a:pt x="18863" y="27505"/>
                  </a:cubicBezTo>
                  <a:cubicBezTo>
                    <a:pt x="19756" y="25185"/>
                    <a:pt x="20258" y="23124"/>
                    <a:pt x="19328" y="23124"/>
                  </a:cubicBezTo>
                  <a:cubicBezTo>
                    <a:pt x="18981" y="23124"/>
                    <a:pt x="18436" y="23410"/>
                    <a:pt x="17639" y="24074"/>
                  </a:cubicBezTo>
                  <a:cubicBezTo>
                    <a:pt x="14699" y="26524"/>
                    <a:pt x="11270" y="27014"/>
                    <a:pt x="9555" y="28240"/>
                  </a:cubicBezTo>
                  <a:cubicBezTo>
                    <a:pt x="8927" y="28688"/>
                    <a:pt x="8463" y="28972"/>
                    <a:pt x="8344" y="28972"/>
                  </a:cubicBezTo>
                  <a:cubicBezTo>
                    <a:pt x="8137" y="28972"/>
                    <a:pt x="8964" y="28119"/>
                    <a:pt x="11760" y="25790"/>
                  </a:cubicBezTo>
                  <a:cubicBezTo>
                    <a:pt x="16169" y="22115"/>
                    <a:pt x="19843" y="20645"/>
                    <a:pt x="19843" y="20645"/>
                  </a:cubicBezTo>
                  <a:cubicBezTo>
                    <a:pt x="19843" y="20645"/>
                    <a:pt x="19778" y="20637"/>
                    <a:pt x="19647" y="20637"/>
                  </a:cubicBezTo>
                  <a:cubicBezTo>
                    <a:pt x="19058" y="20637"/>
                    <a:pt x="17127" y="20801"/>
                    <a:pt x="13719" y="22605"/>
                  </a:cubicBezTo>
                  <a:cubicBezTo>
                    <a:pt x="9555" y="24810"/>
                    <a:pt x="8329" y="25300"/>
                    <a:pt x="8329" y="25300"/>
                  </a:cubicBezTo>
                  <a:cubicBezTo>
                    <a:pt x="8329" y="25300"/>
                    <a:pt x="8819" y="21624"/>
                    <a:pt x="11269" y="20154"/>
                  </a:cubicBezTo>
                  <a:cubicBezTo>
                    <a:pt x="13719" y="18684"/>
                    <a:pt x="16658" y="15254"/>
                    <a:pt x="17393" y="14765"/>
                  </a:cubicBezTo>
                  <a:cubicBezTo>
                    <a:pt x="18128" y="14275"/>
                    <a:pt x="21313" y="10601"/>
                    <a:pt x="19108" y="9620"/>
                  </a:cubicBezTo>
                  <a:cubicBezTo>
                    <a:pt x="16903" y="8641"/>
                    <a:pt x="11514" y="7661"/>
                    <a:pt x="10779" y="7416"/>
                  </a:cubicBezTo>
                  <a:cubicBezTo>
                    <a:pt x="10045" y="7170"/>
                    <a:pt x="13719" y="2761"/>
                    <a:pt x="11759" y="2761"/>
                  </a:cubicBezTo>
                  <a:cubicBezTo>
                    <a:pt x="9800" y="2761"/>
                    <a:pt x="10534" y="3986"/>
                    <a:pt x="9064" y="4966"/>
                  </a:cubicBezTo>
                  <a:cubicBezTo>
                    <a:pt x="7595" y="5947"/>
                    <a:pt x="7350" y="7416"/>
                    <a:pt x="7350" y="7416"/>
                  </a:cubicBezTo>
                  <a:cubicBezTo>
                    <a:pt x="7350" y="7416"/>
                    <a:pt x="7448" y="7343"/>
                    <a:pt x="7520" y="7343"/>
                  </a:cubicBezTo>
                  <a:cubicBezTo>
                    <a:pt x="7675" y="7343"/>
                    <a:pt x="7710" y="7687"/>
                    <a:pt x="6370" y="9865"/>
                  </a:cubicBezTo>
                  <a:cubicBezTo>
                    <a:pt x="4410" y="13049"/>
                    <a:pt x="4410" y="14520"/>
                    <a:pt x="3185" y="14765"/>
                  </a:cubicBezTo>
                  <a:cubicBezTo>
                    <a:pt x="3176" y="14767"/>
                    <a:pt x="3167" y="14767"/>
                    <a:pt x="3158" y="14767"/>
                  </a:cubicBezTo>
                  <a:cubicBezTo>
                    <a:pt x="2033" y="14767"/>
                    <a:pt x="376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1"/>
            <p:cNvSpPr/>
            <p:nvPr/>
          </p:nvSpPr>
          <p:spPr>
            <a:xfrm flipH="1">
              <a:off x="8223659" y="2745093"/>
              <a:ext cx="222702" cy="201776"/>
            </a:xfrm>
            <a:custGeom>
              <a:avLst/>
              <a:gdLst/>
              <a:ahLst/>
              <a:cxnLst/>
              <a:rect l="l" t="t" r="r" b="b"/>
              <a:pathLst>
                <a:path w="10238" h="9276" extrusionOk="0">
                  <a:moveTo>
                    <a:pt x="4406" y="1"/>
                  </a:moveTo>
                  <a:cubicBezTo>
                    <a:pt x="4406" y="1"/>
                    <a:pt x="2605" y="937"/>
                    <a:pt x="1165" y="937"/>
                  </a:cubicBezTo>
                  <a:cubicBezTo>
                    <a:pt x="1084" y="937"/>
                    <a:pt x="1005" y="934"/>
                    <a:pt x="928" y="928"/>
                  </a:cubicBezTo>
                  <a:lnTo>
                    <a:pt x="1" y="2319"/>
                  </a:lnTo>
                  <a:lnTo>
                    <a:pt x="3479" y="9275"/>
                  </a:lnTo>
                  <a:cubicBezTo>
                    <a:pt x="4803" y="8932"/>
                    <a:pt x="8279" y="6924"/>
                    <a:pt x="9258" y="6189"/>
                  </a:cubicBezTo>
                  <a:cubicBezTo>
                    <a:pt x="10238" y="5454"/>
                    <a:pt x="9258" y="3985"/>
                    <a:pt x="8279" y="2760"/>
                  </a:cubicBezTo>
                  <a:cubicBezTo>
                    <a:pt x="7298" y="1535"/>
                    <a:pt x="9013" y="66"/>
                    <a:pt x="9013" y="66"/>
                  </a:cubicBezTo>
                  <a:lnTo>
                    <a:pt x="9013" y="66"/>
                  </a:lnTo>
                  <a:lnTo>
                    <a:pt x="6563" y="800"/>
                  </a:lnTo>
                  <a:lnTo>
                    <a:pt x="4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1"/>
            <p:cNvSpPr/>
            <p:nvPr/>
          </p:nvSpPr>
          <p:spPr>
            <a:xfrm flipH="1">
              <a:off x="8610593" y="2961965"/>
              <a:ext cx="77591" cy="54642"/>
            </a:xfrm>
            <a:custGeom>
              <a:avLst/>
              <a:gdLst/>
              <a:ahLst/>
              <a:cxnLst/>
              <a:rect l="l" t="t" r="r" b="b"/>
              <a:pathLst>
                <a:path w="3567" h="2512" extrusionOk="0">
                  <a:moveTo>
                    <a:pt x="2538" y="1"/>
                  </a:moveTo>
                  <a:cubicBezTo>
                    <a:pt x="816" y="1"/>
                    <a:pt x="94" y="2198"/>
                    <a:pt x="0" y="2511"/>
                  </a:cubicBezTo>
                  <a:cubicBezTo>
                    <a:pt x="558" y="2236"/>
                    <a:pt x="1301" y="1861"/>
                    <a:pt x="2248" y="1364"/>
                  </a:cubicBezTo>
                  <a:cubicBezTo>
                    <a:pt x="3005" y="966"/>
                    <a:pt x="3387" y="533"/>
                    <a:pt x="3567" y="132"/>
                  </a:cubicBezTo>
                  <a:cubicBezTo>
                    <a:pt x="3253" y="56"/>
                    <a:pt x="2915" y="1"/>
                    <a:pt x="2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1"/>
            <p:cNvSpPr/>
            <p:nvPr/>
          </p:nvSpPr>
          <p:spPr>
            <a:xfrm flipH="1">
              <a:off x="7680130" y="3395906"/>
              <a:ext cx="441402" cy="309777"/>
            </a:xfrm>
            <a:custGeom>
              <a:avLst/>
              <a:gdLst/>
              <a:ahLst/>
              <a:cxnLst/>
              <a:rect l="l" t="t" r="r" b="b"/>
              <a:pathLst>
                <a:path w="20292" h="14241" extrusionOk="0">
                  <a:moveTo>
                    <a:pt x="2110" y="1"/>
                  </a:moveTo>
                  <a:cubicBezTo>
                    <a:pt x="1" y="1"/>
                    <a:pt x="449" y="5068"/>
                    <a:pt x="449" y="8116"/>
                  </a:cubicBezTo>
                  <a:cubicBezTo>
                    <a:pt x="449" y="11301"/>
                    <a:pt x="1919" y="12280"/>
                    <a:pt x="2899" y="13261"/>
                  </a:cubicBezTo>
                  <a:cubicBezTo>
                    <a:pt x="2978" y="13340"/>
                    <a:pt x="3082" y="13376"/>
                    <a:pt x="3205" y="13376"/>
                  </a:cubicBezTo>
                  <a:cubicBezTo>
                    <a:pt x="4369" y="13376"/>
                    <a:pt x="7259" y="10149"/>
                    <a:pt x="7645" y="10149"/>
                  </a:cubicBezTo>
                  <a:cubicBezTo>
                    <a:pt x="7720" y="10149"/>
                    <a:pt x="7700" y="10272"/>
                    <a:pt x="7553" y="10566"/>
                  </a:cubicBezTo>
                  <a:cubicBezTo>
                    <a:pt x="6573" y="12526"/>
                    <a:pt x="4613" y="14240"/>
                    <a:pt x="8288" y="14240"/>
                  </a:cubicBezTo>
                  <a:cubicBezTo>
                    <a:pt x="11963" y="14240"/>
                    <a:pt x="19311" y="13751"/>
                    <a:pt x="19801" y="12281"/>
                  </a:cubicBezTo>
                  <a:cubicBezTo>
                    <a:pt x="20292" y="10811"/>
                    <a:pt x="15882" y="5911"/>
                    <a:pt x="15882" y="5911"/>
                  </a:cubicBezTo>
                  <a:cubicBezTo>
                    <a:pt x="15882" y="5911"/>
                    <a:pt x="16127" y="4197"/>
                    <a:pt x="16372" y="2727"/>
                  </a:cubicBezTo>
                  <a:cubicBezTo>
                    <a:pt x="16579" y="1482"/>
                    <a:pt x="14854" y="413"/>
                    <a:pt x="12237" y="413"/>
                  </a:cubicBezTo>
                  <a:cubicBezTo>
                    <a:pt x="11764" y="413"/>
                    <a:pt x="11262" y="448"/>
                    <a:pt x="10737" y="523"/>
                  </a:cubicBezTo>
                  <a:cubicBezTo>
                    <a:pt x="10737" y="523"/>
                    <a:pt x="4858" y="523"/>
                    <a:pt x="2409" y="32"/>
                  </a:cubicBezTo>
                  <a:cubicBezTo>
                    <a:pt x="2304" y="11"/>
                    <a:pt x="2204" y="1"/>
                    <a:pt x="2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1"/>
            <p:cNvSpPr/>
            <p:nvPr/>
          </p:nvSpPr>
          <p:spPr>
            <a:xfrm flipH="1">
              <a:off x="7850626" y="3641709"/>
              <a:ext cx="429286" cy="1549583"/>
            </a:xfrm>
            <a:custGeom>
              <a:avLst/>
              <a:gdLst/>
              <a:ahLst/>
              <a:cxnLst/>
              <a:rect l="l" t="t" r="r" b="b"/>
              <a:pathLst>
                <a:path w="19735" h="71237" extrusionOk="0">
                  <a:moveTo>
                    <a:pt x="3566" y="1"/>
                  </a:moveTo>
                  <a:lnTo>
                    <a:pt x="3529" y="205"/>
                  </a:lnTo>
                  <a:lnTo>
                    <a:pt x="5101" y="4923"/>
                  </a:lnTo>
                  <a:cubicBezTo>
                    <a:pt x="5101" y="4923"/>
                    <a:pt x="6956" y="15589"/>
                    <a:pt x="6956" y="18139"/>
                  </a:cubicBezTo>
                  <a:cubicBezTo>
                    <a:pt x="6956" y="20690"/>
                    <a:pt x="3247" y="43413"/>
                    <a:pt x="3247" y="43413"/>
                  </a:cubicBezTo>
                  <a:lnTo>
                    <a:pt x="465" y="57556"/>
                  </a:lnTo>
                  <a:lnTo>
                    <a:pt x="0" y="71237"/>
                  </a:lnTo>
                  <a:lnTo>
                    <a:pt x="6639" y="71237"/>
                  </a:lnTo>
                  <a:cubicBezTo>
                    <a:pt x="6787" y="70782"/>
                    <a:pt x="6965" y="70300"/>
                    <a:pt x="7240" y="69816"/>
                  </a:cubicBezTo>
                  <a:cubicBezTo>
                    <a:pt x="8220" y="68101"/>
                    <a:pt x="9935" y="66387"/>
                    <a:pt x="10915" y="63447"/>
                  </a:cubicBezTo>
                  <a:cubicBezTo>
                    <a:pt x="11894" y="60508"/>
                    <a:pt x="12630" y="56832"/>
                    <a:pt x="13364" y="55608"/>
                  </a:cubicBezTo>
                  <a:cubicBezTo>
                    <a:pt x="14099" y="54383"/>
                    <a:pt x="12875" y="52914"/>
                    <a:pt x="12875" y="52914"/>
                  </a:cubicBezTo>
                  <a:cubicBezTo>
                    <a:pt x="12875" y="52914"/>
                    <a:pt x="9850" y="54577"/>
                    <a:pt x="8672" y="54577"/>
                  </a:cubicBezTo>
                  <a:cubicBezTo>
                    <a:pt x="8351" y="54577"/>
                    <a:pt x="8167" y="54453"/>
                    <a:pt x="8220" y="54139"/>
                  </a:cubicBezTo>
                  <a:cubicBezTo>
                    <a:pt x="8465" y="52668"/>
                    <a:pt x="9690" y="52668"/>
                    <a:pt x="10180" y="50953"/>
                  </a:cubicBezTo>
                  <a:cubicBezTo>
                    <a:pt x="10670" y="49239"/>
                    <a:pt x="14344" y="48014"/>
                    <a:pt x="17040" y="47525"/>
                  </a:cubicBezTo>
                  <a:cubicBezTo>
                    <a:pt x="19735" y="47034"/>
                    <a:pt x="15569" y="46054"/>
                    <a:pt x="13609" y="46054"/>
                  </a:cubicBezTo>
                  <a:cubicBezTo>
                    <a:pt x="12303" y="46054"/>
                    <a:pt x="10017" y="46708"/>
                    <a:pt x="8856" y="46708"/>
                  </a:cubicBezTo>
                  <a:cubicBezTo>
                    <a:pt x="8275" y="46708"/>
                    <a:pt x="7976" y="46544"/>
                    <a:pt x="8221" y="46054"/>
                  </a:cubicBezTo>
                  <a:cubicBezTo>
                    <a:pt x="8956" y="44585"/>
                    <a:pt x="9445" y="41400"/>
                    <a:pt x="12630" y="40910"/>
                  </a:cubicBezTo>
                  <a:cubicBezTo>
                    <a:pt x="15815" y="40420"/>
                    <a:pt x="15325" y="39930"/>
                    <a:pt x="16549" y="37970"/>
                  </a:cubicBezTo>
                  <a:cubicBezTo>
                    <a:pt x="16809" y="37555"/>
                    <a:pt x="16870" y="37393"/>
                    <a:pt x="16792" y="37393"/>
                  </a:cubicBezTo>
                  <a:cubicBezTo>
                    <a:pt x="16513" y="37393"/>
                    <a:pt x="14459" y="39452"/>
                    <a:pt x="13268" y="39452"/>
                  </a:cubicBezTo>
                  <a:cubicBezTo>
                    <a:pt x="13217" y="39452"/>
                    <a:pt x="13167" y="39448"/>
                    <a:pt x="13120" y="39440"/>
                  </a:cubicBezTo>
                  <a:cubicBezTo>
                    <a:pt x="11650" y="39195"/>
                    <a:pt x="15569" y="35030"/>
                    <a:pt x="14835" y="32825"/>
                  </a:cubicBezTo>
                  <a:cubicBezTo>
                    <a:pt x="14100" y="30620"/>
                    <a:pt x="12140" y="27437"/>
                    <a:pt x="12385" y="24252"/>
                  </a:cubicBezTo>
                  <a:cubicBezTo>
                    <a:pt x="12630" y="21067"/>
                    <a:pt x="13609" y="18373"/>
                    <a:pt x="11405" y="14698"/>
                  </a:cubicBezTo>
                  <a:cubicBezTo>
                    <a:pt x="9200" y="11024"/>
                    <a:pt x="3566" y="1"/>
                    <a:pt x="3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1"/>
            <p:cNvSpPr/>
            <p:nvPr/>
          </p:nvSpPr>
          <p:spPr>
            <a:xfrm flipH="1">
              <a:off x="8330225" y="2946847"/>
              <a:ext cx="333009" cy="327223"/>
            </a:xfrm>
            <a:custGeom>
              <a:avLst/>
              <a:gdLst/>
              <a:ahLst/>
              <a:cxnLst/>
              <a:rect l="l" t="t" r="r" b="b"/>
              <a:pathLst>
                <a:path w="15309" h="15043" extrusionOk="0">
                  <a:moveTo>
                    <a:pt x="13449" y="0"/>
                  </a:moveTo>
                  <a:cubicBezTo>
                    <a:pt x="13448" y="1"/>
                    <a:pt x="8580" y="696"/>
                    <a:pt x="6956" y="696"/>
                  </a:cubicBezTo>
                  <a:cubicBezTo>
                    <a:pt x="6129" y="696"/>
                    <a:pt x="5486" y="997"/>
                    <a:pt x="5051" y="1292"/>
                  </a:cubicBezTo>
                  <a:cubicBezTo>
                    <a:pt x="4959" y="1935"/>
                    <a:pt x="4653" y="2916"/>
                    <a:pt x="3795" y="4264"/>
                  </a:cubicBezTo>
                  <a:cubicBezTo>
                    <a:pt x="2676" y="6021"/>
                    <a:pt x="1040" y="6630"/>
                    <a:pt x="35" y="6842"/>
                  </a:cubicBezTo>
                  <a:lnTo>
                    <a:pt x="1" y="7188"/>
                  </a:lnTo>
                  <a:cubicBezTo>
                    <a:pt x="1" y="7188"/>
                    <a:pt x="464" y="10899"/>
                    <a:pt x="1624" y="13449"/>
                  </a:cubicBezTo>
                  <a:cubicBezTo>
                    <a:pt x="1811" y="13858"/>
                    <a:pt x="2164" y="14369"/>
                    <a:pt x="2633" y="14939"/>
                  </a:cubicBezTo>
                  <a:cubicBezTo>
                    <a:pt x="3228" y="15002"/>
                    <a:pt x="3796" y="15043"/>
                    <a:pt x="4286" y="15043"/>
                  </a:cubicBezTo>
                  <a:cubicBezTo>
                    <a:pt x="6735" y="15043"/>
                    <a:pt x="12369" y="8428"/>
                    <a:pt x="13839" y="5243"/>
                  </a:cubicBezTo>
                  <a:cubicBezTo>
                    <a:pt x="15309" y="2059"/>
                    <a:pt x="12124" y="344"/>
                    <a:pt x="13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2214546" y="928676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Ukrajinská armáda, snažící se udržet celistvost Ukrajiny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V průběhu bojů do konce roku 2021 dobytí zpět některých území, nikoli ale kompletní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donětskou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a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luhanskou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oblast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Slabé stránky armády =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podfinancovanost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, nedostatek příslušníků i motivace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Naopak po vypuknutí ruské invaze na Ukrajinu její armáda, zásobována pomocí a zbraněmi státy ze západu, vytrvale brání své území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Na této straně působí proti Rusku taktéž dobrovolní bojovníci z mnoha států</a:t>
            </a:r>
            <a:endParaRPr lang="cs-CZ" sz="1600" dirty="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2"/>
          <p:cNvSpPr txBox="1">
            <a:spLocks noGrp="1"/>
          </p:cNvSpPr>
          <p:nvPr>
            <p:ph type="subTitle" idx="1"/>
          </p:nvPr>
        </p:nvSpPr>
        <p:spPr>
          <a:xfrm>
            <a:off x="2285984" y="357172"/>
            <a:ext cx="4886727" cy="27559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cs-CZ" sz="1800" b="1" u="sng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Separatisté pod taktovkou Ruska a další aktéři:</a:t>
            </a:r>
            <a:endParaRPr sz="1800" b="1" u="sng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grpSp>
        <p:nvGrpSpPr>
          <p:cNvPr id="375" name="Google Shape;375;p42"/>
          <p:cNvGrpSpPr/>
          <p:nvPr/>
        </p:nvGrpSpPr>
        <p:grpSpPr>
          <a:xfrm>
            <a:off x="349500" y="1670892"/>
            <a:ext cx="2300221" cy="3564315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2285984" y="865406"/>
            <a:ext cx="47863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Několik různých  aktérů, na něž nelze nahlížet jako na jeden celek, ačkoli mají společný příklon k východu 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Nejen vzájemná provázanost, ale i doplňování se a usilování různých aktérů v jednotlivých fázích konfliktu o své vlastní cíle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V začátku konfliktu - idealisté (separatisté, iredentisté a imperialisté) usilující o připojení území k Ruské federaci nebo o jeho osamostatnění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Po vypuknutí - využívají situace kolaboranti, členové bojových skupin, ruští agenti a bojovníci, organizovaný zločin a další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Velmi významní političtí aktéři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Velení i přímá podpora Rusko, a to po čas celého konfliktu (ačkoli to popíralo)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V současné fázi Rusko figuruje taktéž jako aktér, nyní ale přímo v otevřeném boji (i s jeho spojenci)</a:t>
            </a:r>
          </a:p>
          <a:p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(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Nykonorov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a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Pojman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, 2017)</a:t>
            </a:r>
            <a:endParaRPr lang="cs-CZ" sz="1600" dirty="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4"/>
          <p:cNvSpPr txBox="1">
            <a:spLocks noGrp="1"/>
          </p:cNvSpPr>
          <p:nvPr>
            <p:ph type="body" idx="1"/>
          </p:nvPr>
        </p:nvSpPr>
        <p:spPr>
          <a:xfrm>
            <a:off x="1000100" y="1357304"/>
            <a:ext cx="4693500" cy="24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cs-CZ" dirty="0" smtClean="0"/>
              <a:t> 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Problematika nejednotného a nestabilního státu téměř od vzniku státu</a:t>
            </a:r>
          </a:p>
          <a:p>
            <a:pPr marL="0" indent="0"/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2004 – Oranžová revoluce proti volbám (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Janukovyč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a následně zvolen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Juščenko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)</a:t>
            </a:r>
          </a:p>
          <a:p>
            <a:pPr marL="0" indent="0"/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I nadále problémy v politice</a:t>
            </a:r>
          </a:p>
          <a:p>
            <a:pPr marL="0" indent="0"/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2013 – počátek protestů proti nepodepsání asociační dohody a napětí v otázce příklonu Ukrajiny (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VxZ</a:t>
            </a:r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)</a:t>
            </a:r>
          </a:p>
          <a:p>
            <a:pPr marL="0" indent="0"/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2014 – masové protesty na nám. </a:t>
            </a:r>
            <a:r>
              <a:rPr lang="cs-CZ" sz="1600" dirty="0" err="1" smtClean="0">
                <a:latin typeface="Amiri" pitchFamily="2" charset="-78"/>
                <a:ea typeface="Amiri" pitchFamily="2" charset="-78"/>
                <a:cs typeface="Amiri" pitchFamily="2" charset="-78"/>
              </a:rPr>
              <a:t>Majdan</a:t>
            </a:r>
            <a:endParaRPr lang="cs-CZ" sz="1600" dirty="0" smtClean="0">
              <a:latin typeface="Amiri" pitchFamily="2" charset="-78"/>
              <a:ea typeface="Amiri" pitchFamily="2" charset="-78"/>
              <a:cs typeface="Amiri" pitchFamily="2" charset="-78"/>
            </a:endParaRPr>
          </a:p>
          <a:p>
            <a:pPr marL="0" indent="0"/>
            <a:r>
              <a:rPr lang="cs-CZ" sz="16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 2014 – anexe Krymu a poté plné propuknutí bojů na východě Ukrajiny</a:t>
            </a:r>
            <a:endParaRPr sz="160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442" name="Google Shape;442;p4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Začátek konfliktu</a:t>
            </a:r>
            <a:endParaRPr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sp>
        <p:nvSpPr>
          <p:cNvPr id="443" name="Google Shape;443;p44"/>
          <p:cNvSpPr/>
          <p:nvPr/>
        </p:nvSpPr>
        <p:spPr>
          <a:xfrm>
            <a:off x="3000364" y="964299"/>
            <a:ext cx="3071834" cy="45719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44"/>
          <p:cNvGrpSpPr/>
          <p:nvPr/>
        </p:nvGrpSpPr>
        <p:grpSpPr>
          <a:xfrm rot="505744">
            <a:off x="5570868" y="1363361"/>
            <a:ext cx="3577154" cy="3795748"/>
            <a:chOff x="2765500" y="2418675"/>
            <a:chExt cx="1990725" cy="2112375"/>
          </a:xfrm>
        </p:grpSpPr>
        <p:sp>
          <p:nvSpPr>
            <p:cNvPr id="445" name="Google Shape;445;p44"/>
            <p:cNvSpPr/>
            <p:nvPr/>
          </p:nvSpPr>
          <p:spPr>
            <a:xfrm>
              <a:off x="2765500" y="2419075"/>
              <a:ext cx="1122050" cy="1088775"/>
            </a:xfrm>
            <a:custGeom>
              <a:avLst/>
              <a:gdLst/>
              <a:ahLst/>
              <a:cxnLst/>
              <a:rect l="l" t="t" r="r" b="b"/>
              <a:pathLst>
                <a:path w="44882" h="43551" extrusionOk="0">
                  <a:moveTo>
                    <a:pt x="36262" y="0"/>
                  </a:moveTo>
                  <a:cubicBezTo>
                    <a:pt x="36262" y="0"/>
                    <a:pt x="12975" y="7466"/>
                    <a:pt x="16175" y="10843"/>
                  </a:cubicBezTo>
                  <a:cubicBezTo>
                    <a:pt x="19374" y="14220"/>
                    <a:pt x="0" y="18131"/>
                    <a:pt x="3556" y="20975"/>
                  </a:cubicBezTo>
                  <a:cubicBezTo>
                    <a:pt x="7110" y="23819"/>
                    <a:pt x="1423" y="27197"/>
                    <a:pt x="1423" y="27197"/>
                  </a:cubicBezTo>
                  <a:lnTo>
                    <a:pt x="7465" y="43551"/>
                  </a:lnTo>
                  <a:cubicBezTo>
                    <a:pt x="7465" y="43551"/>
                    <a:pt x="15819" y="41416"/>
                    <a:pt x="12264" y="38573"/>
                  </a:cubicBezTo>
                  <a:cubicBezTo>
                    <a:pt x="8710" y="35730"/>
                    <a:pt x="29240" y="33417"/>
                    <a:pt x="26040" y="30040"/>
                  </a:cubicBezTo>
                  <a:cubicBezTo>
                    <a:pt x="22841" y="26663"/>
                    <a:pt x="44882" y="20263"/>
                    <a:pt x="44882" y="20263"/>
                  </a:cubicBezTo>
                  <a:lnTo>
                    <a:pt x="362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3022425" y="3215075"/>
              <a:ext cx="1733800" cy="1315975"/>
            </a:xfrm>
            <a:custGeom>
              <a:avLst/>
              <a:gdLst/>
              <a:ahLst/>
              <a:cxnLst/>
              <a:rect l="l" t="t" r="r" b="b"/>
              <a:pathLst>
                <a:path w="69352" h="52639" extrusionOk="0">
                  <a:moveTo>
                    <a:pt x="42839" y="9060"/>
                  </a:moveTo>
                  <a:cubicBezTo>
                    <a:pt x="43002" y="9481"/>
                    <a:pt x="43226" y="9755"/>
                    <a:pt x="43226" y="9755"/>
                  </a:cubicBezTo>
                  <a:lnTo>
                    <a:pt x="43226" y="10525"/>
                  </a:lnTo>
                  <a:cubicBezTo>
                    <a:pt x="43205" y="10522"/>
                    <a:pt x="43184" y="10521"/>
                    <a:pt x="43161" y="10521"/>
                  </a:cubicBezTo>
                  <a:cubicBezTo>
                    <a:pt x="42130" y="10521"/>
                    <a:pt x="38989" y="13140"/>
                    <a:pt x="37018" y="14879"/>
                  </a:cubicBezTo>
                  <a:lnTo>
                    <a:pt x="41302" y="10344"/>
                  </a:lnTo>
                  <a:cubicBezTo>
                    <a:pt x="41323" y="10320"/>
                    <a:pt x="41346" y="10298"/>
                    <a:pt x="41372" y="10277"/>
                  </a:cubicBezTo>
                  <a:cubicBezTo>
                    <a:pt x="41591" y="10095"/>
                    <a:pt x="42730" y="9153"/>
                    <a:pt x="42783" y="9085"/>
                  </a:cubicBezTo>
                  <a:cubicBezTo>
                    <a:pt x="42800" y="9073"/>
                    <a:pt x="42819" y="9065"/>
                    <a:pt x="42839" y="9060"/>
                  </a:cubicBezTo>
                  <a:close/>
                  <a:moveTo>
                    <a:pt x="29077" y="15137"/>
                  </a:moveTo>
                  <a:lnTo>
                    <a:pt x="29985" y="16335"/>
                  </a:lnTo>
                  <a:lnTo>
                    <a:pt x="29147" y="16688"/>
                  </a:lnTo>
                  <a:cubicBezTo>
                    <a:pt x="28977" y="16760"/>
                    <a:pt x="28822" y="16859"/>
                    <a:pt x="28686" y="16984"/>
                  </a:cubicBezTo>
                  <a:lnTo>
                    <a:pt x="26575" y="18918"/>
                  </a:lnTo>
                  <a:lnTo>
                    <a:pt x="28857" y="15412"/>
                  </a:lnTo>
                  <a:lnTo>
                    <a:pt x="29077" y="15137"/>
                  </a:lnTo>
                  <a:close/>
                  <a:moveTo>
                    <a:pt x="53980" y="18731"/>
                  </a:moveTo>
                  <a:lnTo>
                    <a:pt x="55579" y="19220"/>
                  </a:lnTo>
                  <a:cubicBezTo>
                    <a:pt x="55579" y="19220"/>
                    <a:pt x="54783" y="19518"/>
                    <a:pt x="53791" y="19887"/>
                  </a:cubicBezTo>
                  <a:cubicBezTo>
                    <a:pt x="53894" y="19317"/>
                    <a:pt x="53980" y="18731"/>
                    <a:pt x="53980" y="18731"/>
                  </a:cubicBezTo>
                  <a:close/>
                  <a:moveTo>
                    <a:pt x="25794" y="20116"/>
                  </a:moveTo>
                  <a:lnTo>
                    <a:pt x="24915" y="21961"/>
                  </a:lnTo>
                  <a:cubicBezTo>
                    <a:pt x="24676" y="22461"/>
                    <a:pt x="24293" y="22878"/>
                    <a:pt x="23814" y="23158"/>
                  </a:cubicBezTo>
                  <a:lnTo>
                    <a:pt x="25794" y="20116"/>
                  </a:lnTo>
                  <a:close/>
                  <a:moveTo>
                    <a:pt x="47272" y="16600"/>
                  </a:moveTo>
                  <a:cubicBezTo>
                    <a:pt x="48152" y="16600"/>
                    <a:pt x="50692" y="17694"/>
                    <a:pt x="50692" y="17694"/>
                  </a:cubicBezTo>
                  <a:lnTo>
                    <a:pt x="49033" y="18228"/>
                  </a:lnTo>
                  <a:cubicBezTo>
                    <a:pt x="48837" y="18081"/>
                    <a:pt x="48628" y="18022"/>
                    <a:pt x="48419" y="18022"/>
                  </a:cubicBezTo>
                  <a:cubicBezTo>
                    <a:pt x="47623" y="18022"/>
                    <a:pt x="46841" y="18879"/>
                    <a:pt x="46841" y="18879"/>
                  </a:cubicBezTo>
                  <a:lnTo>
                    <a:pt x="47018" y="21012"/>
                  </a:lnTo>
                  <a:cubicBezTo>
                    <a:pt x="47018" y="21012"/>
                    <a:pt x="47729" y="21249"/>
                    <a:pt x="48150" y="21249"/>
                  </a:cubicBezTo>
                  <a:cubicBezTo>
                    <a:pt x="48361" y="21249"/>
                    <a:pt x="48499" y="21190"/>
                    <a:pt x="48440" y="21012"/>
                  </a:cubicBezTo>
                  <a:cubicBezTo>
                    <a:pt x="48295" y="20576"/>
                    <a:pt x="49061" y="20536"/>
                    <a:pt x="49345" y="20536"/>
                  </a:cubicBezTo>
                  <a:cubicBezTo>
                    <a:pt x="49408" y="20536"/>
                    <a:pt x="49448" y="20538"/>
                    <a:pt x="49448" y="20538"/>
                  </a:cubicBezTo>
                  <a:cubicBezTo>
                    <a:pt x="49448" y="20538"/>
                    <a:pt x="50156" y="20255"/>
                    <a:pt x="51047" y="19798"/>
                  </a:cubicBezTo>
                  <a:lnTo>
                    <a:pt x="51047" y="20833"/>
                  </a:lnTo>
                  <a:cubicBezTo>
                    <a:pt x="50692" y="21075"/>
                    <a:pt x="49969" y="21251"/>
                    <a:pt x="49891" y="21263"/>
                  </a:cubicBezTo>
                  <a:cubicBezTo>
                    <a:pt x="49625" y="21308"/>
                    <a:pt x="46158" y="25174"/>
                    <a:pt x="46158" y="25174"/>
                  </a:cubicBezTo>
                  <a:lnTo>
                    <a:pt x="44487" y="26690"/>
                  </a:lnTo>
                  <a:cubicBezTo>
                    <a:pt x="42625" y="24372"/>
                    <a:pt x="40264" y="22141"/>
                    <a:pt x="40264" y="22141"/>
                  </a:cubicBezTo>
                  <a:cubicBezTo>
                    <a:pt x="40264" y="22141"/>
                    <a:pt x="41745" y="20955"/>
                    <a:pt x="42990" y="20836"/>
                  </a:cubicBezTo>
                  <a:cubicBezTo>
                    <a:pt x="44234" y="20717"/>
                    <a:pt x="46485" y="16865"/>
                    <a:pt x="47077" y="16629"/>
                  </a:cubicBezTo>
                  <a:cubicBezTo>
                    <a:pt x="47126" y="16609"/>
                    <a:pt x="47193" y="16600"/>
                    <a:pt x="47272" y="16600"/>
                  </a:cubicBezTo>
                  <a:close/>
                  <a:moveTo>
                    <a:pt x="54425" y="27663"/>
                  </a:moveTo>
                  <a:lnTo>
                    <a:pt x="59802" y="29307"/>
                  </a:lnTo>
                  <a:lnTo>
                    <a:pt x="59623" y="31218"/>
                  </a:lnTo>
                  <a:lnTo>
                    <a:pt x="54425" y="27663"/>
                  </a:lnTo>
                  <a:close/>
                  <a:moveTo>
                    <a:pt x="32330" y="20010"/>
                  </a:moveTo>
                  <a:cubicBezTo>
                    <a:pt x="32335" y="20044"/>
                    <a:pt x="32338" y="20064"/>
                    <a:pt x="32338" y="20064"/>
                  </a:cubicBezTo>
                  <a:cubicBezTo>
                    <a:pt x="31742" y="22333"/>
                    <a:pt x="31976" y="23994"/>
                    <a:pt x="32440" y="25170"/>
                  </a:cubicBezTo>
                  <a:lnTo>
                    <a:pt x="30240" y="32448"/>
                  </a:lnTo>
                  <a:lnTo>
                    <a:pt x="29796" y="33174"/>
                  </a:lnTo>
                  <a:lnTo>
                    <a:pt x="27299" y="28023"/>
                  </a:lnTo>
                  <a:cubicBezTo>
                    <a:pt x="27014" y="27436"/>
                    <a:pt x="27088" y="26740"/>
                    <a:pt x="27488" y="26226"/>
                  </a:cubicBezTo>
                  <a:lnTo>
                    <a:pt x="32330" y="20010"/>
                  </a:lnTo>
                  <a:close/>
                  <a:moveTo>
                    <a:pt x="12605" y="43339"/>
                  </a:moveTo>
                  <a:lnTo>
                    <a:pt x="12594" y="43350"/>
                  </a:lnTo>
                  <a:lnTo>
                    <a:pt x="13038" y="43854"/>
                  </a:lnTo>
                  <a:lnTo>
                    <a:pt x="9078" y="47187"/>
                  </a:lnTo>
                  <a:cubicBezTo>
                    <a:pt x="9059" y="47109"/>
                    <a:pt x="9021" y="47035"/>
                    <a:pt x="8971" y="46972"/>
                  </a:cubicBezTo>
                  <a:lnTo>
                    <a:pt x="8382" y="46706"/>
                  </a:lnTo>
                  <a:cubicBezTo>
                    <a:pt x="8216" y="46631"/>
                    <a:pt x="8131" y="46444"/>
                    <a:pt x="8183" y="46270"/>
                  </a:cubicBezTo>
                  <a:lnTo>
                    <a:pt x="8591" y="44921"/>
                  </a:lnTo>
                  <a:cubicBezTo>
                    <a:pt x="8625" y="44808"/>
                    <a:pt x="8690" y="44709"/>
                    <a:pt x="8779" y="44634"/>
                  </a:cubicBezTo>
                  <a:lnTo>
                    <a:pt x="9324" y="44174"/>
                  </a:lnTo>
                  <a:lnTo>
                    <a:pt x="10188" y="45196"/>
                  </a:lnTo>
                  <a:lnTo>
                    <a:pt x="12605" y="43339"/>
                  </a:lnTo>
                  <a:close/>
                  <a:moveTo>
                    <a:pt x="38719" y="1"/>
                  </a:moveTo>
                  <a:cubicBezTo>
                    <a:pt x="38421" y="1"/>
                    <a:pt x="38130" y="149"/>
                    <a:pt x="37960" y="418"/>
                  </a:cubicBezTo>
                  <a:lnTo>
                    <a:pt x="37518" y="1113"/>
                  </a:lnTo>
                  <a:cubicBezTo>
                    <a:pt x="37472" y="1186"/>
                    <a:pt x="37417" y="1251"/>
                    <a:pt x="37352" y="1308"/>
                  </a:cubicBezTo>
                  <a:lnTo>
                    <a:pt x="36295" y="2232"/>
                  </a:lnTo>
                  <a:cubicBezTo>
                    <a:pt x="36123" y="2382"/>
                    <a:pt x="36015" y="2592"/>
                    <a:pt x="35992" y="2820"/>
                  </a:cubicBezTo>
                  <a:lnTo>
                    <a:pt x="35943" y="3299"/>
                  </a:lnTo>
                  <a:cubicBezTo>
                    <a:pt x="35922" y="3526"/>
                    <a:pt x="35814" y="3734"/>
                    <a:pt x="35643" y="3885"/>
                  </a:cubicBezTo>
                  <a:lnTo>
                    <a:pt x="28799" y="9903"/>
                  </a:lnTo>
                  <a:lnTo>
                    <a:pt x="27643" y="8866"/>
                  </a:lnTo>
                  <a:lnTo>
                    <a:pt x="28109" y="8445"/>
                  </a:lnTo>
                  <a:cubicBezTo>
                    <a:pt x="28389" y="8079"/>
                    <a:pt x="28167" y="7547"/>
                    <a:pt x="27710" y="7487"/>
                  </a:cubicBezTo>
                  <a:lnTo>
                    <a:pt x="26017" y="7267"/>
                  </a:lnTo>
                  <a:cubicBezTo>
                    <a:pt x="25921" y="7254"/>
                    <a:pt x="25825" y="7248"/>
                    <a:pt x="25729" y="7248"/>
                  </a:cubicBezTo>
                  <a:cubicBezTo>
                    <a:pt x="25236" y="7248"/>
                    <a:pt x="24754" y="7411"/>
                    <a:pt x="24360" y="7716"/>
                  </a:cubicBezTo>
                  <a:lnTo>
                    <a:pt x="24023" y="7977"/>
                  </a:lnTo>
                  <a:cubicBezTo>
                    <a:pt x="23540" y="8352"/>
                    <a:pt x="23253" y="8924"/>
                    <a:pt x="23244" y="9535"/>
                  </a:cubicBezTo>
                  <a:lnTo>
                    <a:pt x="23241" y="9766"/>
                  </a:lnTo>
                  <a:cubicBezTo>
                    <a:pt x="23233" y="10272"/>
                    <a:pt x="23418" y="10764"/>
                    <a:pt x="23756" y="11139"/>
                  </a:cubicBezTo>
                  <a:lnTo>
                    <a:pt x="25124" y="12658"/>
                  </a:lnTo>
                  <a:lnTo>
                    <a:pt x="24217" y="13135"/>
                  </a:lnTo>
                  <a:cubicBezTo>
                    <a:pt x="24034" y="13231"/>
                    <a:pt x="23868" y="13358"/>
                    <a:pt x="23728" y="13510"/>
                  </a:cubicBezTo>
                  <a:lnTo>
                    <a:pt x="21398" y="16038"/>
                  </a:lnTo>
                  <a:cubicBezTo>
                    <a:pt x="21238" y="16212"/>
                    <a:pt x="21111" y="16415"/>
                    <a:pt x="21028" y="16637"/>
                  </a:cubicBezTo>
                  <a:lnTo>
                    <a:pt x="19964" y="19460"/>
                  </a:lnTo>
                  <a:cubicBezTo>
                    <a:pt x="19682" y="20209"/>
                    <a:pt x="19124" y="20822"/>
                    <a:pt x="18404" y="21171"/>
                  </a:cubicBezTo>
                  <a:lnTo>
                    <a:pt x="17846" y="21441"/>
                  </a:lnTo>
                  <a:cubicBezTo>
                    <a:pt x="17769" y="21479"/>
                    <a:pt x="17686" y="21497"/>
                    <a:pt x="17604" y="21497"/>
                  </a:cubicBezTo>
                  <a:cubicBezTo>
                    <a:pt x="17470" y="21497"/>
                    <a:pt x="17337" y="21448"/>
                    <a:pt x="17234" y="21355"/>
                  </a:cubicBezTo>
                  <a:lnTo>
                    <a:pt x="17179" y="21307"/>
                  </a:lnTo>
                  <a:cubicBezTo>
                    <a:pt x="17023" y="21165"/>
                    <a:pt x="16821" y="21088"/>
                    <a:pt x="16612" y="21088"/>
                  </a:cubicBezTo>
                  <a:cubicBezTo>
                    <a:pt x="16597" y="21088"/>
                    <a:pt x="16582" y="21089"/>
                    <a:pt x="16567" y="21090"/>
                  </a:cubicBezTo>
                  <a:lnTo>
                    <a:pt x="15564" y="21143"/>
                  </a:lnTo>
                  <a:cubicBezTo>
                    <a:pt x="15349" y="21154"/>
                    <a:pt x="15146" y="21246"/>
                    <a:pt x="14997" y="21402"/>
                  </a:cubicBezTo>
                  <a:lnTo>
                    <a:pt x="12580" y="23920"/>
                  </a:lnTo>
                  <a:cubicBezTo>
                    <a:pt x="12454" y="24051"/>
                    <a:pt x="12381" y="24223"/>
                    <a:pt x="12375" y="24405"/>
                  </a:cubicBezTo>
                  <a:lnTo>
                    <a:pt x="12323" y="25879"/>
                  </a:lnTo>
                  <a:cubicBezTo>
                    <a:pt x="12308" y="26295"/>
                    <a:pt x="12643" y="26642"/>
                    <a:pt x="13059" y="26642"/>
                  </a:cubicBezTo>
                  <a:lnTo>
                    <a:pt x="13889" y="26642"/>
                  </a:lnTo>
                  <a:cubicBezTo>
                    <a:pt x="14108" y="26642"/>
                    <a:pt x="14287" y="26815"/>
                    <a:pt x="14293" y="27034"/>
                  </a:cubicBezTo>
                  <a:lnTo>
                    <a:pt x="14370" y="29431"/>
                  </a:lnTo>
                  <a:cubicBezTo>
                    <a:pt x="14388" y="30035"/>
                    <a:pt x="14221" y="30630"/>
                    <a:pt x="13891" y="31134"/>
                  </a:cubicBezTo>
                  <a:lnTo>
                    <a:pt x="10996" y="35555"/>
                  </a:lnTo>
                  <a:cubicBezTo>
                    <a:pt x="10442" y="36402"/>
                    <a:pt x="9783" y="37174"/>
                    <a:pt x="9034" y="37856"/>
                  </a:cubicBezTo>
                  <a:lnTo>
                    <a:pt x="2456" y="43848"/>
                  </a:lnTo>
                  <a:lnTo>
                    <a:pt x="2689" y="44229"/>
                  </a:lnTo>
                  <a:lnTo>
                    <a:pt x="268" y="45648"/>
                  </a:lnTo>
                  <a:cubicBezTo>
                    <a:pt x="74" y="45760"/>
                    <a:pt x="1" y="46004"/>
                    <a:pt x="100" y="46204"/>
                  </a:cubicBezTo>
                  <a:lnTo>
                    <a:pt x="1909" y="49861"/>
                  </a:lnTo>
                  <a:cubicBezTo>
                    <a:pt x="2020" y="50087"/>
                    <a:pt x="2250" y="50231"/>
                    <a:pt x="2502" y="50231"/>
                  </a:cubicBezTo>
                  <a:cubicBezTo>
                    <a:pt x="2509" y="50231"/>
                    <a:pt x="2516" y="50231"/>
                    <a:pt x="2523" y="50231"/>
                  </a:cubicBezTo>
                  <a:cubicBezTo>
                    <a:pt x="2945" y="50219"/>
                    <a:pt x="3582" y="50202"/>
                    <a:pt x="3964" y="50199"/>
                  </a:cubicBezTo>
                  <a:cubicBezTo>
                    <a:pt x="4229" y="50197"/>
                    <a:pt x="4468" y="50037"/>
                    <a:pt x="4570" y="49792"/>
                  </a:cubicBezTo>
                  <a:cubicBezTo>
                    <a:pt x="4673" y="49546"/>
                    <a:pt x="4620" y="49263"/>
                    <a:pt x="4434" y="49073"/>
                  </a:cubicBezTo>
                  <a:lnTo>
                    <a:pt x="3748" y="48830"/>
                  </a:lnTo>
                  <a:cubicBezTo>
                    <a:pt x="3554" y="48763"/>
                    <a:pt x="3440" y="48560"/>
                    <a:pt x="3483" y="48359"/>
                  </a:cubicBezTo>
                  <a:lnTo>
                    <a:pt x="3812" y="46804"/>
                  </a:lnTo>
                  <a:cubicBezTo>
                    <a:pt x="3839" y="46676"/>
                    <a:pt x="3903" y="46558"/>
                    <a:pt x="3995" y="46465"/>
                  </a:cubicBezTo>
                  <a:lnTo>
                    <a:pt x="4564" y="45896"/>
                  </a:lnTo>
                  <a:lnTo>
                    <a:pt x="5631" y="46963"/>
                  </a:lnTo>
                  <a:lnTo>
                    <a:pt x="6253" y="46394"/>
                  </a:lnTo>
                  <a:lnTo>
                    <a:pt x="6678" y="47478"/>
                  </a:lnTo>
                  <a:cubicBezTo>
                    <a:pt x="6762" y="47693"/>
                    <a:pt x="6965" y="47839"/>
                    <a:pt x="7194" y="47851"/>
                  </a:cubicBezTo>
                  <a:cubicBezTo>
                    <a:pt x="7499" y="47868"/>
                    <a:pt x="7930" y="47893"/>
                    <a:pt x="8262" y="47916"/>
                  </a:cubicBezTo>
                  <a:cubicBezTo>
                    <a:pt x="8127" y="48116"/>
                    <a:pt x="8118" y="48376"/>
                    <a:pt x="8234" y="48587"/>
                  </a:cubicBezTo>
                  <a:lnTo>
                    <a:pt x="10161" y="52012"/>
                  </a:lnTo>
                  <a:cubicBezTo>
                    <a:pt x="10292" y="52245"/>
                    <a:pt x="10531" y="52398"/>
                    <a:pt x="10797" y="52420"/>
                  </a:cubicBezTo>
                  <a:lnTo>
                    <a:pt x="13447" y="52637"/>
                  </a:lnTo>
                  <a:cubicBezTo>
                    <a:pt x="13466" y="52638"/>
                    <a:pt x="13485" y="52639"/>
                    <a:pt x="13504" y="52639"/>
                  </a:cubicBezTo>
                  <a:cubicBezTo>
                    <a:pt x="13846" y="52639"/>
                    <a:pt x="14144" y="52391"/>
                    <a:pt x="14199" y="52047"/>
                  </a:cubicBezTo>
                  <a:cubicBezTo>
                    <a:pt x="14258" y="51685"/>
                    <a:pt x="14029" y="51338"/>
                    <a:pt x="13672" y="51251"/>
                  </a:cubicBezTo>
                  <a:lnTo>
                    <a:pt x="13191" y="51132"/>
                  </a:lnTo>
                  <a:cubicBezTo>
                    <a:pt x="12919" y="51065"/>
                    <a:pt x="12717" y="50840"/>
                    <a:pt x="12681" y="50563"/>
                  </a:cubicBezTo>
                  <a:lnTo>
                    <a:pt x="12496" y="49186"/>
                  </a:lnTo>
                  <a:cubicBezTo>
                    <a:pt x="12465" y="48944"/>
                    <a:pt x="12553" y="48702"/>
                    <a:pt x="12733" y="48538"/>
                  </a:cubicBezTo>
                  <a:lnTo>
                    <a:pt x="13026" y="48273"/>
                  </a:lnTo>
                  <a:lnTo>
                    <a:pt x="13813" y="49997"/>
                  </a:lnTo>
                  <a:cubicBezTo>
                    <a:pt x="13911" y="50213"/>
                    <a:pt x="14110" y="50366"/>
                    <a:pt x="14344" y="50406"/>
                  </a:cubicBezTo>
                  <a:lnTo>
                    <a:pt x="16669" y="50796"/>
                  </a:lnTo>
                  <a:cubicBezTo>
                    <a:pt x="16703" y="50802"/>
                    <a:pt x="16738" y="50805"/>
                    <a:pt x="16772" y="50805"/>
                  </a:cubicBezTo>
                  <a:cubicBezTo>
                    <a:pt x="17054" y="50805"/>
                    <a:pt x="17308" y="50613"/>
                    <a:pt x="17378" y="50332"/>
                  </a:cubicBezTo>
                  <a:cubicBezTo>
                    <a:pt x="17457" y="50015"/>
                    <a:pt x="17281" y="49691"/>
                    <a:pt x="16972" y="49587"/>
                  </a:cubicBezTo>
                  <a:lnTo>
                    <a:pt x="16556" y="49446"/>
                  </a:lnTo>
                  <a:cubicBezTo>
                    <a:pt x="16321" y="49368"/>
                    <a:pt x="16158" y="49153"/>
                    <a:pt x="16147" y="48906"/>
                  </a:cubicBezTo>
                  <a:lnTo>
                    <a:pt x="16088" y="47674"/>
                  </a:lnTo>
                  <a:cubicBezTo>
                    <a:pt x="16077" y="47458"/>
                    <a:pt x="16174" y="47251"/>
                    <a:pt x="16345" y="47120"/>
                  </a:cubicBezTo>
                  <a:lnTo>
                    <a:pt x="18834" y="45216"/>
                  </a:lnTo>
                  <a:lnTo>
                    <a:pt x="19323" y="45680"/>
                  </a:lnTo>
                  <a:lnTo>
                    <a:pt x="25583" y="40075"/>
                  </a:lnTo>
                  <a:lnTo>
                    <a:pt x="24202" y="42342"/>
                  </a:lnTo>
                  <a:lnTo>
                    <a:pt x="25627" y="42627"/>
                  </a:lnTo>
                  <a:cubicBezTo>
                    <a:pt x="25137" y="43218"/>
                    <a:pt x="24411" y="44091"/>
                    <a:pt x="24087" y="44476"/>
                  </a:cubicBezTo>
                  <a:cubicBezTo>
                    <a:pt x="23832" y="44779"/>
                    <a:pt x="23739" y="45188"/>
                    <a:pt x="23837" y="45572"/>
                  </a:cubicBezTo>
                  <a:lnTo>
                    <a:pt x="26044" y="47972"/>
                  </a:lnTo>
                  <a:lnTo>
                    <a:pt x="28880" y="48094"/>
                  </a:lnTo>
                  <a:cubicBezTo>
                    <a:pt x="29056" y="48092"/>
                    <a:pt x="29191" y="47934"/>
                    <a:pt x="29163" y="47760"/>
                  </a:cubicBezTo>
                  <a:cubicBezTo>
                    <a:pt x="29118" y="47481"/>
                    <a:pt x="28862" y="47090"/>
                    <a:pt x="27881" y="46846"/>
                  </a:cubicBezTo>
                  <a:lnTo>
                    <a:pt x="26814" y="44653"/>
                  </a:lnTo>
                  <a:lnTo>
                    <a:pt x="27754" y="43053"/>
                  </a:lnTo>
                  <a:lnTo>
                    <a:pt x="29244" y="43350"/>
                  </a:lnTo>
                  <a:lnTo>
                    <a:pt x="34517" y="32922"/>
                  </a:lnTo>
                  <a:lnTo>
                    <a:pt x="36180" y="28743"/>
                  </a:lnTo>
                  <a:lnTo>
                    <a:pt x="39707" y="31028"/>
                  </a:lnTo>
                  <a:lnTo>
                    <a:pt x="37737" y="32816"/>
                  </a:lnTo>
                  <a:cubicBezTo>
                    <a:pt x="37415" y="33107"/>
                    <a:pt x="37177" y="33471"/>
                    <a:pt x="37020" y="33876"/>
                  </a:cubicBezTo>
                  <a:lnTo>
                    <a:pt x="35844" y="36939"/>
                  </a:lnTo>
                  <a:cubicBezTo>
                    <a:pt x="35551" y="37700"/>
                    <a:pt x="35065" y="38373"/>
                    <a:pt x="34434" y="38890"/>
                  </a:cubicBezTo>
                  <a:lnTo>
                    <a:pt x="32418" y="40541"/>
                  </a:lnTo>
                  <a:lnTo>
                    <a:pt x="33344" y="41465"/>
                  </a:lnTo>
                  <a:lnTo>
                    <a:pt x="31122" y="42967"/>
                  </a:lnTo>
                  <a:cubicBezTo>
                    <a:pt x="30598" y="43319"/>
                    <a:pt x="30475" y="44038"/>
                    <a:pt x="30851" y="44547"/>
                  </a:cubicBezTo>
                  <a:cubicBezTo>
                    <a:pt x="31330" y="45193"/>
                    <a:pt x="31941" y="46020"/>
                    <a:pt x="32281" y="46483"/>
                  </a:cubicBezTo>
                  <a:cubicBezTo>
                    <a:pt x="32448" y="46708"/>
                    <a:pt x="32702" y="46852"/>
                    <a:pt x="32982" y="46875"/>
                  </a:cubicBezTo>
                  <a:lnTo>
                    <a:pt x="35148" y="47057"/>
                  </a:lnTo>
                  <a:cubicBezTo>
                    <a:pt x="35157" y="47057"/>
                    <a:pt x="35167" y="47058"/>
                    <a:pt x="35176" y="47058"/>
                  </a:cubicBezTo>
                  <a:cubicBezTo>
                    <a:pt x="35343" y="47058"/>
                    <a:pt x="35489" y="46937"/>
                    <a:pt x="35517" y="46769"/>
                  </a:cubicBezTo>
                  <a:cubicBezTo>
                    <a:pt x="35546" y="46592"/>
                    <a:pt x="35434" y="46422"/>
                    <a:pt x="35261" y="46379"/>
                  </a:cubicBezTo>
                  <a:lnTo>
                    <a:pt x="34747" y="46250"/>
                  </a:lnTo>
                  <a:cubicBezTo>
                    <a:pt x="34394" y="46163"/>
                    <a:pt x="34132" y="45866"/>
                    <a:pt x="34088" y="45506"/>
                  </a:cubicBezTo>
                  <a:lnTo>
                    <a:pt x="34013" y="44881"/>
                  </a:lnTo>
                  <a:cubicBezTo>
                    <a:pt x="33994" y="44722"/>
                    <a:pt x="34023" y="44562"/>
                    <a:pt x="34095" y="44420"/>
                  </a:cubicBezTo>
                  <a:lnTo>
                    <a:pt x="34650" y="43350"/>
                  </a:lnTo>
                  <a:lnTo>
                    <a:pt x="35761" y="44282"/>
                  </a:lnTo>
                  <a:lnTo>
                    <a:pt x="37006" y="43438"/>
                  </a:lnTo>
                  <a:lnTo>
                    <a:pt x="38940" y="41914"/>
                  </a:lnTo>
                  <a:lnTo>
                    <a:pt x="38424" y="43860"/>
                  </a:lnTo>
                  <a:cubicBezTo>
                    <a:pt x="38336" y="44185"/>
                    <a:pt x="38581" y="44594"/>
                    <a:pt x="38917" y="44594"/>
                  </a:cubicBezTo>
                  <a:lnTo>
                    <a:pt x="43961" y="44594"/>
                  </a:lnTo>
                  <a:cubicBezTo>
                    <a:pt x="44346" y="44594"/>
                    <a:pt x="44549" y="44054"/>
                    <a:pt x="44301" y="43760"/>
                  </a:cubicBezTo>
                  <a:cubicBezTo>
                    <a:pt x="43445" y="42737"/>
                    <a:pt x="40975" y="42713"/>
                    <a:pt x="40975" y="42713"/>
                  </a:cubicBezTo>
                  <a:lnTo>
                    <a:pt x="41805" y="40054"/>
                  </a:lnTo>
                  <a:lnTo>
                    <a:pt x="42456" y="40103"/>
                  </a:lnTo>
                  <a:cubicBezTo>
                    <a:pt x="42456" y="40103"/>
                    <a:pt x="42828" y="39302"/>
                    <a:pt x="43357" y="38165"/>
                  </a:cubicBezTo>
                  <a:lnTo>
                    <a:pt x="47197" y="33008"/>
                  </a:lnTo>
                  <a:cubicBezTo>
                    <a:pt x="47349" y="32804"/>
                    <a:pt x="47581" y="32697"/>
                    <a:pt x="47816" y="32697"/>
                  </a:cubicBezTo>
                  <a:cubicBezTo>
                    <a:pt x="47983" y="32697"/>
                    <a:pt x="48151" y="32751"/>
                    <a:pt x="48292" y="32862"/>
                  </a:cubicBezTo>
                  <a:lnTo>
                    <a:pt x="53243" y="33767"/>
                  </a:lnTo>
                  <a:cubicBezTo>
                    <a:pt x="53296" y="33777"/>
                    <a:pt x="53310" y="33848"/>
                    <a:pt x="53261" y="33876"/>
                  </a:cubicBezTo>
                  <a:lnTo>
                    <a:pt x="48292" y="36684"/>
                  </a:lnTo>
                  <a:lnTo>
                    <a:pt x="49092" y="37351"/>
                  </a:lnTo>
                  <a:lnTo>
                    <a:pt x="47483" y="37390"/>
                  </a:lnTo>
                  <a:cubicBezTo>
                    <a:pt x="47341" y="37394"/>
                    <a:pt x="47202" y="37417"/>
                    <a:pt x="47067" y="37460"/>
                  </a:cubicBezTo>
                  <a:lnTo>
                    <a:pt x="46640" y="37596"/>
                  </a:lnTo>
                  <a:cubicBezTo>
                    <a:pt x="45909" y="37830"/>
                    <a:pt x="45474" y="38581"/>
                    <a:pt x="45635" y="39331"/>
                  </a:cubicBezTo>
                  <a:cubicBezTo>
                    <a:pt x="45657" y="39431"/>
                    <a:pt x="45670" y="39503"/>
                    <a:pt x="45670" y="39529"/>
                  </a:cubicBezTo>
                  <a:cubicBezTo>
                    <a:pt x="45670" y="39662"/>
                    <a:pt x="48737" y="42417"/>
                    <a:pt x="48870" y="42462"/>
                  </a:cubicBezTo>
                  <a:cubicBezTo>
                    <a:pt x="48983" y="42500"/>
                    <a:pt x="51607" y="42633"/>
                    <a:pt x="52413" y="42673"/>
                  </a:cubicBezTo>
                  <a:cubicBezTo>
                    <a:pt x="52417" y="42673"/>
                    <a:pt x="52420" y="42673"/>
                    <a:pt x="52423" y="42673"/>
                  </a:cubicBezTo>
                  <a:cubicBezTo>
                    <a:pt x="52558" y="42673"/>
                    <a:pt x="52675" y="42573"/>
                    <a:pt x="52691" y="42438"/>
                  </a:cubicBezTo>
                  <a:cubicBezTo>
                    <a:pt x="52709" y="42300"/>
                    <a:pt x="52617" y="42170"/>
                    <a:pt x="52481" y="42141"/>
                  </a:cubicBezTo>
                  <a:lnTo>
                    <a:pt x="51492" y="41929"/>
                  </a:lnTo>
                  <a:lnTo>
                    <a:pt x="51049" y="41222"/>
                  </a:lnTo>
                  <a:cubicBezTo>
                    <a:pt x="50823" y="40857"/>
                    <a:pt x="50996" y="40375"/>
                    <a:pt x="51403" y="40240"/>
                  </a:cubicBezTo>
                  <a:lnTo>
                    <a:pt x="52159" y="39396"/>
                  </a:lnTo>
                  <a:lnTo>
                    <a:pt x="58779" y="37128"/>
                  </a:lnTo>
                  <a:lnTo>
                    <a:pt x="58738" y="40448"/>
                  </a:lnTo>
                  <a:cubicBezTo>
                    <a:pt x="58737" y="40611"/>
                    <a:pt x="58619" y="40748"/>
                    <a:pt x="58459" y="40773"/>
                  </a:cubicBezTo>
                  <a:lnTo>
                    <a:pt x="58371" y="40789"/>
                  </a:lnTo>
                  <a:cubicBezTo>
                    <a:pt x="58152" y="40825"/>
                    <a:pt x="58029" y="41060"/>
                    <a:pt x="58125" y="41260"/>
                  </a:cubicBezTo>
                  <a:lnTo>
                    <a:pt x="58336" y="41705"/>
                  </a:lnTo>
                  <a:cubicBezTo>
                    <a:pt x="58711" y="42228"/>
                    <a:pt x="58332" y="42485"/>
                    <a:pt x="58023" y="42600"/>
                  </a:cubicBezTo>
                  <a:cubicBezTo>
                    <a:pt x="57983" y="42615"/>
                    <a:pt x="57943" y="42622"/>
                    <a:pt x="57903" y="42622"/>
                  </a:cubicBezTo>
                  <a:cubicBezTo>
                    <a:pt x="57774" y="42622"/>
                    <a:pt x="57653" y="42549"/>
                    <a:pt x="57597" y="42426"/>
                  </a:cubicBezTo>
                  <a:lnTo>
                    <a:pt x="57387" y="41959"/>
                  </a:lnTo>
                  <a:cubicBezTo>
                    <a:pt x="57332" y="41837"/>
                    <a:pt x="57212" y="41761"/>
                    <a:pt x="57082" y="41761"/>
                  </a:cubicBezTo>
                  <a:cubicBezTo>
                    <a:pt x="57057" y="41761"/>
                    <a:pt x="57032" y="41764"/>
                    <a:pt x="57007" y="41770"/>
                  </a:cubicBezTo>
                  <a:cubicBezTo>
                    <a:pt x="56851" y="41806"/>
                    <a:pt x="56743" y="41948"/>
                    <a:pt x="56750" y="42108"/>
                  </a:cubicBezTo>
                  <a:lnTo>
                    <a:pt x="56774" y="42798"/>
                  </a:lnTo>
                  <a:cubicBezTo>
                    <a:pt x="56777" y="42894"/>
                    <a:pt x="56822" y="42984"/>
                    <a:pt x="56896" y="43045"/>
                  </a:cubicBezTo>
                  <a:lnTo>
                    <a:pt x="57859" y="43829"/>
                  </a:lnTo>
                  <a:cubicBezTo>
                    <a:pt x="57919" y="43877"/>
                    <a:pt x="57994" y="43904"/>
                    <a:pt x="58071" y="43904"/>
                  </a:cubicBezTo>
                  <a:cubicBezTo>
                    <a:pt x="58091" y="43904"/>
                    <a:pt x="58112" y="43902"/>
                    <a:pt x="58132" y="43898"/>
                  </a:cubicBezTo>
                  <a:lnTo>
                    <a:pt x="60183" y="43504"/>
                  </a:lnTo>
                  <a:cubicBezTo>
                    <a:pt x="60264" y="43488"/>
                    <a:pt x="60341" y="43447"/>
                    <a:pt x="60386" y="43378"/>
                  </a:cubicBezTo>
                  <a:cubicBezTo>
                    <a:pt x="60881" y="42628"/>
                    <a:pt x="61312" y="38861"/>
                    <a:pt x="61312" y="38861"/>
                  </a:cubicBezTo>
                  <a:lnTo>
                    <a:pt x="61783" y="38213"/>
                  </a:lnTo>
                  <a:cubicBezTo>
                    <a:pt x="61939" y="37999"/>
                    <a:pt x="62025" y="37740"/>
                    <a:pt x="62027" y="37475"/>
                  </a:cubicBezTo>
                  <a:lnTo>
                    <a:pt x="62068" y="33173"/>
                  </a:lnTo>
                  <a:lnTo>
                    <a:pt x="63824" y="31084"/>
                  </a:lnTo>
                  <a:cubicBezTo>
                    <a:pt x="64940" y="29756"/>
                    <a:pt x="65177" y="27898"/>
                    <a:pt x="64430" y="26333"/>
                  </a:cubicBezTo>
                  <a:lnTo>
                    <a:pt x="64412" y="26296"/>
                  </a:lnTo>
                  <a:lnTo>
                    <a:pt x="65311" y="25262"/>
                  </a:lnTo>
                  <a:lnTo>
                    <a:pt x="65978" y="25840"/>
                  </a:lnTo>
                  <a:lnTo>
                    <a:pt x="67045" y="24730"/>
                  </a:lnTo>
                  <a:lnTo>
                    <a:pt x="67655" y="25182"/>
                  </a:lnTo>
                  <a:cubicBezTo>
                    <a:pt x="67774" y="25270"/>
                    <a:pt x="67910" y="25311"/>
                    <a:pt x="68043" y="25311"/>
                  </a:cubicBezTo>
                  <a:cubicBezTo>
                    <a:pt x="68323" y="25311"/>
                    <a:pt x="68592" y="25130"/>
                    <a:pt x="68674" y="24830"/>
                  </a:cubicBezTo>
                  <a:lnTo>
                    <a:pt x="68690" y="24773"/>
                  </a:lnTo>
                  <a:lnTo>
                    <a:pt x="69138" y="23612"/>
                  </a:lnTo>
                  <a:cubicBezTo>
                    <a:pt x="69336" y="23099"/>
                    <a:pt x="69352" y="22534"/>
                    <a:pt x="69181" y="22011"/>
                  </a:cubicBezTo>
                  <a:lnTo>
                    <a:pt x="68955" y="21322"/>
                  </a:lnTo>
                  <a:cubicBezTo>
                    <a:pt x="68783" y="20796"/>
                    <a:pt x="68434" y="20346"/>
                    <a:pt x="67966" y="20049"/>
                  </a:cubicBezTo>
                  <a:lnTo>
                    <a:pt x="67511" y="19761"/>
                  </a:lnTo>
                  <a:cubicBezTo>
                    <a:pt x="67118" y="19512"/>
                    <a:pt x="66675" y="19390"/>
                    <a:pt x="66235" y="19390"/>
                  </a:cubicBezTo>
                  <a:cubicBezTo>
                    <a:pt x="65636" y="19390"/>
                    <a:pt x="65041" y="19615"/>
                    <a:pt x="64584" y="20053"/>
                  </a:cubicBezTo>
                  <a:lnTo>
                    <a:pt x="62419" y="22126"/>
                  </a:lnTo>
                  <a:lnTo>
                    <a:pt x="60734" y="18598"/>
                  </a:lnTo>
                  <a:lnTo>
                    <a:pt x="53795" y="14659"/>
                  </a:lnTo>
                  <a:cubicBezTo>
                    <a:pt x="53611" y="14555"/>
                    <a:pt x="53408" y="14504"/>
                    <a:pt x="53206" y="14504"/>
                  </a:cubicBezTo>
                  <a:cubicBezTo>
                    <a:pt x="52912" y="14504"/>
                    <a:pt x="52621" y="14613"/>
                    <a:pt x="52394" y="14822"/>
                  </a:cubicBezTo>
                  <a:cubicBezTo>
                    <a:pt x="51280" y="14394"/>
                    <a:pt x="50059" y="13999"/>
                    <a:pt x="49565" y="13368"/>
                  </a:cubicBezTo>
                  <a:cubicBezTo>
                    <a:pt x="48499" y="12005"/>
                    <a:pt x="47728" y="11176"/>
                    <a:pt x="47728" y="11176"/>
                  </a:cubicBezTo>
                  <a:lnTo>
                    <a:pt x="47611" y="10169"/>
                  </a:lnTo>
                  <a:lnTo>
                    <a:pt x="48440" y="10110"/>
                  </a:lnTo>
                  <a:lnTo>
                    <a:pt x="48499" y="9398"/>
                  </a:lnTo>
                  <a:cubicBezTo>
                    <a:pt x="50277" y="8451"/>
                    <a:pt x="49506" y="7503"/>
                    <a:pt x="48085" y="6674"/>
                  </a:cubicBezTo>
                  <a:cubicBezTo>
                    <a:pt x="47279" y="6204"/>
                    <a:pt x="46352" y="5793"/>
                    <a:pt x="45430" y="5793"/>
                  </a:cubicBezTo>
                  <a:cubicBezTo>
                    <a:pt x="44797" y="5793"/>
                    <a:pt x="44166" y="5987"/>
                    <a:pt x="43580" y="6488"/>
                  </a:cubicBezTo>
                  <a:cubicBezTo>
                    <a:pt x="43510" y="6434"/>
                    <a:pt x="43431" y="6375"/>
                    <a:pt x="43351" y="6317"/>
                  </a:cubicBezTo>
                  <a:cubicBezTo>
                    <a:pt x="43209" y="6213"/>
                    <a:pt x="43044" y="6163"/>
                    <a:pt x="42880" y="6163"/>
                  </a:cubicBezTo>
                  <a:cubicBezTo>
                    <a:pt x="42639" y="6163"/>
                    <a:pt x="42402" y="6272"/>
                    <a:pt x="42245" y="6478"/>
                  </a:cubicBezTo>
                  <a:lnTo>
                    <a:pt x="41804" y="7059"/>
                  </a:lnTo>
                  <a:cubicBezTo>
                    <a:pt x="41758" y="7120"/>
                    <a:pt x="41703" y="7173"/>
                    <a:pt x="41641" y="7219"/>
                  </a:cubicBezTo>
                  <a:lnTo>
                    <a:pt x="40637" y="7958"/>
                  </a:lnTo>
                  <a:cubicBezTo>
                    <a:pt x="40475" y="8077"/>
                    <a:pt x="40363" y="8255"/>
                    <a:pt x="40327" y="8454"/>
                  </a:cubicBezTo>
                  <a:lnTo>
                    <a:pt x="40248" y="8874"/>
                  </a:lnTo>
                  <a:cubicBezTo>
                    <a:pt x="40212" y="9072"/>
                    <a:pt x="40100" y="9249"/>
                    <a:pt x="39938" y="9369"/>
                  </a:cubicBezTo>
                  <a:lnTo>
                    <a:pt x="33438" y="14174"/>
                  </a:lnTo>
                  <a:lnTo>
                    <a:pt x="32495" y="13172"/>
                  </a:lnTo>
                  <a:lnTo>
                    <a:pt x="32937" y="12836"/>
                  </a:lnTo>
                  <a:cubicBezTo>
                    <a:pt x="33213" y="12533"/>
                    <a:pt x="33056" y="12045"/>
                    <a:pt x="32656" y="11959"/>
                  </a:cubicBezTo>
                  <a:lnTo>
                    <a:pt x="31761" y="11764"/>
                  </a:lnTo>
                  <a:lnTo>
                    <a:pt x="37267" y="4850"/>
                  </a:lnTo>
                  <a:cubicBezTo>
                    <a:pt x="37289" y="4822"/>
                    <a:pt x="37314" y="4795"/>
                    <a:pt x="37339" y="4770"/>
                  </a:cubicBezTo>
                  <a:cubicBezTo>
                    <a:pt x="37569" y="4544"/>
                    <a:pt x="38759" y="3377"/>
                    <a:pt x="38812" y="3295"/>
                  </a:cubicBezTo>
                  <a:cubicBezTo>
                    <a:pt x="38845" y="3247"/>
                    <a:pt x="39234" y="3143"/>
                    <a:pt x="39574" y="3060"/>
                  </a:cubicBezTo>
                  <a:cubicBezTo>
                    <a:pt x="40075" y="2935"/>
                    <a:pt x="40369" y="2416"/>
                    <a:pt x="40218" y="1923"/>
                  </a:cubicBezTo>
                  <a:cubicBezTo>
                    <a:pt x="40082" y="1484"/>
                    <a:pt x="39811" y="607"/>
                    <a:pt x="39790" y="542"/>
                  </a:cubicBezTo>
                  <a:cubicBezTo>
                    <a:pt x="39776" y="500"/>
                    <a:pt x="39491" y="319"/>
                    <a:pt x="39186" y="132"/>
                  </a:cubicBezTo>
                  <a:cubicBezTo>
                    <a:pt x="39040" y="43"/>
                    <a:pt x="38879" y="1"/>
                    <a:pt x="38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3655900" y="2418675"/>
              <a:ext cx="867700" cy="1960525"/>
            </a:xfrm>
            <a:custGeom>
              <a:avLst/>
              <a:gdLst/>
              <a:ahLst/>
              <a:cxnLst/>
              <a:rect l="l" t="t" r="r" b="b"/>
              <a:pathLst>
                <a:path w="34708" h="78421" extrusionOk="0">
                  <a:moveTo>
                    <a:pt x="715" y="1"/>
                  </a:moveTo>
                  <a:cubicBezTo>
                    <a:pt x="374" y="1"/>
                    <a:pt x="0" y="391"/>
                    <a:pt x="185" y="819"/>
                  </a:cubicBezTo>
                  <a:lnTo>
                    <a:pt x="11490" y="26978"/>
                  </a:lnTo>
                  <a:lnTo>
                    <a:pt x="29492" y="68632"/>
                  </a:lnTo>
                  <a:lnTo>
                    <a:pt x="33603" y="78141"/>
                  </a:lnTo>
                  <a:cubicBezTo>
                    <a:pt x="33688" y="78339"/>
                    <a:pt x="33837" y="78421"/>
                    <a:pt x="33993" y="78421"/>
                  </a:cubicBezTo>
                  <a:cubicBezTo>
                    <a:pt x="34334" y="78421"/>
                    <a:pt x="34708" y="78031"/>
                    <a:pt x="34523" y="77603"/>
                  </a:cubicBezTo>
                  <a:cubicBezTo>
                    <a:pt x="30755" y="68883"/>
                    <a:pt x="26986" y="60164"/>
                    <a:pt x="23217" y="51445"/>
                  </a:cubicBezTo>
                  <a:cubicBezTo>
                    <a:pt x="17216" y="37560"/>
                    <a:pt x="11217" y="23675"/>
                    <a:pt x="5216" y="9790"/>
                  </a:cubicBezTo>
                  <a:lnTo>
                    <a:pt x="1106" y="281"/>
                  </a:lnTo>
                  <a:cubicBezTo>
                    <a:pt x="1021" y="83"/>
                    <a:pt x="872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44"/>
          <p:cNvSpPr/>
          <p:nvPr/>
        </p:nvSpPr>
        <p:spPr>
          <a:xfrm>
            <a:off x="-367400" y="4477625"/>
            <a:ext cx="9511143" cy="856661"/>
          </a:xfrm>
          <a:custGeom>
            <a:avLst/>
            <a:gdLst/>
            <a:ahLst/>
            <a:cxnLst/>
            <a:rect l="l" t="t" r="r" b="b"/>
            <a:pathLst>
              <a:path w="199082" h="43847" extrusionOk="0">
                <a:moveTo>
                  <a:pt x="110561" y="1"/>
                </a:moveTo>
                <a:lnTo>
                  <a:pt x="105659" y="5564"/>
                </a:lnTo>
                <a:lnTo>
                  <a:pt x="102541" y="6840"/>
                </a:lnTo>
                <a:lnTo>
                  <a:pt x="95155" y="6163"/>
                </a:lnTo>
                <a:lnTo>
                  <a:pt x="87543" y="11253"/>
                </a:lnTo>
                <a:lnTo>
                  <a:pt x="84171" y="11502"/>
                </a:lnTo>
                <a:lnTo>
                  <a:pt x="81602" y="7670"/>
                </a:lnTo>
                <a:lnTo>
                  <a:pt x="75266" y="8950"/>
                </a:lnTo>
                <a:lnTo>
                  <a:pt x="59325" y="17080"/>
                </a:lnTo>
                <a:cubicBezTo>
                  <a:pt x="59325" y="17080"/>
                  <a:pt x="56221" y="17238"/>
                  <a:pt x="52308" y="17238"/>
                </a:cubicBezTo>
                <a:cubicBezTo>
                  <a:pt x="47832" y="17238"/>
                  <a:pt x="42296" y="17031"/>
                  <a:pt x="39135" y="16146"/>
                </a:cubicBezTo>
                <a:cubicBezTo>
                  <a:pt x="33210" y="14487"/>
                  <a:pt x="711" y="13510"/>
                  <a:pt x="0" y="13272"/>
                </a:cubicBezTo>
                <a:lnTo>
                  <a:pt x="0" y="13272"/>
                </a:lnTo>
                <a:lnTo>
                  <a:pt x="1778" y="42425"/>
                </a:lnTo>
                <a:lnTo>
                  <a:pt x="199082" y="43847"/>
                </a:lnTo>
                <a:lnTo>
                  <a:pt x="199082" y="14931"/>
                </a:lnTo>
                <a:lnTo>
                  <a:pt x="178522" y="15643"/>
                </a:lnTo>
                <a:lnTo>
                  <a:pt x="165072" y="17538"/>
                </a:lnTo>
                <a:lnTo>
                  <a:pt x="159858" y="11614"/>
                </a:lnTo>
                <a:lnTo>
                  <a:pt x="149430" y="11376"/>
                </a:lnTo>
                <a:lnTo>
                  <a:pt x="144453" y="4977"/>
                </a:lnTo>
                <a:lnTo>
                  <a:pt x="137223" y="3674"/>
                </a:lnTo>
                <a:lnTo>
                  <a:pt x="128337" y="3674"/>
                </a:lnTo>
                <a:lnTo>
                  <a:pt x="125859" y="1279"/>
                </a:lnTo>
                <a:cubicBezTo>
                  <a:pt x="125859" y="1279"/>
                  <a:pt x="119343" y="1873"/>
                  <a:pt x="115940" y="1873"/>
                </a:cubicBezTo>
                <a:cubicBezTo>
                  <a:pt x="115262" y="1873"/>
                  <a:pt x="114708" y="1850"/>
                  <a:pt x="114353" y="1793"/>
                </a:cubicBezTo>
                <a:lnTo>
                  <a:pt x="1105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Ukrajina 2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 Background by Slidesgo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9788</TotalTime>
  <Words>1474</Words>
  <PresentationFormat>Předvádění na obrazovce (16:9)</PresentationFormat>
  <Paragraphs>167</Paragraphs>
  <Slides>23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Amiri</vt:lpstr>
      <vt:lpstr>Advent Pro</vt:lpstr>
      <vt:lpstr>Livvic</vt:lpstr>
      <vt:lpstr>Roboto Condensed Light</vt:lpstr>
      <vt:lpstr>War Background by Slidesgo</vt:lpstr>
      <vt:lpstr>KONFLIKT</vt:lpstr>
      <vt:lpstr>OBSAH</vt:lpstr>
      <vt:lpstr>Historie území Ukrajiny </vt:lpstr>
      <vt:lpstr>Snímek 4</vt:lpstr>
      <vt:lpstr>Aktéři</vt:lpstr>
      <vt:lpstr>Snímek 6</vt:lpstr>
      <vt:lpstr>Snímek 7</vt:lpstr>
      <vt:lpstr>Začátek konfliktu</vt:lpstr>
      <vt:lpstr>Snímek 9</vt:lpstr>
      <vt:lpstr>Cesta k „Zamrzlému konfliktu“</vt:lpstr>
      <vt:lpstr>Vývoj v roce 2021</vt:lpstr>
      <vt:lpstr>Snímek 12</vt:lpstr>
      <vt:lpstr>Válka na Ukrajině po únoru 2022</vt:lpstr>
      <vt:lpstr>Snímek 14</vt:lpstr>
      <vt:lpstr>Vývoj konfliktu od vstupu Ruska na území Ukrajiny</vt:lpstr>
      <vt:lpstr>Síly a prostředky útočící na Ukrajině</vt:lpstr>
      <vt:lpstr>Zbraně a systémy využité v konfliktu</vt:lpstr>
      <vt:lpstr>Reakce států ohledně připojení vých. oblastí k Rusku</vt:lpstr>
      <vt:lpstr>2,685</vt:lpstr>
      <vt:lpstr>Válka na Ukrajině vyvolala migrační vlnu obyvatel, proudících do sousedních států a dalších států Evropy. Společně s ní přináší i další druhotné hrozby a ovlivňuje všechny sektory bezpečnosti (USIP, 2022)</vt:lpstr>
      <vt:lpstr>Vliv desinformací v konfliktu</vt:lpstr>
      <vt:lpstr>Zdroje</vt:lpstr>
      <vt:lpstr>Děkuji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KONFLIKT</dc:title>
  <cp:lastModifiedBy>Acer</cp:lastModifiedBy>
  <cp:revision>166</cp:revision>
  <dcterms:modified xsi:type="dcterms:W3CDTF">2022-04-09T07:12:24Z</dcterms:modified>
</cp:coreProperties>
</file>