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479" r:id="rId3"/>
    <p:sldId id="397" r:id="rId4"/>
    <p:sldId id="348" r:id="rId5"/>
    <p:sldId id="382" r:id="rId6"/>
    <p:sldId id="472" r:id="rId7"/>
    <p:sldId id="536" r:id="rId8"/>
    <p:sldId id="313" r:id="rId9"/>
    <p:sldId id="349" r:id="rId10"/>
    <p:sldId id="350" r:id="rId11"/>
    <p:sldId id="333" r:id="rId12"/>
    <p:sldId id="381" r:id="rId13"/>
    <p:sldId id="390" r:id="rId14"/>
    <p:sldId id="338" r:id="rId15"/>
    <p:sldId id="391" r:id="rId16"/>
    <p:sldId id="352" r:id="rId17"/>
    <p:sldId id="328" r:id="rId18"/>
    <p:sldId id="329" r:id="rId19"/>
    <p:sldId id="414" r:id="rId20"/>
    <p:sldId id="323" r:id="rId21"/>
    <p:sldId id="318" r:id="rId22"/>
    <p:sldId id="314" r:id="rId23"/>
    <p:sldId id="315" r:id="rId24"/>
    <p:sldId id="316" r:id="rId25"/>
    <p:sldId id="319" r:id="rId26"/>
    <p:sldId id="534" r:id="rId27"/>
    <p:sldId id="533" r:id="rId28"/>
    <p:sldId id="322" r:id="rId29"/>
    <p:sldId id="320" r:id="rId30"/>
    <p:sldId id="321" r:id="rId31"/>
    <p:sldId id="480" r:id="rId32"/>
    <p:sldId id="537" r:id="rId33"/>
    <p:sldId id="538" r:id="rId34"/>
    <p:sldId id="485" r:id="rId35"/>
    <p:sldId id="410" r:id="rId36"/>
    <p:sldId id="481" r:id="rId37"/>
    <p:sldId id="482" r:id="rId38"/>
    <p:sldId id="351" r:id="rId39"/>
  </p:sldIdLst>
  <p:sldSz cx="9144000" cy="6858000" type="screen4x3"/>
  <p:notesSz cx="7099300" cy="10234613"/>
  <p:defaultTextStyle>
    <a:defPPr>
      <a:defRPr lang="cs-CZ"/>
    </a:defPPr>
    <a:lvl1pPr marL="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06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09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11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14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17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2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2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944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orient="horz" pos="362">
          <p15:clr>
            <a:srgbClr val="A4A3A4"/>
          </p15:clr>
        </p15:guide>
        <p15:guide id="5" orient="horz" pos="2812">
          <p15:clr>
            <a:srgbClr val="A4A3A4"/>
          </p15:clr>
        </p15:guide>
        <p15:guide id="6" orient="horz" pos="713">
          <p15:clr>
            <a:srgbClr val="A4A3A4"/>
          </p15:clr>
        </p15:guide>
        <p15:guide id="7" pos="2880">
          <p15:clr>
            <a:srgbClr val="A4A3A4"/>
          </p15:clr>
        </p15:guide>
        <p15:guide id="8" pos="360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5A"/>
    <a:srgbClr val="CA8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466" autoAdjust="0"/>
    <p:restoredTop sz="94700" autoAdjust="0"/>
  </p:normalViewPr>
  <p:slideViewPr>
    <p:cSldViewPr snapToGrid="0" showGuides="1">
      <p:cViewPr>
        <p:scale>
          <a:sx n="118" d="100"/>
          <a:sy n="118" d="100"/>
        </p:scale>
        <p:origin x="-1434" y="-42"/>
      </p:cViewPr>
      <p:guideLst>
        <p:guide orient="horz" pos="944"/>
        <p:guide orient="horz" pos="2160"/>
        <p:guide orient="horz" pos="3974"/>
        <p:guide orient="horz" pos="362"/>
        <p:guide orient="horz" pos="2812"/>
        <p:guide orient="horz" pos="713"/>
        <p:guide pos="2880"/>
        <p:guide pos="360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sl&#237;k\Desktop\dizertace\grafy%20cvvm.xlsx" TargetMode="External"/><Relationship Id="rId2" Type="http://schemas.openxmlformats.org/officeDocument/2006/relationships/image" Target="../media/image8.jpeg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17"/>
    </mc:Choice>
    <mc:Fallback>
      <c:style val="1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List1!$D$48</c:f>
              <c:strCache>
                <c:ptCount val="1"/>
                <c:pt idx="0">
                  <c:v>Přijatelné</c:v>
                </c:pt>
              </c:strCache>
            </c:strRef>
          </c:tx>
          <c:spPr>
            <a:blipFill>
              <a:blip xmlns:r="http://schemas.openxmlformats.org/officeDocument/2006/relationships" r:embed="rId2"/>
              <a:tile tx="0" ty="0" sx="100000" sy="100000" flip="none" algn="tl"/>
            </a:blipFill>
            <a:effectLst>
              <a:outerShdw blurRad="50800" dist="20000" dir="5400000" rotWithShape="0">
                <a:srgbClr val="FFC000">
                  <a:alpha val="42000"/>
                </a:srgbClr>
              </a:outerShdw>
            </a:effectLst>
          </c:spPr>
          <c:invertIfNegative val="0"/>
          <c:dLbls>
            <c:spPr>
              <a:solidFill>
                <a:srgbClr val="FF0000"/>
              </a:solidFill>
              <a:effectLst>
                <a:innerShdw blurRad="63500" dist="50800" dir="13500000">
                  <a:schemeClr val="bg1">
                    <a:alpha val="50000"/>
                  </a:schemeClr>
                </a:innerShdw>
              </a:effectLst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List1!$D$59:$D$61</c:f>
              <c:strCache>
                <c:ptCount val="3"/>
                <c:pt idx="0">
                  <c:v>Prokázat nějakou službu nebo udělat nějakou laskavost</c:v>
                </c:pt>
                <c:pt idx="1">
                  <c:v>Dát dárek</c:v>
                </c:pt>
                <c:pt idx="2">
                  <c:v>Dát peníze</c:v>
                </c:pt>
              </c:strCache>
            </c:strRef>
          </c:cat>
          <c:val>
            <c:numRef>
              <c:f>List1!$R$49:$R$51</c:f>
              <c:numCache>
                <c:formatCode>General</c:formatCode>
                <c:ptCount val="3"/>
                <c:pt idx="0">
                  <c:v>53</c:v>
                </c:pt>
                <c:pt idx="1">
                  <c:v>47</c:v>
                </c:pt>
                <c:pt idx="2">
                  <c:v>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C58-4F19-A2DC-0FCA69F22B34}"/>
            </c:ext>
          </c:extLst>
        </c:ser>
        <c:ser>
          <c:idx val="1"/>
          <c:order val="1"/>
          <c:tx>
            <c:strRef>
              <c:f>List1!$D$49</c:f>
              <c:strCache>
                <c:ptCount val="1"/>
                <c:pt idx="0">
                  <c:v>Nepřijatelné</c:v>
                </c:pt>
              </c:strCache>
            </c:strRef>
          </c:tx>
          <c:invertIfNegative val="0"/>
          <c:dLbls>
            <c:spPr>
              <a:solidFill>
                <a:srgbClr val="00B050"/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List1!$S$49:$S$51</c:f>
              <c:numCache>
                <c:formatCode>General</c:formatCode>
                <c:ptCount val="3"/>
                <c:pt idx="0">
                  <c:v>44</c:v>
                </c:pt>
                <c:pt idx="1">
                  <c:v>51</c:v>
                </c:pt>
                <c:pt idx="2">
                  <c:v>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C58-4F19-A2DC-0FCA69F22B34}"/>
            </c:ext>
          </c:extLst>
        </c:ser>
        <c:ser>
          <c:idx val="2"/>
          <c:order val="2"/>
          <c:tx>
            <c:strRef>
              <c:f>List1!$D$50</c:f>
              <c:strCache>
                <c:ptCount val="1"/>
                <c:pt idx="0">
                  <c:v>Neví/bez odpovědi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6823705920581134E-3"/>
                  <c:y val="-8.89515414881903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C58-4F19-A2DC-0FCA69F22B34}"/>
                </c:ext>
              </c:extLst>
            </c:dLbl>
            <c:dLbl>
              <c:idx val="1"/>
              <c:layout>
                <c:manualLayout>
                  <c:x val="1.2486321578821626E-2"/>
                  <c:y val="-5.93010276587935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C58-4F19-A2DC-0FCA69F22B34}"/>
                </c:ext>
              </c:extLst>
            </c:dLbl>
            <c:dLbl>
              <c:idx val="2"/>
              <c:layout>
                <c:manualLayout>
                  <c:x val="1.7168692170879664E-2"/>
                  <c:y val="-1.18602055317586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C58-4F19-A2DC-0FCA69F22B3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List1!$T$49:$T$51</c:f>
              <c:numCache>
                <c:formatCode>General</c:formatCode>
                <c:ptCount val="3"/>
                <c:pt idx="0">
                  <c:v>3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4C58-4F19-A2DC-0FCA69F22B3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36361088"/>
        <c:axId val="136362624"/>
        <c:axId val="0"/>
      </c:bar3DChart>
      <c:catAx>
        <c:axId val="1363610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cs-CZ"/>
          </a:p>
        </c:txPr>
        <c:crossAx val="136362624"/>
        <c:crosses val="autoZero"/>
        <c:auto val="1"/>
        <c:lblAlgn val="ctr"/>
        <c:lblOffset val="100"/>
        <c:noMultiLvlLbl val="0"/>
      </c:catAx>
      <c:valAx>
        <c:axId val="136362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36361088"/>
        <c:crosses val="autoZero"/>
        <c:crossBetween val="between"/>
      </c:valAx>
    </c:plotArea>
    <c:legend>
      <c:legendPos val="b"/>
      <c:layout/>
      <c:overlay val="0"/>
      <c:spPr>
        <a:effectLst>
          <a:innerShdw blurRad="63500" dist="50800" dir="13500000">
            <a:prstClr val="black">
              <a:alpha val="50000"/>
            </a:prstClr>
          </a:innerShdw>
        </a:effectLst>
      </c:spPr>
    </c:legend>
    <c:plotVisOnly val="1"/>
    <c:dispBlanksAs val="gap"/>
    <c:showDLblsOverMax val="0"/>
  </c:chart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3.3290463692038495E-2"/>
          <c:y val="7.5984003843052358E-2"/>
          <c:w val="0.95143175853018369"/>
          <c:h val="0.82962828179394277"/>
        </c:manualLayout>
      </c:layout>
      <c:lineChart>
        <c:grouping val="standard"/>
        <c:varyColors val="0"/>
        <c:ser>
          <c:idx val="0"/>
          <c:order val="0"/>
          <c:tx>
            <c:strRef>
              <c:f>List1!$C$2</c:f>
              <c:strCache>
                <c:ptCount val="1"/>
                <c:pt idx="0">
                  <c:v>Austria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List1!$D$1:$AB$1</c:f>
              <c:numCache>
                <c:formatCode>General</c:formatCode>
                <c:ptCount val="25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</c:numCache>
            </c:numRef>
          </c:cat>
          <c:val>
            <c:numRef>
              <c:f>List1!$D$2:$AB$2</c:f>
              <c:numCache>
                <c:formatCode>General</c:formatCode>
                <c:ptCount val="25"/>
                <c:pt idx="0">
                  <c:v>7.59</c:v>
                </c:pt>
                <c:pt idx="1">
                  <c:v>7.61</c:v>
                </c:pt>
                <c:pt idx="2">
                  <c:v>7.5</c:v>
                </c:pt>
                <c:pt idx="3">
                  <c:v>7.6</c:v>
                </c:pt>
                <c:pt idx="4">
                  <c:v>7.7</c:v>
                </c:pt>
                <c:pt idx="5">
                  <c:v>7.8</c:v>
                </c:pt>
                <c:pt idx="6">
                  <c:v>7.8</c:v>
                </c:pt>
                <c:pt idx="7">
                  <c:v>8</c:v>
                </c:pt>
                <c:pt idx="8">
                  <c:v>8.4</c:v>
                </c:pt>
                <c:pt idx="9">
                  <c:v>8.6999999999999993</c:v>
                </c:pt>
                <c:pt idx="10">
                  <c:v>8.6</c:v>
                </c:pt>
                <c:pt idx="11">
                  <c:v>8.1</c:v>
                </c:pt>
                <c:pt idx="12">
                  <c:v>8.1</c:v>
                </c:pt>
                <c:pt idx="13">
                  <c:v>7.9</c:v>
                </c:pt>
                <c:pt idx="14">
                  <c:v>7.9</c:v>
                </c:pt>
                <c:pt idx="15">
                  <c:v>7.8</c:v>
                </c:pt>
                <c:pt idx="16">
                  <c:v>6.9</c:v>
                </c:pt>
                <c:pt idx="17">
                  <c:v>6.9</c:v>
                </c:pt>
                <c:pt idx="18">
                  <c:v>7.2</c:v>
                </c:pt>
                <c:pt idx="19">
                  <c:v>7.6</c:v>
                </c:pt>
                <c:pt idx="20">
                  <c:v>7.5</c:v>
                </c:pt>
                <c:pt idx="21">
                  <c:v>7.5</c:v>
                </c:pt>
                <c:pt idx="22">
                  <c:v>7.6</c:v>
                </c:pt>
                <c:pt idx="23">
                  <c:v>7.7</c:v>
                </c:pt>
                <c:pt idx="24">
                  <c:v>7.6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D864-4F17-8725-EFA99BB26A3D}"/>
            </c:ext>
          </c:extLst>
        </c:ser>
        <c:ser>
          <c:idx val="1"/>
          <c:order val="1"/>
          <c:tx>
            <c:strRef>
              <c:f>List1!$C$3</c:f>
              <c:strCache>
                <c:ptCount val="1"/>
                <c:pt idx="0">
                  <c:v>UK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List1!$D$1:$AB$1</c:f>
              <c:numCache>
                <c:formatCode>General</c:formatCode>
                <c:ptCount val="25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</c:numCache>
            </c:numRef>
          </c:cat>
          <c:val>
            <c:numRef>
              <c:f>List1!$D$3:$AB$3</c:f>
              <c:numCache>
                <c:formatCode>General</c:formatCode>
                <c:ptCount val="25"/>
                <c:pt idx="0">
                  <c:v>8.44</c:v>
                </c:pt>
                <c:pt idx="1">
                  <c:v>8.2200000000000006</c:v>
                </c:pt>
                <c:pt idx="2">
                  <c:v>8.6999999999999993</c:v>
                </c:pt>
                <c:pt idx="3">
                  <c:v>8.6</c:v>
                </c:pt>
                <c:pt idx="4">
                  <c:v>8.6999999999999993</c:v>
                </c:pt>
                <c:pt idx="5">
                  <c:v>8.3000000000000007</c:v>
                </c:pt>
                <c:pt idx="6">
                  <c:v>8.6999999999999993</c:v>
                </c:pt>
                <c:pt idx="7">
                  <c:v>8.6999999999999993</c:v>
                </c:pt>
                <c:pt idx="8">
                  <c:v>8.6</c:v>
                </c:pt>
                <c:pt idx="9">
                  <c:v>8.6</c:v>
                </c:pt>
                <c:pt idx="10">
                  <c:v>8.6</c:v>
                </c:pt>
                <c:pt idx="11">
                  <c:v>8.4</c:v>
                </c:pt>
                <c:pt idx="12">
                  <c:v>7.7</c:v>
                </c:pt>
                <c:pt idx="13">
                  <c:v>7.7</c:v>
                </c:pt>
                <c:pt idx="14">
                  <c:v>7.6</c:v>
                </c:pt>
                <c:pt idx="15">
                  <c:v>7.8</c:v>
                </c:pt>
                <c:pt idx="16">
                  <c:v>7.4</c:v>
                </c:pt>
                <c:pt idx="17">
                  <c:v>7.6</c:v>
                </c:pt>
                <c:pt idx="18">
                  <c:v>7.8</c:v>
                </c:pt>
                <c:pt idx="19">
                  <c:v>8.1</c:v>
                </c:pt>
                <c:pt idx="20">
                  <c:v>8.1</c:v>
                </c:pt>
                <c:pt idx="21">
                  <c:v>8.1999999999999993</c:v>
                </c:pt>
                <c:pt idx="22">
                  <c:v>8</c:v>
                </c:pt>
                <c:pt idx="23">
                  <c:v>7.7</c:v>
                </c:pt>
                <c:pt idx="24">
                  <c:v>7.7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D864-4F17-8725-EFA99BB26A3D}"/>
            </c:ext>
          </c:extLst>
        </c:ser>
        <c:ser>
          <c:idx val="2"/>
          <c:order val="2"/>
          <c:tx>
            <c:strRef>
              <c:f>List1!$C$4</c:f>
              <c:strCache>
                <c:ptCount val="1"/>
                <c:pt idx="0">
                  <c:v>Estonia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List1!$D$1:$AB$1</c:f>
              <c:numCache>
                <c:formatCode>General</c:formatCode>
                <c:ptCount val="25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</c:numCache>
            </c:numRef>
          </c:cat>
          <c:val>
            <c:numRef>
              <c:f>List1!$D$4:$AB$4</c:f>
              <c:numCache>
                <c:formatCode>General</c:formatCode>
                <c:ptCount val="25"/>
                <c:pt idx="2">
                  <c:v>5.7</c:v>
                </c:pt>
                <c:pt idx="3">
                  <c:v>5.7</c:v>
                </c:pt>
                <c:pt idx="4">
                  <c:v>5.7</c:v>
                </c:pt>
                <c:pt idx="5">
                  <c:v>5.6</c:v>
                </c:pt>
                <c:pt idx="6">
                  <c:v>5.6</c:v>
                </c:pt>
                <c:pt idx="7">
                  <c:v>5.5</c:v>
                </c:pt>
                <c:pt idx="8">
                  <c:v>6</c:v>
                </c:pt>
                <c:pt idx="9">
                  <c:v>6.1</c:v>
                </c:pt>
                <c:pt idx="10">
                  <c:v>6.7</c:v>
                </c:pt>
                <c:pt idx="11">
                  <c:v>6.5</c:v>
                </c:pt>
                <c:pt idx="12">
                  <c:v>6.6</c:v>
                </c:pt>
                <c:pt idx="13">
                  <c:v>6.6</c:v>
                </c:pt>
                <c:pt idx="14">
                  <c:v>6.5</c:v>
                </c:pt>
                <c:pt idx="15">
                  <c:v>6.4</c:v>
                </c:pt>
                <c:pt idx="16">
                  <c:v>6.4</c:v>
                </c:pt>
                <c:pt idx="17">
                  <c:v>6.8</c:v>
                </c:pt>
                <c:pt idx="18">
                  <c:v>6.9</c:v>
                </c:pt>
                <c:pt idx="19">
                  <c:v>7</c:v>
                </c:pt>
                <c:pt idx="20">
                  <c:v>7</c:v>
                </c:pt>
                <c:pt idx="21">
                  <c:v>7.1</c:v>
                </c:pt>
                <c:pt idx="22">
                  <c:v>7.3</c:v>
                </c:pt>
                <c:pt idx="23">
                  <c:v>7.4</c:v>
                </c:pt>
                <c:pt idx="24">
                  <c:v>7.5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D864-4F17-8725-EFA99BB26A3D}"/>
            </c:ext>
          </c:extLst>
        </c:ser>
        <c:ser>
          <c:idx val="3"/>
          <c:order val="3"/>
          <c:tx>
            <c:strRef>
              <c:f>List1!$C$5</c:f>
              <c:strCache>
                <c:ptCount val="1"/>
                <c:pt idx="0">
                  <c:v>Slovenia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List1!$D$1:$AB$1</c:f>
              <c:numCache>
                <c:formatCode>General</c:formatCode>
                <c:ptCount val="25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</c:numCache>
            </c:numRef>
          </c:cat>
          <c:val>
            <c:numRef>
              <c:f>List1!$D$5:$AB$5</c:f>
              <c:numCache>
                <c:formatCode>General</c:formatCode>
                <c:ptCount val="25"/>
                <c:pt idx="2">
                  <c:v>3</c:v>
                </c:pt>
                <c:pt idx="3">
                  <c:v>6</c:v>
                </c:pt>
                <c:pt idx="4">
                  <c:v>5.5</c:v>
                </c:pt>
                <c:pt idx="5">
                  <c:v>5.2</c:v>
                </c:pt>
                <c:pt idx="6">
                  <c:v>6</c:v>
                </c:pt>
                <c:pt idx="7">
                  <c:v>5.9</c:v>
                </c:pt>
                <c:pt idx="8">
                  <c:v>6</c:v>
                </c:pt>
                <c:pt idx="9">
                  <c:v>6.1</c:v>
                </c:pt>
                <c:pt idx="10">
                  <c:v>6.4</c:v>
                </c:pt>
                <c:pt idx="11">
                  <c:v>6.6</c:v>
                </c:pt>
                <c:pt idx="12">
                  <c:v>6.7</c:v>
                </c:pt>
                <c:pt idx="13">
                  <c:v>6.6</c:v>
                </c:pt>
                <c:pt idx="14">
                  <c:v>6.4</c:v>
                </c:pt>
                <c:pt idx="15">
                  <c:v>5.9</c:v>
                </c:pt>
                <c:pt idx="16">
                  <c:v>6.1</c:v>
                </c:pt>
                <c:pt idx="17">
                  <c:v>5.7</c:v>
                </c:pt>
                <c:pt idx="18">
                  <c:v>5.8</c:v>
                </c:pt>
                <c:pt idx="19">
                  <c:v>6</c:v>
                </c:pt>
                <c:pt idx="20">
                  <c:v>6.1</c:v>
                </c:pt>
                <c:pt idx="21">
                  <c:v>6.1</c:v>
                </c:pt>
                <c:pt idx="22">
                  <c:v>6</c:v>
                </c:pt>
                <c:pt idx="23">
                  <c:v>6</c:v>
                </c:pt>
                <c:pt idx="24">
                  <c:v>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D864-4F17-8725-EFA99BB26A3D}"/>
            </c:ext>
          </c:extLst>
        </c:ser>
        <c:ser>
          <c:idx val="4"/>
          <c:order val="4"/>
          <c:tx>
            <c:strRef>
              <c:f>List1!$C$6</c:f>
              <c:strCache>
                <c:ptCount val="1"/>
                <c:pt idx="0">
                  <c:v>Poland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List1!$D$1:$AB$1</c:f>
              <c:numCache>
                <c:formatCode>General</c:formatCode>
                <c:ptCount val="25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</c:numCache>
            </c:numRef>
          </c:cat>
          <c:val>
            <c:numRef>
              <c:f>List1!$D$6:$AB$6</c:f>
              <c:numCache>
                <c:formatCode>General</c:formatCode>
                <c:ptCount val="25"/>
                <c:pt idx="0">
                  <c:v>5.57</c:v>
                </c:pt>
                <c:pt idx="1">
                  <c:v>5.08</c:v>
                </c:pt>
                <c:pt idx="2">
                  <c:v>4.5999999999999996</c:v>
                </c:pt>
                <c:pt idx="3">
                  <c:v>4.2</c:v>
                </c:pt>
                <c:pt idx="4">
                  <c:v>4.0999999999999996</c:v>
                </c:pt>
                <c:pt idx="5">
                  <c:v>4.0999999999999996</c:v>
                </c:pt>
                <c:pt idx="6">
                  <c:v>4</c:v>
                </c:pt>
                <c:pt idx="7">
                  <c:v>3.6</c:v>
                </c:pt>
                <c:pt idx="8">
                  <c:v>3.5</c:v>
                </c:pt>
                <c:pt idx="9">
                  <c:v>3.4</c:v>
                </c:pt>
                <c:pt idx="10">
                  <c:v>3.7</c:v>
                </c:pt>
                <c:pt idx="11">
                  <c:v>4.2</c:v>
                </c:pt>
                <c:pt idx="12">
                  <c:v>4.5999999999999996</c:v>
                </c:pt>
                <c:pt idx="13">
                  <c:v>5</c:v>
                </c:pt>
                <c:pt idx="14">
                  <c:v>5.3</c:v>
                </c:pt>
                <c:pt idx="15">
                  <c:v>5.5</c:v>
                </c:pt>
                <c:pt idx="16">
                  <c:v>5.8</c:v>
                </c:pt>
                <c:pt idx="17">
                  <c:v>6</c:v>
                </c:pt>
                <c:pt idx="18">
                  <c:v>6.1</c:v>
                </c:pt>
                <c:pt idx="19">
                  <c:v>6.2</c:v>
                </c:pt>
                <c:pt idx="20">
                  <c:v>6.2</c:v>
                </c:pt>
                <c:pt idx="21">
                  <c:v>6</c:v>
                </c:pt>
                <c:pt idx="22">
                  <c:v>6</c:v>
                </c:pt>
                <c:pt idx="23">
                  <c:v>5.8</c:v>
                </c:pt>
                <c:pt idx="24">
                  <c:v>5.6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D864-4F17-8725-EFA99BB26A3D}"/>
            </c:ext>
          </c:extLst>
        </c:ser>
        <c:ser>
          <c:idx val="5"/>
          <c:order val="5"/>
          <c:tx>
            <c:strRef>
              <c:f>List1!$C$7</c:f>
              <c:strCache>
                <c:ptCount val="1"/>
                <c:pt idx="0">
                  <c:v>Hungary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List1!$D$1:$AB$1</c:f>
              <c:numCache>
                <c:formatCode>General</c:formatCode>
                <c:ptCount val="25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</c:numCache>
            </c:numRef>
          </c:cat>
          <c:val>
            <c:numRef>
              <c:f>List1!$D$7:$AB$7</c:f>
              <c:numCache>
                <c:formatCode>General</c:formatCode>
                <c:ptCount val="25"/>
                <c:pt idx="0">
                  <c:v>4.8600000000000003</c:v>
                </c:pt>
                <c:pt idx="1">
                  <c:v>5.18</c:v>
                </c:pt>
                <c:pt idx="2">
                  <c:v>5</c:v>
                </c:pt>
                <c:pt idx="3">
                  <c:v>5.2</c:v>
                </c:pt>
                <c:pt idx="4">
                  <c:v>5.2</c:v>
                </c:pt>
                <c:pt idx="5">
                  <c:v>5.3</c:v>
                </c:pt>
                <c:pt idx="6">
                  <c:v>4.9000000000000004</c:v>
                </c:pt>
                <c:pt idx="7">
                  <c:v>4.8</c:v>
                </c:pt>
                <c:pt idx="8">
                  <c:v>4.8</c:v>
                </c:pt>
                <c:pt idx="9">
                  <c:v>5</c:v>
                </c:pt>
                <c:pt idx="10">
                  <c:v>5.2</c:v>
                </c:pt>
                <c:pt idx="11">
                  <c:v>5.3</c:v>
                </c:pt>
                <c:pt idx="12">
                  <c:v>5.0999999999999996</c:v>
                </c:pt>
                <c:pt idx="13">
                  <c:v>5.0999999999999996</c:v>
                </c:pt>
                <c:pt idx="14">
                  <c:v>4.7</c:v>
                </c:pt>
                <c:pt idx="15">
                  <c:v>4.5999999999999996</c:v>
                </c:pt>
                <c:pt idx="16">
                  <c:v>5.5</c:v>
                </c:pt>
                <c:pt idx="17">
                  <c:v>5.4</c:v>
                </c:pt>
                <c:pt idx="18">
                  <c:v>5.4</c:v>
                </c:pt>
                <c:pt idx="19">
                  <c:v>5.0999999999999996</c:v>
                </c:pt>
                <c:pt idx="20">
                  <c:v>4.8</c:v>
                </c:pt>
                <c:pt idx="21">
                  <c:v>4.5</c:v>
                </c:pt>
                <c:pt idx="22">
                  <c:v>4.5999999999999996</c:v>
                </c:pt>
                <c:pt idx="23">
                  <c:v>4.4000000000000004</c:v>
                </c:pt>
                <c:pt idx="24">
                  <c:v>4.4000000000000004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D864-4F17-8725-EFA99BB26A3D}"/>
            </c:ext>
          </c:extLst>
        </c:ser>
        <c:ser>
          <c:idx val="6"/>
          <c:order val="6"/>
          <c:tx>
            <c:strRef>
              <c:f>List1!$C$8</c:f>
              <c:strCache>
                <c:ptCount val="1"/>
                <c:pt idx="0">
                  <c:v>CZR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5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List1!$D$1:$AB$1</c:f>
              <c:numCache>
                <c:formatCode>General</c:formatCode>
                <c:ptCount val="25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</c:numCache>
            </c:numRef>
          </c:cat>
          <c:val>
            <c:numRef>
              <c:f>List1!$D$8:$AB$8</c:f>
              <c:numCache>
                <c:formatCode>General</c:formatCode>
                <c:ptCount val="25"/>
                <c:pt idx="0">
                  <c:v>5.37</c:v>
                </c:pt>
                <c:pt idx="1">
                  <c:v>5.2</c:v>
                </c:pt>
                <c:pt idx="2">
                  <c:v>4.8</c:v>
                </c:pt>
                <c:pt idx="3">
                  <c:v>4.5999999999999996</c:v>
                </c:pt>
                <c:pt idx="4">
                  <c:v>4.3</c:v>
                </c:pt>
                <c:pt idx="5">
                  <c:v>3.9</c:v>
                </c:pt>
                <c:pt idx="6">
                  <c:v>3.7</c:v>
                </c:pt>
                <c:pt idx="7">
                  <c:v>3.9</c:v>
                </c:pt>
                <c:pt idx="8">
                  <c:v>4.2</c:v>
                </c:pt>
                <c:pt idx="9">
                  <c:v>4.3</c:v>
                </c:pt>
                <c:pt idx="10">
                  <c:v>4.8</c:v>
                </c:pt>
                <c:pt idx="11">
                  <c:v>5.2</c:v>
                </c:pt>
                <c:pt idx="12">
                  <c:v>5.2</c:v>
                </c:pt>
                <c:pt idx="13">
                  <c:v>4.9000000000000004</c:v>
                </c:pt>
                <c:pt idx="14">
                  <c:v>4.5999999999999996</c:v>
                </c:pt>
                <c:pt idx="15">
                  <c:v>4.4000000000000004</c:v>
                </c:pt>
                <c:pt idx="16">
                  <c:v>4.9000000000000004</c:v>
                </c:pt>
                <c:pt idx="17">
                  <c:v>4.8</c:v>
                </c:pt>
                <c:pt idx="18">
                  <c:v>5.0999999999999996</c:v>
                </c:pt>
                <c:pt idx="19">
                  <c:v>5.6</c:v>
                </c:pt>
                <c:pt idx="20">
                  <c:v>5.5</c:v>
                </c:pt>
                <c:pt idx="21">
                  <c:v>5.7</c:v>
                </c:pt>
                <c:pt idx="22">
                  <c:v>5.9</c:v>
                </c:pt>
                <c:pt idx="23">
                  <c:v>5.6</c:v>
                </c:pt>
                <c:pt idx="24">
                  <c:v>5.4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D864-4F17-8725-EFA99BB26A3D}"/>
            </c:ext>
          </c:extLst>
        </c:ser>
        <c:ser>
          <c:idx val="7"/>
          <c:order val="7"/>
          <c:tx>
            <c:strRef>
              <c:f>List1!$C$9</c:f>
              <c:strCache>
                <c:ptCount val="1"/>
                <c:pt idx="0">
                  <c:v>Slovakia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List1!$D$1:$AB$1</c:f>
              <c:numCache>
                <c:formatCode>General</c:formatCode>
                <c:ptCount val="25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</c:numCache>
            </c:numRef>
          </c:cat>
          <c:val>
            <c:numRef>
              <c:f>List1!$D$9:$AB$9</c:f>
              <c:numCache>
                <c:formatCode>General</c:formatCode>
                <c:ptCount val="25"/>
                <c:pt idx="2">
                  <c:v>3.9</c:v>
                </c:pt>
                <c:pt idx="3">
                  <c:v>3.7</c:v>
                </c:pt>
                <c:pt idx="4">
                  <c:v>3.5</c:v>
                </c:pt>
                <c:pt idx="5">
                  <c:v>3.7</c:v>
                </c:pt>
                <c:pt idx="6">
                  <c:v>3.7</c:v>
                </c:pt>
                <c:pt idx="7">
                  <c:v>3.7</c:v>
                </c:pt>
                <c:pt idx="8">
                  <c:v>4</c:v>
                </c:pt>
                <c:pt idx="9">
                  <c:v>4.3</c:v>
                </c:pt>
                <c:pt idx="10">
                  <c:v>4.7</c:v>
                </c:pt>
                <c:pt idx="11">
                  <c:v>4.9000000000000004</c:v>
                </c:pt>
                <c:pt idx="12">
                  <c:v>5</c:v>
                </c:pt>
                <c:pt idx="13">
                  <c:v>4.5</c:v>
                </c:pt>
                <c:pt idx="14">
                  <c:v>4.3</c:v>
                </c:pt>
                <c:pt idx="15">
                  <c:v>4</c:v>
                </c:pt>
                <c:pt idx="16">
                  <c:v>4.5999999999999996</c:v>
                </c:pt>
                <c:pt idx="17">
                  <c:v>4.7</c:v>
                </c:pt>
                <c:pt idx="18">
                  <c:v>5</c:v>
                </c:pt>
                <c:pt idx="19">
                  <c:v>5.0999999999999996</c:v>
                </c:pt>
                <c:pt idx="20">
                  <c:v>5.0999999999999996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4.9000000000000004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D864-4F17-8725-EFA99BB26A3D}"/>
            </c:ext>
          </c:extLst>
        </c:ser>
        <c:ser>
          <c:idx val="8"/>
          <c:order val="8"/>
          <c:tx>
            <c:strRef>
              <c:f>List1!$C$10</c:f>
              <c:strCache>
                <c:ptCount val="1"/>
                <c:pt idx="0">
                  <c:v>Italy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List1!$D$1:$AB$1</c:f>
              <c:numCache>
                <c:formatCode>General</c:formatCode>
                <c:ptCount val="25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</c:numCache>
            </c:numRef>
          </c:cat>
          <c:val>
            <c:numRef>
              <c:f>List1!$D$10:$AB$10</c:f>
              <c:numCache>
                <c:formatCode>General</c:formatCode>
                <c:ptCount val="25"/>
                <c:pt idx="0">
                  <c:v>3.42</c:v>
                </c:pt>
                <c:pt idx="1">
                  <c:v>5.03</c:v>
                </c:pt>
                <c:pt idx="2">
                  <c:v>4.5999999999999996</c:v>
                </c:pt>
                <c:pt idx="3">
                  <c:v>4.7</c:v>
                </c:pt>
                <c:pt idx="4">
                  <c:v>4.5999999999999996</c:v>
                </c:pt>
                <c:pt idx="5">
                  <c:v>5.5</c:v>
                </c:pt>
                <c:pt idx="6">
                  <c:v>5.2</c:v>
                </c:pt>
                <c:pt idx="7">
                  <c:v>5.3</c:v>
                </c:pt>
                <c:pt idx="8">
                  <c:v>4.8</c:v>
                </c:pt>
                <c:pt idx="9">
                  <c:v>5</c:v>
                </c:pt>
                <c:pt idx="10">
                  <c:v>4.9000000000000004</c:v>
                </c:pt>
                <c:pt idx="11">
                  <c:v>5.2</c:v>
                </c:pt>
                <c:pt idx="12">
                  <c:v>4.8</c:v>
                </c:pt>
                <c:pt idx="13">
                  <c:v>4.3</c:v>
                </c:pt>
                <c:pt idx="14">
                  <c:v>3.9</c:v>
                </c:pt>
                <c:pt idx="15">
                  <c:v>3.9</c:v>
                </c:pt>
                <c:pt idx="16">
                  <c:v>4.2</c:v>
                </c:pt>
                <c:pt idx="17">
                  <c:v>4.3</c:v>
                </c:pt>
                <c:pt idx="18">
                  <c:v>4.3</c:v>
                </c:pt>
                <c:pt idx="19">
                  <c:v>4.4000000000000004</c:v>
                </c:pt>
                <c:pt idx="20">
                  <c:v>4.7</c:v>
                </c:pt>
                <c:pt idx="21">
                  <c:v>5</c:v>
                </c:pt>
                <c:pt idx="22">
                  <c:v>5.2</c:v>
                </c:pt>
                <c:pt idx="23">
                  <c:v>5.3</c:v>
                </c:pt>
                <c:pt idx="24">
                  <c:v>5.3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8-D864-4F17-8725-EFA99BB26A3D}"/>
            </c:ext>
          </c:extLst>
        </c:ser>
        <c:ser>
          <c:idx val="9"/>
          <c:order val="9"/>
          <c:tx>
            <c:strRef>
              <c:f>List1!$C$11</c:f>
              <c:strCache>
                <c:ptCount val="1"/>
                <c:pt idx="0">
                  <c:v>Ukraine</c:v>
                </c:pt>
              </c:strCache>
            </c:strRef>
          </c:tx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none"/>
          </c:marker>
          <c:cat>
            <c:numRef>
              <c:f>List1!$D$1:$AB$1</c:f>
              <c:numCache>
                <c:formatCode>General</c:formatCode>
                <c:ptCount val="25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</c:numCache>
            </c:numRef>
          </c:cat>
          <c:val>
            <c:numRef>
              <c:f>List1!$D$11:$AB$11</c:f>
              <c:numCache>
                <c:formatCode>General</c:formatCode>
                <c:ptCount val="25"/>
                <c:pt idx="4">
                  <c:v>1.5</c:v>
                </c:pt>
                <c:pt idx="5">
                  <c:v>2.1</c:v>
                </c:pt>
                <c:pt idx="6">
                  <c:v>2.4</c:v>
                </c:pt>
                <c:pt idx="7">
                  <c:v>2.2999999999999998</c:v>
                </c:pt>
                <c:pt idx="8">
                  <c:v>2.2000000000000002</c:v>
                </c:pt>
                <c:pt idx="9">
                  <c:v>2.6</c:v>
                </c:pt>
                <c:pt idx="10">
                  <c:v>2.8</c:v>
                </c:pt>
                <c:pt idx="11">
                  <c:v>2.7</c:v>
                </c:pt>
                <c:pt idx="12">
                  <c:v>2.5</c:v>
                </c:pt>
                <c:pt idx="13">
                  <c:v>2.2000000000000002</c:v>
                </c:pt>
                <c:pt idx="14">
                  <c:v>2.4</c:v>
                </c:pt>
                <c:pt idx="15">
                  <c:v>2.2999999999999998</c:v>
                </c:pt>
                <c:pt idx="16">
                  <c:v>2.6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2.9</c:v>
                </c:pt>
                <c:pt idx="21">
                  <c:v>3</c:v>
                </c:pt>
                <c:pt idx="22">
                  <c:v>3.2</c:v>
                </c:pt>
                <c:pt idx="23">
                  <c:v>3</c:v>
                </c:pt>
                <c:pt idx="24">
                  <c:v>3.3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9-D864-4F17-8725-EFA99BB26A3D}"/>
            </c:ext>
          </c:extLst>
        </c:ser>
        <c:ser>
          <c:idx val="10"/>
          <c:order val="10"/>
          <c:tx>
            <c:strRef>
              <c:f>List1!$C$12</c:f>
              <c:strCache>
                <c:ptCount val="1"/>
                <c:pt idx="0">
                  <c:v>Russia</c:v>
                </c:pt>
              </c:strCache>
            </c:strRef>
          </c:tx>
          <c:spPr>
            <a:ln w="28575" cap="rnd">
              <a:solidFill>
                <a:srgbClr val="002D5A"/>
              </a:solidFill>
              <a:round/>
            </a:ln>
            <a:effectLst/>
          </c:spPr>
          <c:marker>
            <c:symbol val="none"/>
          </c:marker>
          <c:cat>
            <c:numRef>
              <c:f>List1!$D$1:$AB$1</c:f>
              <c:numCache>
                <c:formatCode>General</c:formatCode>
                <c:ptCount val="25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</c:numCache>
            </c:numRef>
          </c:cat>
          <c:val>
            <c:numRef>
              <c:f>List1!$D$12:$AB$12</c:f>
              <c:numCache>
                <c:formatCode>General</c:formatCode>
                <c:ptCount val="25"/>
                <c:pt idx="0">
                  <c:v>2.58</c:v>
                </c:pt>
                <c:pt idx="1">
                  <c:v>2.27</c:v>
                </c:pt>
                <c:pt idx="2">
                  <c:v>2.4</c:v>
                </c:pt>
                <c:pt idx="3">
                  <c:v>2.4</c:v>
                </c:pt>
                <c:pt idx="4">
                  <c:v>2.1</c:v>
                </c:pt>
                <c:pt idx="5">
                  <c:v>2.2999999999999998</c:v>
                </c:pt>
                <c:pt idx="6">
                  <c:v>2.7</c:v>
                </c:pt>
                <c:pt idx="7">
                  <c:v>2.7</c:v>
                </c:pt>
                <c:pt idx="8">
                  <c:v>2.8</c:v>
                </c:pt>
                <c:pt idx="9">
                  <c:v>2.4</c:v>
                </c:pt>
                <c:pt idx="10">
                  <c:v>2.5</c:v>
                </c:pt>
                <c:pt idx="11">
                  <c:v>2.2999999999999998</c:v>
                </c:pt>
                <c:pt idx="12">
                  <c:v>2.1</c:v>
                </c:pt>
                <c:pt idx="13">
                  <c:v>2.2000000000000002</c:v>
                </c:pt>
                <c:pt idx="14">
                  <c:v>2.1</c:v>
                </c:pt>
                <c:pt idx="15">
                  <c:v>2.4</c:v>
                </c:pt>
                <c:pt idx="16">
                  <c:v>2.8</c:v>
                </c:pt>
                <c:pt idx="17">
                  <c:v>2.8</c:v>
                </c:pt>
                <c:pt idx="18">
                  <c:v>2.7</c:v>
                </c:pt>
                <c:pt idx="19">
                  <c:v>2.9</c:v>
                </c:pt>
                <c:pt idx="20">
                  <c:v>2.9</c:v>
                </c:pt>
                <c:pt idx="21">
                  <c:v>2.9</c:v>
                </c:pt>
                <c:pt idx="22">
                  <c:v>2.8</c:v>
                </c:pt>
                <c:pt idx="23">
                  <c:v>2.8</c:v>
                </c:pt>
                <c:pt idx="24">
                  <c:v>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A-D864-4F17-8725-EFA99BB26A3D}"/>
            </c:ext>
          </c:extLst>
        </c:ser>
        <c:ser>
          <c:idx val="11"/>
          <c:order val="11"/>
          <c:tx>
            <c:strRef>
              <c:f>List1!$C$13</c:f>
              <c:strCache>
                <c:ptCount val="1"/>
                <c:pt idx="0">
                  <c:v>EU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List1!$D$1:$AB$1</c:f>
              <c:numCache>
                <c:formatCode>General</c:formatCode>
                <c:ptCount val="25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</c:numCache>
            </c:numRef>
          </c:cat>
          <c:val>
            <c:numRef>
              <c:f>List1!$D$13:$AB$13</c:f>
              <c:numCache>
                <c:formatCode>General</c:formatCode>
                <c:ptCount val="25"/>
                <c:pt idx="23">
                  <c:v>6.4</c:v>
                </c:pt>
                <c:pt idx="24">
                  <c:v>6.4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D864-4F17-8725-EFA99BB26A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169344"/>
        <c:axId val="136170880"/>
      </c:lineChart>
      <c:catAx>
        <c:axId val="136169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6170880"/>
        <c:crosses val="autoZero"/>
        <c:auto val="1"/>
        <c:lblAlgn val="ctr"/>
        <c:lblOffset val="100"/>
        <c:noMultiLvlLbl val="0"/>
      </c:catAx>
      <c:valAx>
        <c:axId val="136170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6169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3636475380284581"/>
          <c:w val="0.99861111111111112"/>
          <c:h val="3.4571017507148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2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CF6E09-560A-4D5E-BA7B-12B246262B1F}" type="doc">
      <dgm:prSet loTypeId="urn:microsoft.com/office/officeart/2005/8/layout/venn1" loCatId="relationship" qsTypeId="urn:microsoft.com/office/officeart/2005/8/quickstyle/simple1#1" qsCatId="simple" csTypeId="urn:microsoft.com/office/officeart/2005/8/colors/accent1_2#1" csCatId="accent1" phldr="1"/>
      <dgm:spPr/>
    </dgm:pt>
    <dgm:pt modelId="{6EA8DAA0-6FAE-4B16-84FA-5FD8A774DC05}">
      <dgm:prSet phldrT="[Text]"/>
      <dgm:spPr/>
      <dgm:t>
        <a:bodyPr/>
        <a:lstStyle/>
        <a:p>
          <a:r>
            <a:rPr lang="cs-CZ" dirty="0"/>
            <a:t>Politická moci (stát)  </a:t>
          </a:r>
          <a:r>
            <a:rPr lang="cs-CZ" b="1" i="1" dirty="0"/>
            <a:t>důvěryhodnost</a:t>
          </a:r>
        </a:p>
      </dgm:t>
    </dgm:pt>
    <dgm:pt modelId="{B3E3550A-04CD-4508-A257-F863D80A13A2}" type="parTrans" cxnId="{173C6A68-41DF-4F29-BAF6-56FC8546716A}">
      <dgm:prSet/>
      <dgm:spPr/>
      <dgm:t>
        <a:bodyPr/>
        <a:lstStyle/>
        <a:p>
          <a:endParaRPr lang="cs-CZ"/>
        </a:p>
      </dgm:t>
    </dgm:pt>
    <dgm:pt modelId="{00425C1E-B392-40F7-AB00-4F21AA46E9DC}" type="sibTrans" cxnId="{173C6A68-41DF-4F29-BAF6-56FC8546716A}">
      <dgm:prSet/>
      <dgm:spPr/>
      <dgm:t>
        <a:bodyPr/>
        <a:lstStyle/>
        <a:p>
          <a:endParaRPr lang="cs-CZ"/>
        </a:p>
      </dgm:t>
    </dgm:pt>
    <dgm:pt modelId="{51802530-7BB3-4EFA-B51C-D252D875C9AD}">
      <dgm:prSet phldrT="[Text]"/>
      <dgm:spPr/>
      <dgm:t>
        <a:bodyPr/>
        <a:lstStyle/>
        <a:p>
          <a:r>
            <a:rPr lang="cs-CZ" dirty="0"/>
            <a:t>Rodina a intimita </a:t>
          </a:r>
        </a:p>
        <a:p>
          <a:r>
            <a:rPr lang="cs-CZ" b="1" i="1" dirty="0"/>
            <a:t>láska</a:t>
          </a:r>
        </a:p>
      </dgm:t>
    </dgm:pt>
    <dgm:pt modelId="{4DAB84FB-4A95-4E40-8C14-E56EC7B8E8BD}" type="parTrans" cxnId="{38017407-3052-4309-9AF2-93502C7C9819}">
      <dgm:prSet/>
      <dgm:spPr/>
      <dgm:t>
        <a:bodyPr/>
        <a:lstStyle/>
        <a:p>
          <a:endParaRPr lang="cs-CZ"/>
        </a:p>
      </dgm:t>
    </dgm:pt>
    <dgm:pt modelId="{47794149-2A1C-492E-90C4-4310389E1FF9}" type="sibTrans" cxnId="{38017407-3052-4309-9AF2-93502C7C9819}">
      <dgm:prSet/>
      <dgm:spPr/>
      <dgm:t>
        <a:bodyPr/>
        <a:lstStyle/>
        <a:p>
          <a:endParaRPr lang="cs-CZ"/>
        </a:p>
      </dgm:t>
    </dgm:pt>
    <dgm:pt modelId="{F82DD707-62B5-461A-AD2A-734833DB5CAF}">
      <dgm:prSet phldrT="[Text]"/>
      <dgm:spPr/>
      <dgm:t>
        <a:bodyPr/>
        <a:lstStyle/>
        <a:p>
          <a:r>
            <a:rPr lang="cs-CZ" dirty="0"/>
            <a:t>Veřejnost </a:t>
          </a:r>
          <a:r>
            <a:rPr lang="cs-CZ" b="1" i="1" dirty="0"/>
            <a:t>vědění</a:t>
          </a:r>
        </a:p>
      </dgm:t>
    </dgm:pt>
    <dgm:pt modelId="{DE57A175-56CE-4112-B627-DFEF177856C2}" type="parTrans" cxnId="{1F6020BF-0199-4250-9810-00CC0C5780CA}">
      <dgm:prSet/>
      <dgm:spPr/>
      <dgm:t>
        <a:bodyPr/>
        <a:lstStyle/>
        <a:p>
          <a:endParaRPr lang="cs-CZ"/>
        </a:p>
      </dgm:t>
    </dgm:pt>
    <dgm:pt modelId="{E605934D-AAAE-4617-8BA1-DD10E7587288}" type="sibTrans" cxnId="{1F6020BF-0199-4250-9810-00CC0C5780CA}">
      <dgm:prSet/>
      <dgm:spPr/>
      <dgm:t>
        <a:bodyPr/>
        <a:lstStyle/>
        <a:p>
          <a:endParaRPr lang="cs-CZ"/>
        </a:p>
      </dgm:t>
    </dgm:pt>
    <dgm:pt modelId="{46A4C596-ECD6-4E00-95F4-2A7139DC8A00}">
      <dgm:prSet phldrT="[Text]"/>
      <dgm:spPr/>
      <dgm:t>
        <a:bodyPr/>
        <a:lstStyle/>
        <a:p>
          <a:r>
            <a:rPr lang="cs-CZ" dirty="0"/>
            <a:t>Trh</a:t>
          </a:r>
        </a:p>
        <a:p>
          <a:r>
            <a:rPr lang="cs-CZ" b="1" i="1" dirty="0"/>
            <a:t>peníze</a:t>
          </a:r>
        </a:p>
      </dgm:t>
    </dgm:pt>
    <dgm:pt modelId="{F9103A28-4F41-4B2E-BC39-C90C681D6029}" type="parTrans" cxnId="{B4E28FFB-B13A-4AFC-9531-988AB65B2317}">
      <dgm:prSet/>
      <dgm:spPr/>
      <dgm:t>
        <a:bodyPr/>
        <a:lstStyle/>
        <a:p>
          <a:endParaRPr lang="cs-CZ"/>
        </a:p>
      </dgm:t>
    </dgm:pt>
    <dgm:pt modelId="{5421C7AE-3E3D-4565-A0F5-470C56BA81DF}" type="sibTrans" cxnId="{B4E28FFB-B13A-4AFC-9531-988AB65B2317}">
      <dgm:prSet/>
      <dgm:spPr/>
      <dgm:t>
        <a:bodyPr/>
        <a:lstStyle/>
        <a:p>
          <a:endParaRPr lang="cs-CZ"/>
        </a:p>
      </dgm:t>
    </dgm:pt>
    <dgm:pt modelId="{CA8A9D64-6163-42CF-991B-73A67AE5306E}" type="pres">
      <dgm:prSet presAssocID="{5ECF6E09-560A-4D5E-BA7B-12B246262B1F}" presName="compositeShape" presStyleCnt="0">
        <dgm:presLayoutVars>
          <dgm:chMax val="7"/>
          <dgm:dir/>
          <dgm:resizeHandles val="exact"/>
        </dgm:presLayoutVars>
      </dgm:prSet>
      <dgm:spPr/>
    </dgm:pt>
    <dgm:pt modelId="{6F5F9CA2-563E-4754-8177-4D40F928DAAD}" type="pres">
      <dgm:prSet presAssocID="{6EA8DAA0-6FAE-4B16-84FA-5FD8A774DC05}" presName="circ1" presStyleLbl="vennNode1" presStyleIdx="0" presStyleCnt="4" custLinFactNeighborX="-814" custLinFactNeighborY="-1923"/>
      <dgm:spPr/>
      <dgm:t>
        <a:bodyPr/>
        <a:lstStyle/>
        <a:p>
          <a:endParaRPr lang="cs-CZ"/>
        </a:p>
      </dgm:t>
    </dgm:pt>
    <dgm:pt modelId="{4666C468-3AE9-42B1-888F-068D0981B269}" type="pres">
      <dgm:prSet presAssocID="{6EA8DAA0-6FAE-4B16-84FA-5FD8A774DC0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CAA8A54-0872-4A3F-9DBF-B493E42FF604}" type="pres">
      <dgm:prSet presAssocID="{46A4C596-ECD6-4E00-95F4-2A7139DC8A00}" presName="circ2" presStyleLbl="vennNode1" presStyleIdx="1" presStyleCnt="4" custLinFactNeighborX="-6105"/>
      <dgm:spPr/>
      <dgm:t>
        <a:bodyPr/>
        <a:lstStyle/>
        <a:p>
          <a:endParaRPr lang="cs-CZ"/>
        </a:p>
      </dgm:t>
    </dgm:pt>
    <dgm:pt modelId="{AF6B197F-1034-427B-92C0-063C1050084B}" type="pres">
      <dgm:prSet presAssocID="{46A4C596-ECD6-4E00-95F4-2A7139DC8A0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DCB87E8-A19C-46D0-BD70-17CD2E1897E6}" type="pres">
      <dgm:prSet presAssocID="{51802530-7BB3-4EFA-B51C-D252D875C9AD}" presName="circ3" presStyleLbl="vennNode1" presStyleIdx="2" presStyleCnt="4"/>
      <dgm:spPr/>
      <dgm:t>
        <a:bodyPr/>
        <a:lstStyle/>
        <a:p>
          <a:endParaRPr lang="cs-CZ"/>
        </a:p>
      </dgm:t>
    </dgm:pt>
    <dgm:pt modelId="{AFE8AA75-9753-4702-AF5A-FAA88E977D4B}" type="pres">
      <dgm:prSet presAssocID="{51802530-7BB3-4EFA-B51C-D252D875C9A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BF2D7B5-013A-4723-B2B6-7D827FD7E4C0}" type="pres">
      <dgm:prSet presAssocID="{F82DD707-62B5-461A-AD2A-734833DB5CAF}" presName="circ4" presStyleLbl="vennNode1" presStyleIdx="3" presStyleCnt="4" custLinFactNeighborX="1206" custLinFactNeighborY="-411"/>
      <dgm:spPr/>
      <dgm:t>
        <a:bodyPr/>
        <a:lstStyle/>
        <a:p>
          <a:endParaRPr lang="cs-CZ"/>
        </a:p>
      </dgm:t>
    </dgm:pt>
    <dgm:pt modelId="{70277418-AA22-4B43-8311-6AA6ACFF4F35}" type="pres">
      <dgm:prSet presAssocID="{F82DD707-62B5-461A-AD2A-734833DB5CAF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5F33C23D-AEF9-4522-B5B5-7D28F98CF85D}" type="presOf" srcId="{51802530-7BB3-4EFA-B51C-D252D875C9AD}" destId="{AFE8AA75-9753-4702-AF5A-FAA88E977D4B}" srcOrd="1" destOrd="0" presId="urn:microsoft.com/office/officeart/2005/8/layout/venn1"/>
    <dgm:cxn modelId="{1F6020BF-0199-4250-9810-00CC0C5780CA}" srcId="{5ECF6E09-560A-4D5E-BA7B-12B246262B1F}" destId="{F82DD707-62B5-461A-AD2A-734833DB5CAF}" srcOrd="3" destOrd="0" parTransId="{DE57A175-56CE-4112-B627-DFEF177856C2}" sibTransId="{E605934D-AAAE-4617-8BA1-DD10E7587288}"/>
    <dgm:cxn modelId="{069D78BB-9761-4903-A629-73AED8DD3A37}" type="presOf" srcId="{46A4C596-ECD6-4E00-95F4-2A7139DC8A00}" destId="{CCAA8A54-0872-4A3F-9DBF-B493E42FF604}" srcOrd="0" destOrd="0" presId="urn:microsoft.com/office/officeart/2005/8/layout/venn1"/>
    <dgm:cxn modelId="{98F9BD0B-0863-438D-82E5-344ADAB804D9}" type="presOf" srcId="{5ECF6E09-560A-4D5E-BA7B-12B246262B1F}" destId="{CA8A9D64-6163-42CF-991B-73A67AE5306E}" srcOrd="0" destOrd="0" presId="urn:microsoft.com/office/officeart/2005/8/layout/venn1"/>
    <dgm:cxn modelId="{C7BDF0FF-4B6A-41BE-A976-FBEA0FFDDD82}" type="presOf" srcId="{F82DD707-62B5-461A-AD2A-734833DB5CAF}" destId="{70277418-AA22-4B43-8311-6AA6ACFF4F35}" srcOrd="1" destOrd="0" presId="urn:microsoft.com/office/officeart/2005/8/layout/venn1"/>
    <dgm:cxn modelId="{CD0E6CFF-C709-4392-BB78-3B28B7B1ADE9}" type="presOf" srcId="{46A4C596-ECD6-4E00-95F4-2A7139DC8A00}" destId="{AF6B197F-1034-427B-92C0-063C1050084B}" srcOrd="1" destOrd="0" presId="urn:microsoft.com/office/officeart/2005/8/layout/venn1"/>
    <dgm:cxn modelId="{B5DFA591-A319-4118-9599-C1CB5168643E}" type="presOf" srcId="{51802530-7BB3-4EFA-B51C-D252D875C9AD}" destId="{5DCB87E8-A19C-46D0-BD70-17CD2E1897E6}" srcOrd="0" destOrd="0" presId="urn:microsoft.com/office/officeart/2005/8/layout/venn1"/>
    <dgm:cxn modelId="{38017407-3052-4309-9AF2-93502C7C9819}" srcId="{5ECF6E09-560A-4D5E-BA7B-12B246262B1F}" destId="{51802530-7BB3-4EFA-B51C-D252D875C9AD}" srcOrd="2" destOrd="0" parTransId="{4DAB84FB-4A95-4E40-8C14-E56EC7B8E8BD}" sibTransId="{47794149-2A1C-492E-90C4-4310389E1FF9}"/>
    <dgm:cxn modelId="{CD88D34A-A964-46DC-8836-DF5F4A14E5A5}" type="presOf" srcId="{6EA8DAA0-6FAE-4B16-84FA-5FD8A774DC05}" destId="{6F5F9CA2-563E-4754-8177-4D40F928DAAD}" srcOrd="0" destOrd="0" presId="urn:microsoft.com/office/officeart/2005/8/layout/venn1"/>
    <dgm:cxn modelId="{95502F08-4D39-4F00-A0FD-072C4E2AD8C8}" type="presOf" srcId="{F82DD707-62B5-461A-AD2A-734833DB5CAF}" destId="{DBF2D7B5-013A-4723-B2B6-7D827FD7E4C0}" srcOrd="0" destOrd="0" presId="urn:microsoft.com/office/officeart/2005/8/layout/venn1"/>
    <dgm:cxn modelId="{173C6A68-41DF-4F29-BAF6-56FC8546716A}" srcId="{5ECF6E09-560A-4D5E-BA7B-12B246262B1F}" destId="{6EA8DAA0-6FAE-4B16-84FA-5FD8A774DC05}" srcOrd="0" destOrd="0" parTransId="{B3E3550A-04CD-4508-A257-F863D80A13A2}" sibTransId="{00425C1E-B392-40F7-AB00-4F21AA46E9DC}"/>
    <dgm:cxn modelId="{E205AB42-BBF1-4201-BBCD-3BE4BA72A79E}" type="presOf" srcId="{6EA8DAA0-6FAE-4B16-84FA-5FD8A774DC05}" destId="{4666C468-3AE9-42B1-888F-068D0981B269}" srcOrd="1" destOrd="0" presId="urn:microsoft.com/office/officeart/2005/8/layout/venn1"/>
    <dgm:cxn modelId="{B4E28FFB-B13A-4AFC-9531-988AB65B2317}" srcId="{5ECF6E09-560A-4D5E-BA7B-12B246262B1F}" destId="{46A4C596-ECD6-4E00-95F4-2A7139DC8A00}" srcOrd="1" destOrd="0" parTransId="{F9103A28-4F41-4B2E-BC39-C90C681D6029}" sibTransId="{5421C7AE-3E3D-4565-A0F5-470C56BA81DF}"/>
    <dgm:cxn modelId="{47C61902-CF66-4AC5-A78B-A8ADDC00995B}" type="presParOf" srcId="{CA8A9D64-6163-42CF-991B-73A67AE5306E}" destId="{6F5F9CA2-563E-4754-8177-4D40F928DAAD}" srcOrd="0" destOrd="0" presId="urn:microsoft.com/office/officeart/2005/8/layout/venn1"/>
    <dgm:cxn modelId="{31C8013E-A7B3-40AD-9E0A-5CD92E4164C7}" type="presParOf" srcId="{CA8A9D64-6163-42CF-991B-73A67AE5306E}" destId="{4666C468-3AE9-42B1-888F-068D0981B269}" srcOrd="1" destOrd="0" presId="urn:microsoft.com/office/officeart/2005/8/layout/venn1"/>
    <dgm:cxn modelId="{861D9484-81F3-4344-A517-6DAE931FF906}" type="presParOf" srcId="{CA8A9D64-6163-42CF-991B-73A67AE5306E}" destId="{CCAA8A54-0872-4A3F-9DBF-B493E42FF604}" srcOrd="2" destOrd="0" presId="urn:microsoft.com/office/officeart/2005/8/layout/venn1"/>
    <dgm:cxn modelId="{60870AA5-7ED8-4F6E-8C15-A837E0320D77}" type="presParOf" srcId="{CA8A9D64-6163-42CF-991B-73A67AE5306E}" destId="{AF6B197F-1034-427B-92C0-063C1050084B}" srcOrd="3" destOrd="0" presId="urn:microsoft.com/office/officeart/2005/8/layout/venn1"/>
    <dgm:cxn modelId="{4E530C91-1401-4B92-A545-2CF8B871C209}" type="presParOf" srcId="{CA8A9D64-6163-42CF-991B-73A67AE5306E}" destId="{5DCB87E8-A19C-46D0-BD70-17CD2E1897E6}" srcOrd="4" destOrd="0" presId="urn:microsoft.com/office/officeart/2005/8/layout/venn1"/>
    <dgm:cxn modelId="{3DF05734-F985-465E-8DEF-E8468438E04B}" type="presParOf" srcId="{CA8A9D64-6163-42CF-991B-73A67AE5306E}" destId="{AFE8AA75-9753-4702-AF5A-FAA88E977D4B}" srcOrd="5" destOrd="0" presId="urn:microsoft.com/office/officeart/2005/8/layout/venn1"/>
    <dgm:cxn modelId="{BAA5AF65-FB1C-4C70-9440-25696399CA6B}" type="presParOf" srcId="{CA8A9D64-6163-42CF-991B-73A67AE5306E}" destId="{DBF2D7B5-013A-4723-B2B6-7D827FD7E4C0}" srcOrd="6" destOrd="0" presId="urn:microsoft.com/office/officeart/2005/8/layout/venn1"/>
    <dgm:cxn modelId="{61786D3F-3A3B-4A68-9BA1-EF547BBFC089}" type="presParOf" srcId="{CA8A9D64-6163-42CF-991B-73A67AE5306E}" destId="{70277418-AA22-4B43-8311-6AA6ACFF4F35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E17741-3013-43AF-89BC-D3349E63D1F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A498CE0-53EC-455E-8A88-684CF9AFEB6F}">
      <dgm:prSet phldrT="[Text]"/>
      <dgm:spPr/>
      <dgm:t>
        <a:bodyPr/>
        <a:lstStyle/>
        <a:p>
          <a:r>
            <a:rPr lang="cs-CZ" dirty="0"/>
            <a:t>Kníže/patron</a:t>
          </a:r>
        </a:p>
      </dgm:t>
    </dgm:pt>
    <dgm:pt modelId="{9458EE1D-3F04-4E2E-8F57-BD83A5D381B9}" type="parTrans" cxnId="{1C3658FA-964C-4C96-8F81-553819542C70}">
      <dgm:prSet/>
      <dgm:spPr/>
      <dgm:t>
        <a:bodyPr/>
        <a:lstStyle/>
        <a:p>
          <a:endParaRPr lang="cs-CZ"/>
        </a:p>
      </dgm:t>
    </dgm:pt>
    <dgm:pt modelId="{41C1F493-B73D-480E-B0C7-8935EEF8FC5C}" type="sibTrans" cxnId="{1C3658FA-964C-4C96-8F81-553819542C70}">
      <dgm:prSet/>
      <dgm:spPr/>
      <dgm:t>
        <a:bodyPr/>
        <a:lstStyle/>
        <a:p>
          <a:endParaRPr lang="cs-CZ"/>
        </a:p>
      </dgm:t>
    </dgm:pt>
    <dgm:pt modelId="{9CD0C083-5530-4903-8025-4AE5D80731EC}" type="asst">
      <dgm:prSet phldrT="[Text]"/>
      <dgm:spPr/>
      <dgm:t>
        <a:bodyPr/>
        <a:lstStyle/>
        <a:p>
          <a:r>
            <a:rPr lang="cs-CZ" dirty="0"/>
            <a:t>Klient</a:t>
          </a:r>
        </a:p>
      </dgm:t>
    </dgm:pt>
    <dgm:pt modelId="{5290FD02-B1B9-4CE4-AA76-D6EF8542225F}" type="parTrans" cxnId="{D05A6E01-CD25-4988-BA74-D759BECB4FDE}">
      <dgm:prSet/>
      <dgm:spPr/>
      <dgm:t>
        <a:bodyPr/>
        <a:lstStyle/>
        <a:p>
          <a:endParaRPr lang="cs-CZ"/>
        </a:p>
      </dgm:t>
    </dgm:pt>
    <dgm:pt modelId="{52D213B9-E1EE-432F-BE6E-12C0F345F8F5}" type="sibTrans" cxnId="{D05A6E01-CD25-4988-BA74-D759BECB4FDE}">
      <dgm:prSet/>
      <dgm:spPr/>
      <dgm:t>
        <a:bodyPr/>
        <a:lstStyle/>
        <a:p>
          <a:endParaRPr lang="cs-CZ"/>
        </a:p>
      </dgm:t>
    </dgm:pt>
    <dgm:pt modelId="{0FEA0A64-421E-4AA7-999F-998D8BEA7086}">
      <dgm:prSet phldrT="[Text]"/>
      <dgm:spPr/>
      <dgm:t>
        <a:bodyPr/>
        <a:lstStyle/>
        <a:p>
          <a:r>
            <a:rPr lang="cs-CZ" dirty="0"/>
            <a:t>Dar</a:t>
          </a:r>
        </a:p>
      </dgm:t>
    </dgm:pt>
    <dgm:pt modelId="{514768E7-2DDA-4402-B9A1-1C5AF2023DA7}" type="parTrans" cxnId="{E4407DA8-C8EC-47C0-BF38-DA82F9674C31}">
      <dgm:prSet/>
      <dgm:spPr/>
      <dgm:t>
        <a:bodyPr/>
        <a:lstStyle/>
        <a:p>
          <a:endParaRPr lang="cs-CZ"/>
        </a:p>
      </dgm:t>
    </dgm:pt>
    <dgm:pt modelId="{DCC207A2-544A-45F5-882E-DDE714D5DA0B}" type="sibTrans" cxnId="{E4407DA8-C8EC-47C0-BF38-DA82F9674C31}">
      <dgm:prSet/>
      <dgm:spPr/>
      <dgm:t>
        <a:bodyPr/>
        <a:lstStyle/>
        <a:p>
          <a:endParaRPr lang="cs-CZ"/>
        </a:p>
      </dgm:t>
    </dgm:pt>
    <dgm:pt modelId="{E194D6B5-EE3B-40FC-841F-8D0533940F2E}">
      <dgm:prSet phldrT="[Text]"/>
      <dgm:spPr/>
      <dgm:t>
        <a:bodyPr/>
        <a:lstStyle/>
        <a:p>
          <a:r>
            <a:rPr lang="cs-CZ" dirty="0"/>
            <a:t>Závazek</a:t>
          </a:r>
        </a:p>
      </dgm:t>
    </dgm:pt>
    <dgm:pt modelId="{0FEE5D37-1AEC-4DCD-9D24-5C5D91171B92}" type="parTrans" cxnId="{47D74EBB-2901-4C54-BB37-5A86C7D3321D}">
      <dgm:prSet/>
      <dgm:spPr/>
      <dgm:t>
        <a:bodyPr/>
        <a:lstStyle/>
        <a:p>
          <a:endParaRPr lang="cs-CZ"/>
        </a:p>
      </dgm:t>
    </dgm:pt>
    <dgm:pt modelId="{F746B519-42E0-4C10-B70D-D4E5FE6F8093}" type="sibTrans" cxnId="{47D74EBB-2901-4C54-BB37-5A86C7D3321D}">
      <dgm:prSet/>
      <dgm:spPr/>
      <dgm:t>
        <a:bodyPr/>
        <a:lstStyle/>
        <a:p>
          <a:endParaRPr lang="cs-CZ"/>
        </a:p>
      </dgm:t>
    </dgm:pt>
    <dgm:pt modelId="{896A6016-9D19-4858-96A6-FE613DB6F2BC}">
      <dgm:prSet phldrT="[Text]"/>
      <dgm:spPr/>
      <dgm:t>
        <a:bodyPr/>
        <a:lstStyle/>
        <a:p>
          <a:r>
            <a:rPr lang="cs-CZ" dirty="0"/>
            <a:t>Podřízení</a:t>
          </a:r>
        </a:p>
      </dgm:t>
    </dgm:pt>
    <dgm:pt modelId="{DDFD8E76-0660-46FD-A72A-2905AF458D13}" type="parTrans" cxnId="{4130C23A-A301-4BDB-BFDA-D6B2AC101704}">
      <dgm:prSet/>
      <dgm:spPr/>
      <dgm:t>
        <a:bodyPr/>
        <a:lstStyle/>
        <a:p>
          <a:endParaRPr lang="cs-CZ"/>
        </a:p>
      </dgm:t>
    </dgm:pt>
    <dgm:pt modelId="{048DEE71-BADA-4527-8B1B-A48E506B2649}" type="sibTrans" cxnId="{4130C23A-A301-4BDB-BFDA-D6B2AC101704}">
      <dgm:prSet/>
      <dgm:spPr/>
      <dgm:t>
        <a:bodyPr/>
        <a:lstStyle/>
        <a:p>
          <a:endParaRPr lang="cs-CZ"/>
        </a:p>
      </dgm:t>
    </dgm:pt>
    <dgm:pt modelId="{25C4CF07-2CD8-49A1-9690-4CBADD8AB23A}" type="asst">
      <dgm:prSet/>
      <dgm:spPr/>
      <dgm:t>
        <a:bodyPr/>
        <a:lstStyle/>
        <a:p>
          <a:r>
            <a:rPr lang="cs-CZ" dirty="0"/>
            <a:t>Tradice</a:t>
          </a:r>
        </a:p>
      </dgm:t>
    </dgm:pt>
    <dgm:pt modelId="{9150C4E1-0EFF-4F2A-88B9-8F18930C0544}" type="parTrans" cxnId="{E752233E-707E-481A-881D-A05C3AD06F9A}">
      <dgm:prSet/>
      <dgm:spPr/>
      <dgm:t>
        <a:bodyPr/>
        <a:lstStyle/>
        <a:p>
          <a:endParaRPr lang="cs-CZ"/>
        </a:p>
      </dgm:t>
    </dgm:pt>
    <dgm:pt modelId="{AFF0EF31-CEA3-470F-AA50-0D502269BC92}" type="sibTrans" cxnId="{E752233E-707E-481A-881D-A05C3AD06F9A}">
      <dgm:prSet/>
      <dgm:spPr/>
      <dgm:t>
        <a:bodyPr/>
        <a:lstStyle/>
        <a:p>
          <a:endParaRPr lang="cs-CZ"/>
        </a:p>
      </dgm:t>
    </dgm:pt>
    <dgm:pt modelId="{54FAC420-65D2-4D24-8251-E163DBAE88C0}" type="pres">
      <dgm:prSet presAssocID="{C5E17741-3013-43AF-89BC-D3349E63D1F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8D10F523-EC92-49D0-B803-2C6C0EAACCD0}" type="pres">
      <dgm:prSet presAssocID="{CA498CE0-53EC-455E-8A88-684CF9AFEB6F}" presName="hierRoot1" presStyleCnt="0">
        <dgm:presLayoutVars>
          <dgm:hierBranch val="init"/>
        </dgm:presLayoutVars>
      </dgm:prSet>
      <dgm:spPr/>
    </dgm:pt>
    <dgm:pt modelId="{2408C408-04C1-4F3B-BAB8-5521FE9C3286}" type="pres">
      <dgm:prSet presAssocID="{CA498CE0-53EC-455E-8A88-684CF9AFEB6F}" presName="rootComposite1" presStyleCnt="0"/>
      <dgm:spPr/>
    </dgm:pt>
    <dgm:pt modelId="{0BC33BC4-14D7-4771-9B29-55AAF0983835}" type="pres">
      <dgm:prSet presAssocID="{CA498CE0-53EC-455E-8A88-684CF9AFEB6F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3A731E70-F767-4390-8C1C-D1638B1E7C2C}" type="pres">
      <dgm:prSet presAssocID="{CA498CE0-53EC-455E-8A88-684CF9AFEB6F}" presName="rootConnector1" presStyleLbl="node1" presStyleIdx="0" presStyleCnt="0"/>
      <dgm:spPr/>
      <dgm:t>
        <a:bodyPr/>
        <a:lstStyle/>
        <a:p>
          <a:endParaRPr lang="cs-CZ"/>
        </a:p>
      </dgm:t>
    </dgm:pt>
    <dgm:pt modelId="{B4A1D720-6CF3-4F6A-950C-06BA7180F9A5}" type="pres">
      <dgm:prSet presAssocID="{CA498CE0-53EC-455E-8A88-684CF9AFEB6F}" presName="hierChild2" presStyleCnt="0"/>
      <dgm:spPr/>
    </dgm:pt>
    <dgm:pt modelId="{BE644B2C-D8BA-49EB-ABCD-1C203F5EE3FD}" type="pres">
      <dgm:prSet presAssocID="{514768E7-2DDA-4402-B9A1-1C5AF2023DA7}" presName="Name37" presStyleLbl="parChTrans1D2" presStyleIdx="0" presStyleCnt="5"/>
      <dgm:spPr/>
      <dgm:t>
        <a:bodyPr/>
        <a:lstStyle/>
        <a:p>
          <a:endParaRPr lang="cs-CZ"/>
        </a:p>
      </dgm:t>
    </dgm:pt>
    <dgm:pt modelId="{845D7174-EC0D-4EE6-A7D6-09A874CAA7C3}" type="pres">
      <dgm:prSet presAssocID="{0FEA0A64-421E-4AA7-999F-998D8BEA7086}" presName="hierRoot2" presStyleCnt="0">
        <dgm:presLayoutVars>
          <dgm:hierBranch val="init"/>
        </dgm:presLayoutVars>
      </dgm:prSet>
      <dgm:spPr/>
    </dgm:pt>
    <dgm:pt modelId="{7E451ECB-A975-4D5F-85A6-CC02D13992C1}" type="pres">
      <dgm:prSet presAssocID="{0FEA0A64-421E-4AA7-999F-998D8BEA7086}" presName="rootComposite" presStyleCnt="0"/>
      <dgm:spPr/>
    </dgm:pt>
    <dgm:pt modelId="{12D43910-F858-462D-8852-873D8561709E}" type="pres">
      <dgm:prSet presAssocID="{0FEA0A64-421E-4AA7-999F-998D8BEA7086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5C040C1A-162D-4ECE-842B-7D5D09DCE1DF}" type="pres">
      <dgm:prSet presAssocID="{0FEA0A64-421E-4AA7-999F-998D8BEA7086}" presName="rootConnector" presStyleLbl="node2" presStyleIdx="0" presStyleCnt="3"/>
      <dgm:spPr/>
      <dgm:t>
        <a:bodyPr/>
        <a:lstStyle/>
        <a:p>
          <a:endParaRPr lang="cs-CZ"/>
        </a:p>
      </dgm:t>
    </dgm:pt>
    <dgm:pt modelId="{81E4E97A-68AC-4C86-8479-72336B8F6BC2}" type="pres">
      <dgm:prSet presAssocID="{0FEA0A64-421E-4AA7-999F-998D8BEA7086}" presName="hierChild4" presStyleCnt="0"/>
      <dgm:spPr/>
    </dgm:pt>
    <dgm:pt modelId="{29DB97F1-0A1B-4302-A88F-21439AFB17EC}" type="pres">
      <dgm:prSet presAssocID="{0FEA0A64-421E-4AA7-999F-998D8BEA7086}" presName="hierChild5" presStyleCnt="0"/>
      <dgm:spPr/>
    </dgm:pt>
    <dgm:pt modelId="{05D5D7BA-BFAC-4DC6-ACEE-3BCE53D0B19A}" type="pres">
      <dgm:prSet presAssocID="{0FEE5D37-1AEC-4DCD-9D24-5C5D91171B92}" presName="Name37" presStyleLbl="parChTrans1D2" presStyleIdx="1" presStyleCnt="5"/>
      <dgm:spPr/>
      <dgm:t>
        <a:bodyPr/>
        <a:lstStyle/>
        <a:p>
          <a:endParaRPr lang="cs-CZ"/>
        </a:p>
      </dgm:t>
    </dgm:pt>
    <dgm:pt modelId="{15E55C3B-791A-477F-BE2D-28DEBD75A674}" type="pres">
      <dgm:prSet presAssocID="{E194D6B5-EE3B-40FC-841F-8D0533940F2E}" presName="hierRoot2" presStyleCnt="0">
        <dgm:presLayoutVars>
          <dgm:hierBranch val="init"/>
        </dgm:presLayoutVars>
      </dgm:prSet>
      <dgm:spPr/>
    </dgm:pt>
    <dgm:pt modelId="{C2E19572-32C5-44FF-B8C7-D98877AC49F3}" type="pres">
      <dgm:prSet presAssocID="{E194D6B5-EE3B-40FC-841F-8D0533940F2E}" presName="rootComposite" presStyleCnt="0"/>
      <dgm:spPr/>
    </dgm:pt>
    <dgm:pt modelId="{BD084463-C77A-4AA5-8C82-D8187FF969DF}" type="pres">
      <dgm:prSet presAssocID="{E194D6B5-EE3B-40FC-841F-8D0533940F2E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214E65B3-C330-4381-9091-77CC01C13177}" type="pres">
      <dgm:prSet presAssocID="{E194D6B5-EE3B-40FC-841F-8D0533940F2E}" presName="rootConnector" presStyleLbl="node2" presStyleIdx="1" presStyleCnt="3"/>
      <dgm:spPr/>
      <dgm:t>
        <a:bodyPr/>
        <a:lstStyle/>
        <a:p>
          <a:endParaRPr lang="cs-CZ"/>
        </a:p>
      </dgm:t>
    </dgm:pt>
    <dgm:pt modelId="{1A1297EB-5FA6-4824-9AF6-8E4BFEDBA0F4}" type="pres">
      <dgm:prSet presAssocID="{E194D6B5-EE3B-40FC-841F-8D0533940F2E}" presName="hierChild4" presStyleCnt="0"/>
      <dgm:spPr/>
    </dgm:pt>
    <dgm:pt modelId="{2BB4593C-D0DF-4162-9BC3-4CA4E25CEB5C}" type="pres">
      <dgm:prSet presAssocID="{E194D6B5-EE3B-40FC-841F-8D0533940F2E}" presName="hierChild5" presStyleCnt="0"/>
      <dgm:spPr/>
    </dgm:pt>
    <dgm:pt modelId="{D9D056FA-629F-44A5-9DAA-0D1FD7E46B64}" type="pres">
      <dgm:prSet presAssocID="{DDFD8E76-0660-46FD-A72A-2905AF458D13}" presName="Name37" presStyleLbl="parChTrans1D2" presStyleIdx="2" presStyleCnt="5"/>
      <dgm:spPr/>
      <dgm:t>
        <a:bodyPr/>
        <a:lstStyle/>
        <a:p>
          <a:endParaRPr lang="cs-CZ"/>
        </a:p>
      </dgm:t>
    </dgm:pt>
    <dgm:pt modelId="{65D2BBC0-9F06-4F84-8B29-B3D81E1F62BC}" type="pres">
      <dgm:prSet presAssocID="{896A6016-9D19-4858-96A6-FE613DB6F2BC}" presName="hierRoot2" presStyleCnt="0">
        <dgm:presLayoutVars>
          <dgm:hierBranch val="init"/>
        </dgm:presLayoutVars>
      </dgm:prSet>
      <dgm:spPr/>
    </dgm:pt>
    <dgm:pt modelId="{2912E60E-E548-4790-BF9E-2E0DF60D46AF}" type="pres">
      <dgm:prSet presAssocID="{896A6016-9D19-4858-96A6-FE613DB6F2BC}" presName="rootComposite" presStyleCnt="0"/>
      <dgm:spPr/>
    </dgm:pt>
    <dgm:pt modelId="{B4C07C70-A24B-4FF3-995B-119EE2B8002E}" type="pres">
      <dgm:prSet presAssocID="{896A6016-9D19-4858-96A6-FE613DB6F2BC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55C7DA61-B86B-45F2-8F71-CBAB8CBFB3C3}" type="pres">
      <dgm:prSet presAssocID="{896A6016-9D19-4858-96A6-FE613DB6F2BC}" presName="rootConnector" presStyleLbl="node2" presStyleIdx="2" presStyleCnt="3"/>
      <dgm:spPr/>
      <dgm:t>
        <a:bodyPr/>
        <a:lstStyle/>
        <a:p>
          <a:endParaRPr lang="cs-CZ"/>
        </a:p>
      </dgm:t>
    </dgm:pt>
    <dgm:pt modelId="{8DAB8186-599F-4557-830C-CE5040D7622A}" type="pres">
      <dgm:prSet presAssocID="{896A6016-9D19-4858-96A6-FE613DB6F2BC}" presName="hierChild4" presStyleCnt="0"/>
      <dgm:spPr/>
    </dgm:pt>
    <dgm:pt modelId="{B41B076D-C3EF-455E-993C-ADF0B117DC9F}" type="pres">
      <dgm:prSet presAssocID="{896A6016-9D19-4858-96A6-FE613DB6F2BC}" presName="hierChild5" presStyleCnt="0"/>
      <dgm:spPr/>
    </dgm:pt>
    <dgm:pt modelId="{BAC62A32-B7AD-470B-9CB3-6773E5629AD1}" type="pres">
      <dgm:prSet presAssocID="{CA498CE0-53EC-455E-8A88-684CF9AFEB6F}" presName="hierChild3" presStyleCnt="0"/>
      <dgm:spPr/>
    </dgm:pt>
    <dgm:pt modelId="{A5D03E46-E08D-4EC2-B01A-C59E0865482A}" type="pres">
      <dgm:prSet presAssocID="{5290FD02-B1B9-4CE4-AA76-D6EF8542225F}" presName="Name111" presStyleLbl="parChTrans1D2" presStyleIdx="3" presStyleCnt="5"/>
      <dgm:spPr/>
      <dgm:t>
        <a:bodyPr/>
        <a:lstStyle/>
        <a:p>
          <a:endParaRPr lang="cs-CZ"/>
        </a:p>
      </dgm:t>
    </dgm:pt>
    <dgm:pt modelId="{67B3249E-C0A7-4FE7-BC4A-0488665695EE}" type="pres">
      <dgm:prSet presAssocID="{9CD0C083-5530-4903-8025-4AE5D80731EC}" presName="hierRoot3" presStyleCnt="0">
        <dgm:presLayoutVars>
          <dgm:hierBranch val="init"/>
        </dgm:presLayoutVars>
      </dgm:prSet>
      <dgm:spPr/>
    </dgm:pt>
    <dgm:pt modelId="{EE5FEBBE-D593-4461-914B-7D27A0409D8B}" type="pres">
      <dgm:prSet presAssocID="{9CD0C083-5530-4903-8025-4AE5D80731EC}" presName="rootComposite3" presStyleCnt="0"/>
      <dgm:spPr/>
    </dgm:pt>
    <dgm:pt modelId="{EB7D2990-4BAA-4E9B-A643-A1E3481F094E}" type="pres">
      <dgm:prSet presAssocID="{9CD0C083-5530-4903-8025-4AE5D80731EC}" presName="rootText3" presStyleLbl="asst1" presStyleIdx="0" presStyleCnt="2" custLinFactNeighborX="3071" custLinFactNeighborY="-1048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F16D85AA-1232-4A24-BBC4-27198BE612E8}" type="pres">
      <dgm:prSet presAssocID="{9CD0C083-5530-4903-8025-4AE5D80731EC}" presName="rootConnector3" presStyleLbl="asst1" presStyleIdx="0" presStyleCnt="2"/>
      <dgm:spPr/>
      <dgm:t>
        <a:bodyPr/>
        <a:lstStyle/>
        <a:p>
          <a:endParaRPr lang="cs-CZ"/>
        </a:p>
      </dgm:t>
    </dgm:pt>
    <dgm:pt modelId="{DB38A605-1087-4DBE-8E67-C45B8D346DA2}" type="pres">
      <dgm:prSet presAssocID="{9CD0C083-5530-4903-8025-4AE5D80731EC}" presName="hierChild6" presStyleCnt="0"/>
      <dgm:spPr/>
    </dgm:pt>
    <dgm:pt modelId="{4ABC29E3-B5E2-4E2B-AAF2-DE16246B1934}" type="pres">
      <dgm:prSet presAssocID="{9CD0C083-5530-4903-8025-4AE5D80731EC}" presName="hierChild7" presStyleCnt="0"/>
      <dgm:spPr/>
    </dgm:pt>
    <dgm:pt modelId="{76A047FC-3E5D-433C-A384-1A7BE720F5E8}" type="pres">
      <dgm:prSet presAssocID="{9150C4E1-0EFF-4F2A-88B9-8F18930C0544}" presName="Name111" presStyleLbl="parChTrans1D2" presStyleIdx="4" presStyleCnt="5"/>
      <dgm:spPr/>
      <dgm:t>
        <a:bodyPr/>
        <a:lstStyle/>
        <a:p>
          <a:endParaRPr lang="cs-CZ"/>
        </a:p>
      </dgm:t>
    </dgm:pt>
    <dgm:pt modelId="{84225757-3E08-4CD8-88F5-DACF68651BDE}" type="pres">
      <dgm:prSet presAssocID="{25C4CF07-2CD8-49A1-9690-4CBADD8AB23A}" presName="hierRoot3" presStyleCnt="0">
        <dgm:presLayoutVars>
          <dgm:hierBranch val="init"/>
        </dgm:presLayoutVars>
      </dgm:prSet>
      <dgm:spPr/>
    </dgm:pt>
    <dgm:pt modelId="{88ADF31F-5085-4D26-B22C-8298C58BF305}" type="pres">
      <dgm:prSet presAssocID="{25C4CF07-2CD8-49A1-9690-4CBADD8AB23A}" presName="rootComposite3" presStyleCnt="0"/>
      <dgm:spPr/>
    </dgm:pt>
    <dgm:pt modelId="{1D85232C-B59D-47AE-BCFA-972A164A12DF}" type="pres">
      <dgm:prSet presAssocID="{25C4CF07-2CD8-49A1-9690-4CBADD8AB23A}" presName="rootText3" presStyleLbl="asst1" presStyleIdx="1" presStyleCnt="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75E3EC48-1E26-43B9-A8D1-A4C7BFBA26E8}" type="pres">
      <dgm:prSet presAssocID="{25C4CF07-2CD8-49A1-9690-4CBADD8AB23A}" presName="rootConnector3" presStyleLbl="asst1" presStyleIdx="1" presStyleCnt="2"/>
      <dgm:spPr/>
      <dgm:t>
        <a:bodyPr/>
        <a:lstStyle/>
        <a:p>
          <a:endParaRPr lang="cs-CZ"/>
        </a:p>
      </dgm:t>
    </dgm:pt>
    <dgm:pt modelId="{50CAAC55-0AD1-48F7-86E0-02B489414235}" type="pres">
      <dgm:prSet presAssocID="{25C4CF07-2CD8-49A1-9690-4CBADD8AB23A}" presName="hierChild6" presStyleCnt="0"/>
      <dgm:spPr/>
    </dgm:pt>
    <dgm:pt modelId="{BC556E64-6949-4E71-878F-F01FBB5BA2B9}" type="pres">
      <dgm:prSet presAssocID="{25C4CF07-2CD8-49A1-9690-4CBADD8AB23A}" presName="hierChild7" presStyleCnt="0"/>
      <dgm:spPr/>
    </dgm:pt>
  </dgm:ptLst>
  <dgm:cxnLst>
    <dgm:cxn modelId="{D3BE5FDC-E55E-49F0-A595-CC1A048DAEBD}" type="presOf" srcId="{E194D6B5-EE3B-40FC-841F-8D0533940F2E}" destId="{214E65B3-C330-4381-9091-77CC01C13177}" srcOrd="1" destOrd="0" presId="urn:microsoft.com/office/officeart/2005/8/layout/orgChart1"/>
    <dgm:cxn modelId="{E4407DA8-C8EC-47C0-BF38-DA82F9674C31}" srcId="{CA498CE0-53EC-455E-8A88-684CF9AFEB6F}" destId="{0FEA0A64-421E-4AA7-999F-998D8BEA7086}" srcOrd="2" destOrd="0" parTransId="{514768E7-2DDA-4402-B9A1-1C5AF2023DA7}" sibTransId="{DCC207A2-544A-45F5-882E-DDE714D5DA0B}"/>
    <dgm:cxn modelId="{62073149-C96A-4DF8-8666-4CCFE3FBB7FF}" type="presOf" srcId="{9CD0C083-5530-4903-8025-4AE5D80731EC}" destId="{F16D85AA-1232-4A24-BBC4-27198BE612E8}" srcOrd="1" destOrd="0" presId="urn:microsoft.com/office/officeart/2005/8/layout/orgChart1"/>
    <dgm:cxn modelId="{1659B199-8C96-46A2-8A61-5E72DCD6C97D}" type="presOf" srcId="{9150C4E1-0EFF-4F2A-88B9-8F18930C0544}" destId="{76A047FC-3E5D-433C-A384-1A7BE720F5E8}" srcOrd="0" destOrd="0" presId="urn:microsoft.com/office/officeart/2005/8/layout/orgChart1"/>
    <dgm:cxn modelId="{E752233E-707E-481A-881D-A05C3AD06F9A}" srcId="{CA498CE0-53EC-455E-8A88-684CF9AFEB6F}" destId="{25C4CF07-2CD8-49A1-9690-4CBADD8AB23A}" srcOrd="1" destOrd="0" parTransId="{9150C4E1-0EFF-4F2A-88B9-8F18930C0544}" sibTransId="{AFF0EF31-CEA3-470F-AA50-0D502269BC92}"/>
    <dgm:cxn modelId="{03DEE6DD-40FC-452D-822C-06D4956C2DB3}" type="presOf" srcId="{896A6016-9D19-4858-96A6-FE613DB6F2BC}" destId="{55C7DA61-B86B-45F2-8F71-CBAB8CBFB3C3}" srcOrd="1" destOrd="0" presId="urn:microsoft.com/office/officeart/2005/8/layout/orgChart1"/>
    <dgm:cxn modelId="{AA67E329-886D-4AA7-9E3E-6B7019DF4FAA}" type="presOf" srcId="{DDFD8E76-0660-46FD-A72A-2905AF458D13}" destId="{D9D056FA-629F-44A5-9DAA-0D1FD7E46B64}" srcOrd="0" destOrd="0" presId="urn:microsoft.com/office/officeart/2005/8/layout/orgChart1"/>
    <dgm:cxn modelId="{AA5BABD8-3686-4F06-B172-A15636722F65}" type="presOf" srcId="{0FEA0A64-421E-4AA7-999F-998D8BEA7086}" destId="{5C040C1A-162D-4ECE-842B-7D5D09DCE1DF}" srcOrd="1" destOrd="0" presId="urn:microsoft.com/office/officeart/2005/8/layout/orgChart1"/>
    <dgm:cxn modelId="{D05A6E01-CD25-4988-BA74-D759BECB4FDE}" srcId="{CA498CE0-53EC-455E-8A88-684CF9AFEB6F}" destId="{9CD0C083-5530-4903-8025-4AE5D80731EC}" srcOrd="0" destOrd="0" parTransId="{5290FD02-B1B9-4CE4-AA76-D6EF8542225F}" sibTransId="{52D213B9-E1EE-432F-BE6E-12C0F345F8F5}"/>
    <dgm:cxn modelId="{4B39DB92-F789-4463-864F-0F3D04F6E846}" type="presOf" srcId="{9CD0C083-5530-4903-8025-4AE5D80731EC}" destId="{EB7D2990-4BAA-4E9B-A643-A1E3481F094E}" srcOrd="0" destOrd="0" presId="urn:microsoft.com/office/officeart/2005/8/layout/orgChart1"/>
    <dgm:cxn modelId="{79DA8346-71C0-4EF8-AA5B-C9EB0D37F943}" type="presOf" srcId="{896A6016-9D19-4858-96A6-FE613DB6F2BC}" destId="{B4C07C70-A24B-4FF3-995B-119EE2B8002E}" srcOrd="0" destOrd="0" presId="urn:microsoft.com/office/officeart/2005/8/layout/orgChart1"/>
    <dgm:cxn modelId="{4130C23A-A301-4BDB-BFDA-D6B2AC101704}" srcId="{CA498CE0-53EC-455E-8A88-684CF9AFEB6F}" destId="{896A6016-9D19-4858-96A6-FE613DB6F2BC}" srcOrd="4" destOrd="0" parTransId="{DDFD8E76-0660-46FD-A72A-2905AF458D13}" sibTransId="{048DEE71-BADA-4527-8B1B-A48E506B2649}"/>
    <dgm:cxn modelId="{14B7F500-E518-4857-B61F-10F201EA09B8}" type="presOf" srcId="{25C4CF07-2CD8-49A1-9690-4CBADD8AB23A}" destId="{75E3EC48-1E26-43B9-A8D1-A4C7BFBA26E8}" srcOrd="1" destOrd="0" presId="urn:microsoft.com/office/officeart/2005/8/layout/orgChart1"/>
    <dgm:cxn modelId="{64436923-8C39-4549-B1EA-BCF73E0BBCA8}" type="presOf" srcId="{25C4CF07-2CD8-49A1-9690-4CBADD8AB23A}" destId="{1D85232C-B59D-47AE-BCFA-972A164A12DF}" srcOrd="0" destOrd="0" presId="urn:microsoft.com/office/officeart/2005/8/layout/orgChart1"/>
    <dgm:cxn modelId="{9BF28A55-49BC-4E06-BE02-02D31078D98B}" type="presOf" srcId="{0FEA0A64-421E-4AA7-999F-998D8BEA7086}" destId="{12D43910-F858-462D-8852-873D8561709E}" srcOrd="0" destOrd="0" presId="urn:microsoft.com/office/officeart/2005/8/layout/orgChart1"/>
    <dgm:cxn modelId="{95D593D1-40F2-4870-B700-F99371A86A52}" type="presOf" srcId="{E194D6B5-EE3B-40FC-841F-8D0533940F2E}" destId="{BD084463-C77A-4AA5-8C82-D8187FF969DF}" srcOrd="0" destOrd="0" presId="urn:microsoft.com/office/officeart/2005/8/layout/orgChart1"/>
    <dgm:cxn modelId="{FE4A4441-4D20-4674-A81E-216183A17B27}" type="presOf" srcId="{514768E7-2DDA-4402-B9A1-1C5AF2023DA7}" destId="{BE644B2C-D8BA-49EB-ABCD-1C203F5EE3FD}" srcOrd="0" destOrd="0" presId="urn:microsoft.com/office/officeart/2005/8/layout/orgChart1"/>
    <dgm:cxn modelId="{2BB6E4CA-FB7A-4E85-B267-74DEF1DE693B}" type="presOf" srcId="{0FEE5D37-1AEC-4DCD-9D24-5C5D91171B92}" destId="{05D5D7BA-BFAC-4DC6-ACEE-3BCE53D0B19A}" srcOrd="0" destOrd="0" presId="urn:microsoft.com/office/officeart/2005/8/layout/orgChart1"/>
    <dgm:cxn modelId="{55AE3EAB-01F8-4A1C-B6C1-A66911771791}" type="presOf" srcId="{5290FD02-B1B9-4CE4-AA76-D6EF8542225F}" destId="{A5D03E46-E08D-4EC2-B01A-C59E0865482A}" srcOrd="0" destOrd="0" presId="urn:microsoft.com/office/officeart/2005/8/layout/orgChart1"/>
    <dgm:cxn modelId="{B8682196-E685-487B-8110-9C6B68736E93}" type="presOf" srcId="{CA498CE0-53EC-455E-8A88-684CF9AFEB6F}" destId="{3A731E70-F767-4390-8C1C-D1638B1E7C2C}" srcOrd="1" destOrd="0" presId="urn:microsoft.com/office/officeart/2005/8/layout/orgChart1"/>
    <dgm:cxn modelId="{3CB96B0F-8B93-4D09-8D3A-F31DA4EDDE05}" type="presOf" srcId="{CA498CE0-53EC-455E-8A88-684CF9AFEB6F}" destId="{0BC33BC4-14D7-4771-9B29-55AAF0983835}" srcOrd="0" destOrd="0" presId="urn:microsoft.com/office/officeart/2005/8/layout/orgChart1"/>
    <dgm:cxn modelId="{DFB3BB89-9FB8-48A1-A4C1-B34B9FD1D5FE}" type="presOf" srcId="{C5E17741-3013-43AF-89BC-D3349E63D1F0}" destId="{54FAC420-65D2-4D24-8251-E163DBAE88C0}" srcOrd="0" destOrd="0" presId="urn:microsoft.com/office/officeart/2005/8/layout/orgChart1"/>
    <dgm:cxn modelId="{47D74EBB-2901-4C54-BB37-5A86C7D3321D}" srcId="{CA498CE0-53EC-455E-8A88-684CF9AFEB6F}" destId="{E194D6B5-EE3B-40FC-841F-8D0533940F2E}" srcOrd="3" destOrd="0" parTransId="{0FEE5D37-1AEC-4DCD-9D24-5C5D91171B92}" sibTransId="{F746B519-42E0-4C10-B70D-D4E5FE6F8093}"/>
    <dgm:cxn modelId="{1C3658FA-964C-4C96-8F81-553819542C70}" srcId="{C5E17741-3013-43AF-89BC-D3349E63D1F0}" destId="{CA498CE0-53EC-455E-8A88-684CF9AFEB6F}" srcOrd="0" destOrd="0" parTransId="{9458EE1D-3F04-4E2E-8F57-BD83A5D381B9}" sibTransId="{41C1F493-B73D-480E-B0C7-8935EEF8FC5C}"/>
    <dgm:cxn modelId="{DF1015AB-AFD6-4EAE-8461-98DF4BCA9D43}" type="presParOf" srcId="{54FAC420-65D2-4D24-8251-E163DBAE88C0}" destId="{8D10F523-EC92-49D0-B803-2C6C0EAACCD0}" srcOrd="0" destOrd="0" presId="urn:microsoft.com/office/officeart/2005/8/layout/orgChart1"/>
    <dgm:cxn modelId="{9EDEB8AE-0FAE-4A78-B7E5-DCDEE4213E0D}" type="presParOf" srcId="{8D10F523-EC92-49D0-B803-2C6C0EAACCD0}" destId="{2408C408-04C1-4F3B-BAB8-5521FE9C3286}" srcOrd="0" destOrd="0" presId="urn:microsoft.com/office/officeart/2005/8/layout/orgChart1"/>
    <dgm:cxn modelId="{F51029F5-76B4-4422-A81A-66013EFDD139}" type="presParOf" srcId="{2408C408-04C1-4F3B-BAB8-5521FE9C3286}" destId="{0BC33BC4-14D7-4771-9B29-55AAF0983835}" srcOrd="0" destOrd="0" presId="urn:microsoft.com/office/officeart/2005/8/layout/orgChart1"/>
    <dgm:cxn modelId="{69D9F0B5-8099-4D1D-83FC-D94003CD6132}" type="presParOf" srcId="{2408C408-04C1-4F3B-BAB8-5521FE9C3286}" destId="{3A731E70-F767-4390-8C1C-D1638B1E7C2C}" srcOrd="1" destOrd="0" presId="urn:microsoft.com/office/officeart/2005/8/layout/orgChart1"/>
    <dgm:cxn modelId="{E9DEA6F3-1EE9-47D8-98C9-F7EB6D2C4439}" type="presParOf" srcId="{8D10F523-EC92-49D0-B803-2C6C0EAACCD0}" destId="{B4A1D720-6CF3-4F6A-950C-06BA7180F9A5}" srcOrd="1" destOrd="0" presId="urn:microsoft.com/office/officeart/2005/8/layout/orgChart1"/>
    <dgm:cxn modelId="{869F544E-2FA5-4393-8300-C175938F8EBC}" type="presParOf" srcId="{B4A1D720-6CF3-4F6A-950C-06BA7180F9A5}" destId="{BE644B2C-D8BA-49EB-ABCD-1C203F5EE3FD}" srcOrd="0" destOrd="0" presId="urn:microsoft.com/office/officeart/2005/8/layout/orgChart1"/>
    <dgm:cxn modelId="{07C584B0-AE8E-4B13-BEC2-ADD3702874E3}" type="presParOf" srcId="{B4A1D720-6CF3-4F6A-950C-06BA7180F9A5}" destId="{845D7174-EC0D-4EE6-A7D6-09A874CAA7C3}" srcOrd="1" destOrd="0" presId="urn:microsoft.com/office/officeart/2005/8/layout/orgChart1"/>
    <dgm:cxn modelId="{13EA530B-B895-4D3D-91A9-EDD2B9A7DE4F}" type="presParOf" srcId="{845D7174-EC0D-4EE6-A7D6-09A874CAA7C3}" destId="{7E451ECB-A975-4D5F-85A6-CC02D13992C1}" srcOrd="0" destOrd="0" presId="urn:microsoft.com/office/officeart/2005/8/layout/orgChart1"/>
    <dgm:cxn modelId="{803CE7E1-CF3F-417A-8DA3-B18A4352E6A2}" type="presParOf" srcId="{7E451ECB-A975-4D5F-85A6-CC02D13992C1}" destId="{12D43910-F858-462D-8852-873D8561709E}" srcOrd="0" destOrd="0" presId="urn:microsoft.com/office/officeart/2005/8/layout/orgChart1"/>
    <dgm:cxn modelId="{61A4F71E-6E44-4F6C-A4C8-675D80D5A092}" type="presParOf" srcId="{7E451ECB-A975-4D5F-85A6-CC02D13992C1}" destId="{5C040C1A-162D-4ECE-842B-7D5D09DCE1DF}" srcOrd="1" destOrd="0" presId="urn:microsoft.com/office/officeart/2005/8/layout/orgChart1"/>
    <dgm:cxn modelId="{C88816DC-0522-4499-8083-256F14C03E82}" type="presParOf" srcId="{845D7174-EC0D-4EE6-A7D6-09A874CAA7C3}" destId="{81E4E97A-68AC-4C86-8479-72336B8F6BC2}" srcOrd="1" destOrd="0" presId="urn:microsoft.com/office/officeart/2005/8/layout/orgChart1"/>
    <dgm:cxn modelId="{88F0C61C-610B-40E8-9866-2C90F1FF2059}" type="presParOf" srcId="{845D7174-EC0D-4EE6-A7D6-09A874CAA7C3}" destId="{29DB97F1-0A1B-4302-A88F-21439AFB17EC}" srcOrd="2" destOrd="0" presId="urn:microsoft.com/office/officeart/2005/8/layout/orgChart1"/>
    <dgm:cxn modelId="{902C11FA-DC94-44BE-B546-B12545DB44C0}" type="presParOf" srcId="{B4A1D720-6CF3-4F6A-950C-06BA7180F9A5}" destId="{05D5D7BA-BFAC-4DC6-ACEE-3BCE53D0B19A}" srcOrd="2" destOrd="0" presId="urn:microsoft.com/office/officeart/2005/8/layout/orgChart1"/>
    <dgm:cxn modelId="{F13959C0-5F41-4D20-9A8C-B8AF83302A7C}" type="presParOf" srcId="{B4A1D720-6CF3-4F6A-950C-06BA7180F9A5}" destId="{15E55C3B-791A-477F-BE2D-28DEBD75A674}" srcOrd="3" destOrd="0" presId="urn:microsoft.com/office/officeart/2005/8/layout/orgChart1"/>
    <dgm:cxn modelId="{A8B5DAD5-757D-44DA-8064-41B0A5E53066}" type="presParOf" srcId="{15E55C3B-791A-477F-BE2D-28DEBD75A674}" destId="{C2E19572-32C5-44FF-B8C7-D98877AC49F3}" srcOrd="0" destOrd="0" presId="urn:microsoft.com/office/officeart/2005/8/layout/orgChart1"/>
    <dgm:cxn modelId="{7F2BABB7-55D5-4DFB-9982-17F2020A80C5}" type="presParOf" srcId="{C2E19572-32C5-44FF-B8C7-D98877AC49F3}" destId="{BD084463-C77A-4AA5-8C82-D8187FF969DF}" srcOrd="0" destOrd="0" presId="urn:microsoft.com/office/officeart/2005/8/layout/orgChart1"/>
    <dgm:cxn modelId="{E3D7D50E-3550-4BBE-B700-3F16649C6A97}" type="presParOf" srcId="{C2E19572-32C5-44FF-B8C7-D98877AC49F3}" destId="{214E65B3-C330-4381-9091-77CC01C13177}" srcOrd="1" destOrd="0" presId="urn:microsoft.com/office/officeart/2005/8/layout/orgChart1"/>
    <dgm:cxn modelId="{77446FFB-913B-43C8-89A6-5B51EB0157A4}" type="presParOf" srcId="{15E55C3B-791A-477F-BE2D-28DEBD75A674}" destId="{1A1297EB-5FA6-4824-9AF6-8E4BFEDBA0F4}" srcOrd="1" destOrd="0" presId="urn:microsoft.com/office/officeart/2005/8/layout/orgChart1"/>
    <dgm:cxn modelId="{073EC673-D9DC-48ED-B4B3-BE4B20685654}" type="presParOf" srcId="{15E55C3B-791A-477F-BE2D-28DEBD75A674}" destId="{2BB4593C-D0DF-4162-9BC3-4CA4E25CEB5C}" srcOrd="2" destOrd="0" presId="urn:microsoft.com/office/officeart/2005/8/layout/orgChart1"/>
    <dgm:cxn modelId="{F21514CC-D51B-4BC5-B8B3-A3EC43631238}" type="presParOf" srcId="{B4A1D720-6CF3-4F6A-950C-06BA7180F9A5}" destId="{D9D056FA-629F-44A5-9DAA-0D1FD7E46B64}" srcOrd="4" destOrd="0" presId="urn:microsoft.com/office/officeart/2005/8/layout/orgChart1"/>
    <dgm:cxn modelId="{E3526D79-FE41-4963-8EED-DAE6BCFCBF59}" type="presParOf" srcId="{B4A1D720-6CF3-4F6A-950C-06BA7180F9A5}" destId="{65D2BBC0-9F06-4F84-8B29-B3D81E1F62BC}" srcOrd="5" destOrd="0" presId="urn:microsoft.com/office/officeart/2005/8/layout/orgChart1"/>
    <dgm:cxn modelId="{3269A5D7-5E3A-4A6D-952D-BAB32228CC2F}" type="presParOf" srcId="{65D2BBC0-9F06-4F84-8B29-B3D81E1F62BC}" destId="{2912E60E-E548-4790-BF9E-2E0DF60D46AF}" srcOrd="0" destOrd="0" presId="urn:microsoft.com/office/officeart/2005/8/layout/orgChart1"/>
    <dgm:cxn modelId="{81C352FA-25E0-4F09-9E57-95ABA198AC6F}" type="presParOf" srcId="{2912E60E-E548-4790-BF9E-2E0DF60D46AF}" destId="{B4C07C70-A24B-4FF3-995B-119EE2B8002E}" srcOrd="0" destOrd="0" presId="urn:microsoft.com/office/officeart/2005/8/layout/orgChart1"/>
    <dgm:cxn modelId="{51C1EA42-9B1F-4051-9E30-437A936F129F}" type="presParOf" srcId="{2912E60E-E548-4790-BF9E-2E0DF60D46AF}" destId="{55C7DA61-B86B-45F2-8F71-CBAB8CBFB3C3}" srcOrd="1" destOrd="0" presId="urn:microsoft.com/office/officeart/2005/8/layout/orgChart1"/>
    <dgm:cxn modelId="{9DC77F91-4415-42D2-998C-A262172CAF3A}" type="presParOf" srcId="{65D2BBC0-9F06-4F84-8B29-B3D81E1F62BC}" destId="{8DAB8186-599F-4557-830C-CE5040D7622A}" srcOrd="1" destOrd="0" presId="urn:microsoft.com/office/officeart/2005/8/layout/orgChart1"/>
    <dgm:cxn modelId="{2F04BEA1-0336-403B-B1EB-C3ECC4C3FFA5}" type="presParOf" srcId="{65D2BBC0-9F06-4F84-8B29-B3D81E1F62BC}" destId="{B41B076D-C3EF-455E-993C-ADF0B117DC9F}" srcOrd="2" destOrd="0" presId="urn:microsoft.com/office/officeart/2005/8/layout/orgChart1"/>
    <dgm:cxn modelId="{C5D3BEE5-F210-4B88-91A4-D4C6905BF6E9}" type="presParOf" srcId="{8D10F523-EC92-49D0-B803-2C6C0EAACCD0}" destId="{BAC62A32-B7AD-470B-9CB3-6773E5629AD1}" srcOrd="2" destOrd="0" presId="urn:microsoft.com/office/officeart/2005/8/layout/orgChart1"/>
    <dgm:cxn modelId="{7E87DA1D-D1EA-4D4E-BD5D-FD0C39ECFDE5}" type="presParOf" srcId="{BAC62A32-B7AD-470B-9CB3-6773E5629AD1}" destId="{A5D03E46-E08D-4EC2-B01A-C59E0865482A}" srcOrd="0" destOrd="0" presId="urn:microsoft.com/office/officeart/2005/8/layout/orgChart1"/>
    <dgm:cxn modelId="{97C3751A-8A45-4303-9F83-805BC6942E2A}" type="presParOf" srcId="{BAC62A32-B7AD-470B-9CB3-6773E5629AD1}" destId="{67B3249E-C0A7-4FE7-BC4A-0488665695EE}" srcOrd="1" destOrd="0" presId="urn:microsoft.com/office/officeart/2005/8/layout/orgChart1"/>
    <dgm:cxn modelId="{21CDBD1C-0D68-467C-852E-5E5E004262ED}" type="presParOf" srcId="{67B3249E-C0A7-4FE7-BC4A-0488665695EE}" destId="{EE5FEBBE-D593-4461-914B-7D27A0409D8B}" srcOrd="0" destOrd="0" presId="urn:microsoft.com/office/officeart/2005/8/layout/orgChart1"/>
    <dgm:cxn modelId="{FD65EA14-607F-4723-94DB-3C7B4ADCB0CB}" type="presParOf" srcId="{EE5FEBBE-D593-4461-914B-7D27A0409D8B}" destId="{EB7D2990-4BAA-4E9B-A643-A1E3481F094E}" srcOrd="0" destOrd="0" presId="urn:microsoft.com/office/officeart/2005/8/layout/orgChart1"/>
    <dgm:cxn modelId="{02926110-838A-4111-885F-8AD5DA08FBA3}" type="presParOf" srcId="{EE5FEBBE-D593-4461-914B-7D27A0409D8B}" destId="{F16D85AA-1232-4A24-BBC4-27198BE612E8}" srcOrd="1" destOrd="0" presId="urn:microsoft.com/office/officeart/2005/8/layout/orgChart1"/>
    <dgm:cxn modelId="{91679CE8-0796-47F3-9243-B9FCE6C66D60}" type="presParOf" srcId="{67B3249E-C0A7-4FE7-BC4A-0488665695EE}" destId="{DB38A605-1087-4DBE-8E67-C45B8D346DA2}" srcOrd="1" destOrd="0" presId="urn:microsoft.com/office/officeart/2005/8/layout/orgChart1"/>
    <dgm:cxn modelId="{F87B0C7E-BAF8-401E-8006-273B7EEA58AE}" type="presParOf" srcId="{67B3249E-C0A7-4FE7-BC4A-0488665695EE}" destId="{4ABC29E3-B5E2-4E2B-AAF2-DE16246B1934}" srcOrd="2" destOrd="0" presId="urn:microsoft.com/office/officeart/2005/8/layout/orgChart1"/>
    <dgm:cxn modelId="{B58D33FD-711A-4365-859B-57C36E8D82F0}" type="presParOf" srcId="{BAC62A32-B7AD-470B-9CB3-6773E5629AD1}" destId="{76A047FC-3E5D-433C-A384-1A7BE720F5E8}" srcOrd="2" destOrd="0" presId="urn:microsoft.com/office/officeart/2005/8/layout/orgChart1"/>
    <dgm:cxn modelId="{4F3D0A1B-DBFD-477D-BA83-99BECD5D4FFB}" type="presParOf" srcId="{BAC62A32-B7AD-470B-9CB3-6773E5629AD1}" destId="{84225757-3E08-4CD8-88F5-DACF68651BDE}" srcOrd="3" destOrd="0" presId="urn:microsoft.com/office/officeart/2005/8/layout/orgChart1"/>
    <dgm:cxn modelId="{69E459CF-5E6A-4319-8527-12626BB7D34B}" type="presParOf" srcId="{84225757-3E08-4CD8-88F5-DACF68651BDE}" destId="{88ADF31F-5085-4D26-B22C-8298C58BF305}" srcOrd="0" destOrd="0" presId="urn:microsoft.com/office/officeart/2005/8/layout/orgChart1"/>
    <dgm:cxn modelId="{C2F000F9-B9E1-4D04-8546-738130D1C47D}" type="presParOf" srcId="{88ADF31F-5085-4D26-B22C-8298C58BF305}" destId="{1D85232C-B59D-47AE-BCFA-972A164A12DF}" srcOrd="0" destOrd="0" presId="urn:microsoft.com/office/officeart/2005/8/layout/orgChart1"/>
    <dgm:cxn modelId="{79443217-DC44-4F5C-AB93-0CEAB8695738}" type="presParOf" srcId="{88ADF31F-5085-4D26-B22C-8298C58BF305}" destId="{75E3EC48-1E26-43B9-A8D1-A4C7BFBA26E8}" srcOrd="1" destOrd="0" presId="urn:microsoft.com/office/officeart/2005/8/layout/orgChart1"/>
    <dgm:cxn modelId="{8A4A4443-8A43-4C52-ADCA-E238EBA01C44}" type="presParOf" srcId="{84225757-3E08-4CD8-88F5-DACF68651BDE}" destId="{50CAAC55-0AD1-48F7-86E0-02B489414235}" srcOrd="1" destOrd="0" presId="urn:microsoft.com/office/officeart/2005/8/layout/orgChart1"/>
    <dgm:cxn modelId="{747C971C-FF2C-4FC2-A98A-A0A6E5235212}" type="presParOf" srcId="{84225757-3E08-4CD8-88F5-DACF68651BDE}" destId="{BC556E64-6949-4E71-878F-F01FBB5BA2B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CF6E09-560A-4D5E-BA7B-12B246262B1F}" type="doc">
      <dgm:prSet loTypeId="urn:microsoft.com/office/officeart/2005/8/layout/venn1" loCatId="relationship" qsTypeId="urn:microsoft.com/office/officeart/2005/8/quickstyle/simple1#1" qsCatId="simple" csTypeId="urn:microsoft.com/office/officeart/2005/8/colors/accent1_2#1" csCatId="accent1" phldr="1"/>
      <dgm:spPr/>
    </dgm:pt>
    <dgm:pt modelId="{6EA8DAA0-6FAE-4B16-84FA-5FD8A774DC05}">
      <dgm:prSet phldrT="[Text]" custT="1"/>
      <dgm:spPr/>
      <dgm:t>
        <a:bodyPr/>
        <a:lstStyle/>
        <a:p>
          <a:r>
            <a:rPr lang="en-US" sz="2400" noProof="0" dirty="0"/>
            <a:t>Political Power </a:t>
          </a:r>
          <a:endParaRPr lang="en-US" sz="2400" b="1" i="1" noProof="0" dirty="0"/>
        </a:p>
        <a:p>
          <a:r>
            <a:rPr lang="en-US" sz="2200" b="0" i="0" u="sng" noProof="0" dirty="0"/>
            <a:t>reputation</a:t>
          </a:r>
        </a:p>
      </dgm:t>
    </dgm:pt>
    <dgm:pt modelId="{B3E3550A-04CD-4508-A257-F863D80A13A2}" type="parTrans" cxnId="{173C6A68-41DF-4F29-BAF6-56FC8546716A}">
      <dgm:prSet/>
      <dgm:spPr/>
      <dgm:t>
        <a:bodyPr/>
        <a:lstStyle/>
        <a:p>
          <a:endParaRPr lang="cs-CZ"/>
        </a:p>
      </dgm:t>
    </dgm:pt>
    <dgm:pt modelId="{00425C1E-B392-40F7-AB00-4F21AA46E9DC}" type="sibTrans" cxnId="{173C6A68-41DF-4F29-BAF6-56FC8546716A}">
      <dgm:prSet/>
      <dgm:spPr/>
      <dgm:t>
        <a:bodyPr/>
        <a:lstStyle/>
        <a:p>
          <a:endParaRPr lang="cs-CZ"/>
        </a:p>
      </dgm:t>
    </dgm:pt>
    <dgm:pt modelId="{51802530-7BB3-4EFA-B51C-D252D875C9AD}">
      <dgm:prSet phldrT="[Text]" custT="1"/>
      <dgm:spPr/>
      <dgm:t>
        <a:bodyPr/>
        <a:lstStyle/>
        <a:p>
          <a:r>
            <a:rPr lang="en-US" sz="2500" noProof="0" dirty="0"/>
            <a:t>Family </a:t>
          </a:r>
        </a:p>
        <a:p>
          <a:r>
            <a:rPr lang="cs-CZ" sz="2400" b="1" i="0" dirty="0"/>
            <a:t>love</a:t>
          </a:r>
        </a:p>
      </dgm:t>
    </dgm:pt>
    <dgm:pt modelId="{4DAB84FB-4A95-4E40-8C14-E56EC7B8E8BD}" type="parTrans" cxnId="{38017407-3052-4309-9AF2-93502C7C9819}">
      <dgm:prSet/>
      <dgm:spPr/>
      <dgm:t>
        <a:bodyPr/>
        <a:lstStyle/>
        <a:p>
          <a:endParaRPr lang="cs-CZ"/>
        </a:p>
      </dgm:t>
    </dgm:pt>
    <dgm:pt modelId="{47794149-2A1C-492E-90C4-4310389E1FF9}" type="sibTrans" cxnId="{38017407-3052-4309-9AF2-93502C7C9819}">
      <dgm:prSet/>
      <dgm:spPr/>
      <dgm:t>
        <a:bodyPr/>
        <a:lstStyle/>
        <a:p>
          <a:endParaRPr lang="cs-CZ"/>
        </a:p>
      </dgm:t>
    </dgm:pt>
    <dgm:pt modelId="{F82DD707-62B5-461A-AD2A-734833DB5CAF}">
      <dgm:prSet phldrT="[Text]" custT="1"/>
      <dgm:spPr/>
      <dgm:t>
        <a:bodyPr/>
        <a:lstStyle/>
        <a:p>
          <a:r>
            <a:rPr lang="en-US" sz="1800" noProof="0" dirty="0">
              <a:solidFill>
                <a:schemeClr val="tx1"/>
              </a:solidFill>
            </a:rPr>
            <a:t>Civil Public </a:t>
          </a:r>
          <a:r>
            <a:rPr lang="cs-CZ" sz="1800" u="sng" noProof="0" dirty="0">
              <a:solidFill>
                <a:schemeClr val="tx1"/>
              </a:solidFill>
            </a:rPr>
            <a:t>k</a:t>
          </a:r>
          <a:r>
            <a:rPr lang="en-US" sz="1800" u="sng" noProof="0" dirty="0" err="1">
              <a:solidFill>
                <a:schemeClr val="tx1"/>
              </a:solidFill>
            </a:rPr>
            <a:t>nowledge</a:t>
          </a:r>
          <a:endParaRPr lang="en-US" sz="1800" b="1" i="1" u="sng" noProof="0" dirty="0">
            <a:solidFill>
              <a:schemeClr val="tx1"/>
            </a:solidFill>
          </a:endParaRPr>
        </a:p>
      </dgm:t>
    </dgm:pt>
    <dgm:pt modelId="{DE57A175-56CE-4112-B627-DFEF177856C2}" type="parTrans" cxnId="{1F6020BF-0199-4250-9810-00CC0C5780CA}">
      <dgm:prSet/>
      <dgm:spPr/>
      <dgm:t>
        <a:bodyPr/>
        <a:lstStyle/>
        <a:p>
          <a:endParaRPr lang="cs-CZ"/>
        </a:p>
      </dgm:t>
    </dgm:pt>
    <dgm:pt modelId="{E605934D-AAAE-4617-8BA1-DD10E7587288}" type="sibTrans" cxnId="{1F6020BF-0199-4250-9810-00CC0C5780CA}">
      <dgm:prSet/>
      <dgm:spPr/>
      <dgm:t>
        <a:bodyPr/>
        <a:lstStyle/>
        <a:p>
          <a:endParaRPr lang="cs-CZ"/>
        </a:p>
      </dgm:t>
    </dgm:pt>
    <dgm:pt modelId="{46A4C596-ECD6-4E00-95F4-2A7139DC8A00}">
      <dgm:prSet phldrT="[Text]" custT="1"/>
      <dgm:spPr/>
      <dgm:t>
        <a:bodyPr/>
        <a:lstStyle/>
        <a:p>
          <a:r>
            <a:rPr lang="cs-CZ" sz="2000" dirty="0">
              <a:solidFill>
                <a:schemeClr val="tx1"/>
              </a:solidFill>
            </a:rPr>
            <a:t>Market </a:t>
          </a:r>
          <a:r>
            <a:rPr lang="en-US" sz="2000" u="sng" noProof="0" dirty="0">
              <a:solidFill>
                <a:schemeClr val="tx1"/>
              </a:solidFill>
            </a:rPr>
            <a:t>money</a:t>
          </a:r>
        </a:p>
        <a:p>
          <a:endParaRPr lang="cs-CZ" sz="2000" b="1" i="1" dirty="0">
            <a:solidFill>
              <a:srgbClr val="FF0000"/>
            </a:solidFill>
          </a:endParaRPr>
        </a:p>
      </dgm:t>
    </dgm:pt>
    <dgm:pt modelId="{F9103A28-4F41-4B2E-BC39-C90C681D6029}" type="parTrans" cxnId="{B4E28FFB-B13A-4AFC-9531-988AB65B2317}">
      <dgm:prSet/>
      <dgm:spPr/>
      <dgm:t>
        <a:bodyPr/>
        <a:lstStyle/>
        <a:p>
          <a:endParaRPr lang="cs-CZ"/>
        </a:p>
      </dgm:t>
    </dgm:pt>
    <dgm:pt modelId="{5421C7AE-3E3D-4565-A0F5-470C56BA81DF}" type="sibTrans" cxnId="{B4E28FFB-B13A-4AFC-9531-988AB65B2317}">
      <dgm:prSet/>
      <dgm:spPr/>
      <dgm:t>
        <a:bodyPr/>
        <a:lstStyle/>
        <a:p>
          <a:endParaRPr lang="cs-CZ"/>
        </a:p>
      </dgm:t>
    </dgm:pt>
    <dgm:pt modelId="{CA8A9D64-6163-42CF-991B-73A67AE5306E}" type="pres">
      <dgm:prSet presAssocID="{5ECF6E09-560A-4D5E-BA7B-12B246262B1F}" presName="compositeShape" presStyleCnt="0">
        <dgm:presLayoutVars>
          <dgm:chMax val="7"/>
          <dgm:dir/>
          <dgm:resizeHandles val="exact"/>
        </dgm:presLayoutVars>
      </dgm:prSet>
      <dgm:spPr/>
    </dgm:pt>
    <dgm:pt modelId="{6F5F9CA2-563E-4754-8177-4D40F928DAAD}" type="pres">
      <dgm:prSet presAssocID="{6EA8DAA0-6FAE-4B16-84FA-5FD8A774DC05}" presName="circ1" presStyleLbl="vennNode1" presStyleIdx="0" presStyleCnt="4" custLinFactNeighborX="-814" custLinFactNeighborY="-1923"/>
      <dgm:spPr/>
      <dgm:t>
        <a:bodyPr/>
        <a:lstStyle/>
        <a:p>
          <a:endParaRPr lang="cs-CZ"/>
        </a:p>
      </dgm:t>
    </dgm:pt>
    <dgm:pt modelId="{4666C468-3AE9-42B1-888F-068D0981B269}" type="pres">
      <dgm:prSet presAssocID="{6EA8DAA0-6FAE-4B16-84FA-5FD8A774DC0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CAA8A54-0872-4A3F-9DBF-B493E42FF604}" type="pres">
      <dgm:prSet presAssocID="{46A4C596-ECD6-4E00-95F4-2A7139DC8A00}" presName="circ2" presStyleLbl="vennNode1" presStyleIdx="1" presStyleCnt="4" custScaleX="179101" custScaleY="153821" custLinFactNeighborX="-4797" custLinFactNeighborY="-761"/>
      <dgm:spPr/>
      <dgm:t>
        <a:bodyPr/>
        <a:lstStyle/>
        <a:p>
          <a:endParaRPr lang="cs-CZ"/>
        </a:p>
      </dgm:t>
    </dgm:pt>
    <dgm:pt modelId="{AF6B197F-1034-427B-92C0-063C1050084B}" type="pres">
      <dgm:prSet presAssocID="{46A4C596-ECD6-4E00-95F4-2A7139DC8A0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DCB87E8-A19C-46D0-BD70-17CD2E1897E6}" type="pres">
      <dgm:prSet presAssocID="{51802530-7BB3-4EFA-B51C-D252D875C9AD}" presName="circ3" presStyleLbl="vennNode1" presStyleIdx="2" presStyleCnt="4" custScaleX="122708" custScaleY="115080" custLinFactNeighborX="-37367" custLinFactNeighborY="29289"/>
      <dgm:spPr/>
      <dgm:t>
        <a:bodyPr/>
        <a:lstStyle/>
        <a:p>
          <a:endParaRPr lang="cs-CZ"/>
        </a:p>
      </dgm:t>
    </dgm:pt>
    <dgm:pt modelId="{AFE8AA75-9753-4702-AF5A-FAA88E977D4B}" type="pres">
      <dgm:prSet presAssocID="{51802530-7BB3-4EFA-B51C-D252D875C9A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BF2D7B5-013A-4723-B2B6-7D827FD7E4C0}" type="pres">
      <dgm:prSet presAssocID="{F82DD707-62B5-461A-AD2A-734833DB5CAF}" presName="circ4" presStyleLbl="vennNode1" presStyleIdx="3" presStyleCnt="4" custScaleX="77080" custScaleY="73241" custLinFactNeighborX="2971" custLinFactNeighborY="-761"/>
      <dgm:spPr/>
      <dgm:t>
        <a:bodyPr/>
        <a:lstStyle/>
        <a:p>
          <a:endParaRPr lang="cs-CZ"/>
        </a:p>
      </dgm:t>
    </dgm:pt>
    <dgm:pt modelId="{70277418-AA22-4B43-8311-6AA6ACFF4F35}" type="pres">
      <dgm:prSet presAssocID="{F82DD707-62B5-461A-AD2A-734833DB5CAF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8D39C23C-5390-46EB-805B-67D202773163}" type="presOf" srcId="{51802530-7BB3-4EFA-B51C-D252D875C9AD}" destId="{AFE8AA75-9753-4702-AF5A-FAA88E977D4B}" srcOrd="1" destOrd="0" presId="urn:microsoft.com/office/officeart/2005/8/layout/venn1"/>
    <dgm:cxn modelId="{768F8730-4C4B-41B9-96E1-D38C35A47F21}" type="presOf" srcId="{F82DD707-62B5-461A-AD2A-734833DB5CAF}" destId="{70277418-AA22-4B43-8311-6AA6ACFF4F35}" srcOrd="1" destOrd="0" presId="urn:microsoft.com/office/officeart/2005/8/layout/venn1"/>
    <dgm:cxn modelId="{E38224A4-7A02-41DA-B11C-34A93B19C839}" type="presOf" srcId="{51802530-7BB3-4EFA-B51C-D252D875C9AD}" destId="{5DCB87E8-A19C-46D0-BD70-17CD2E1897E6}" srcOrd="0" destOrd="0" presId="urn:microsoft.com/office/officeart/2005/8/layout/venn1"/>
    <dgm:cxn modelId="{1F6020BF-0199-4250-9810-00CC0C5780CA}" srcId="{5ECF6E09-560A-4D5E-BA7B-12B246262B1F}" destId="{F82DD707-62B5-461A-AD2A-734833DB5CAF}" srcOrd="3" destOrd="0" parTransId="{DE57A175-56CE-4112-B627-DFEF177856C2}" sibTransId="{E605934D-AAAE-4617-8BA1-DD10E7587288}"/>
    <dgm:cxn modelId="{E1AB77B9-94CC-4B75-BB08-5CA6BD7A4AE7}" type="presOf" srcId="{F82DD707-62B5-461A-AD2A-734833DB5CAF}" destId="{DBF2D7B5-013A-4723-B2B6-7D827FD7E4C0}" srcOrd="0" destOrd="0" presId="urn:microsoft.com/office/officeart/2005/8/layout/venn1"/>
    <dgm:cxn modelId="{4B3D0FA8-FBC0-4A53-84DF-87393E2B7739}" type="presOf" srcId="{6EA8DAA0-6FAE-4B16-84FA-5FD8A774DC05}" destId="{6F5F9CA2-563E-4754-8177-4D40F928DAAD}" srcOrd="0" destOrd="0" presId="urn:microsoft.com/office/officeart/2005/8/layout/venn1"/>
    <dgm:cxn modelId="{A425BE61-22BA-4081-AFB2-9CFC956951CD}" type="presOf" srcId="{6EA8DAA0-6FAE-4B16-84FA-5FD8A774DC05}" destId="{4666C468-3AE9-42B1-888F-068D0981B269}" srcOrd="1" destOrd="0" presId="urn:microsoft.com/office/officeart/2005/8/layout/venn1"/>
    <dgm:cxn modelId="{168F7668-7AF4-4446-ABBC-F14254F160B7}" type="presOf" srcId="{5ECF6E09-560A-4D5E-BA7B-12B246262B1F}" destId="{CA8A9D64-6163-42CF-991B-73A67AE5306E}" srcOrd="0" destOrd="0" presId="urn:microsoft.com/office/officeart/2005/8/layout/venn1"/>
    <dgm:cxn modelId="{38017407-3052-4309-9AF2-93502C7C9819}" srcId="{5ECF6E09-560A-4D5E-BA7B-12B246262B1F}" destId="{51802530-7BB3-4EFA-B51C-D252D875C9AD}" srcOrd="2" destOrd="0" parTransId="{4DAB84FB-4A95-4E40-8C14-E56EC7B8E8BD}" sibTransId="{47794149-2A1C-492E-90C4-4310389E1FF9}"/>
    <dgm:cxn modelId="{6D900A96-6B3B-447F-AFF6-1FC79BF442ED}" type="presOf" srcId="{46A4C596-ECD6-4E00-95F4-2A7139DC8A00}" destId="{AF6B197F-1034-427B-92C0-063C1050084B}" srcOrd="1" destOrd="0" presId="urn:microsoft.com/office/officeart/2005/8/layout/venn1"/>
    <dgm:cxn modelId="{173C6A68-41DF-4F29-BAF6-56FC8546716A}" srcId="{5ECF6E09-560A-4D5E-BA7B-12B246262B1F}" destId="{6EA8DAA0-6FAE-4B16-84FA-5FD8A774DC05}" srcOrd="0" destOrd="0" parTransId="{B3E3550A-04CD-4508-A257-F863D80A13A2}" sibTransId="{00425C1E-B392-40F7-AB00-4F21AA46E9DC}"/>
    <dgm:cxn modelId="{6787E8DB-8AFF-4221-9C90-D0F8836A1112}" type="presOf" srcId="{46A4C596-ECD6-4E00-95F4-2A7139DC8A00}" destId="{CCAA8A54-0872-4A3F-9DBF-B493E42FF604}" srcOrd="0" destOrd="0" presId="urn:microsoft.com/office/officeart/2005/8/layout/venn1"/>
    <dgm:cxn modelId="{B4E28FFB-B13A-4AFC-9531-988AB65B2317}" srcId="{5ECF6E09-560A-4D5E-BA7B-12B246262B1F}" destId="{46A4C596-ECD6-4E00-95F4-2A7139DC8A00}" srcOrd="1" destOrd="0" parTransId="{F9103A28-4F41-4B2E-BC39-C90C681D6029}" sibTransId="{5421C7AE-3E3D-4565-A0F5-470C56BA81DF}"/>
    <dgm:cxn modelId="{48091015-665C-4A1E-ADB0-E479CD7EB106}" type="presParOf" srcId="{CA8A9D64-6163-42CF-991B-73A67AE5306E}" destId="{6F5F9CA2-563E-4754-8177-4D40F928DAAD}" srcOrd="0" destOrd="0" presId="urn:microsoft.com/office/officeart/2005/8/layout/venn1"/>
    <dgm:cxn modelId="{E05C3106-2779-4A56-BA5F-BCA35AF3D888}" type="presParOf" srcId="{CA8A9D64-6163-42CF-991B-73A67AE5306E}" destId="{4666C468-3AE9-42B1-888F-068D0981B269}" srcOrd="1" destOrd="0" presId="urn:microsoft.com/office/officeart/2005/8/layout/venn1"/>
    <dgm:cxn modelId="{18945E10-9367-4ED8-8DFF-AE47D63E6FAD}" type="presParOf" srcId="{CA8A9D64-6163-42CF-991B-73A67AE5306E}" destId="{CCAA8A54-0872-4A3F-9DBF-B493E42FF604}" srcOrd="2" destOrd="0" presId="urn:microsoft.com/office/officeart/2005/8/layout/venn1"/>
    <dgm:cxn modelId="{CECA66E1-1CCB-40E3-84CD-48517F2DA989}" type="presParOf" srcId="{CA8A9D64-6163-42CF-991B-73A67AE5306E}" destId="{AF6B197F-1034-427B-92C0-063C1050084B}" srcOrd="3" destOrd="0" presId="urn:microsoft.com/office/officeart/2005/8/layout/venn1"/>
    <dgm:cxn modelId="{D177427A-65A1-4485-B966-17F98B63A38F}" type="presParOf" srcId="{CA8A9D64-6163-42CF-991B-73A67AE5306E}" destId="{5DCB87E8-A19C-46D0-BD70-17CD2E1897E6}" srcOrd="4" destOrd="0" presId="urn:microsoft.com/office/officeart/2005/8/layout/venn1"/>
    <dgm:cxn modelId="{D2BDF8FB-6C49-4271-87E1-A392346534C7}" type="presParOf" srcId="{CA8A9D64-6163-42CF-991B-73A67AE5306E}" destId="{AFE8AA75-9753-4702-AF5A-FAA88E977D4B}" srcOrd="5" destOrd="0" presId="urn:microsoft.com/office/officeart/2005/8/layout/venn1"/>
    <dgm:cxn modelId="{3AE8CBA3-CEF8-4C74-9BAD-6DE9482C04D5}" type="presParOf" srcId="{CA8A9D64-6163-42CF-991B-73A67AE5306E}" destId="{DBF2D7B5-013A-4723-B2B6-7D827FD7E4C0}" srcOrd="6" destOrd="0" presId="urn:microsoft.com/office/officeart/2005/8/layout/venn1"/>
    <dgm:cxn modelId="{CD774BD6-ECE1-4B11-A06B-2600D0A48720}" type="presParOf" srcId="{CA8A9D64-6163-42CF-991B-73A67AE5306E}" destId="{70277418-AA22-4B43-8311-6AA6ACFF4F35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ECF6E09-560A-4D5E-BA7B-12B246262B1F}" type="doc">
      <dgm:prSet loTypeId="urn:microsoft.com/office/officeart/2005/8/layout/venn1" loCatId="relationship" qsTypeId="urn:microsoft.com/office/officeart/2005/8/quickstyle/simple1#1" qsCatId="simple" csTypeId="urn:microsoft.com/office/officeart/2005/8/colors/accent1_2#1" csCatId="accent1" phldr="1"/>
      <dgm:spPr/>
    </dgm:pt>
    <dgm:pt modelId="{6EA8DAA0-6FAE-4B16-84FA-5FD8A774DC05}">
      <dgm:prSet phldrT="[Text]"/>
      <dgm:spPr/>
      <dgm:t>
        <a:bodyPr/>
        <a:lstStyle/>
        <a:p>
          <a:r>
            <a:rPr lang="cs-CZ" dirty="0"/>
            <a:t>Politická moci (stát)  </a:t>
          </a:r>
          <a:r>
            <a:rPr lang="cs-CZ" b="1" i="1" dirty="0"/>
            <a:t>důvěryhodnost</a:t>
          </a:r>
        </a:p>
      </dgm:t>
    </dgm:pt>
    <dgm:pt modelId="{B3E3550A-04CD-4508-A257-F863D80A13A2}" type="parTrans" cxnId="{173C6A68-41DF-4F29-BAF6-56FC8546716A}">
      <dgm:prSet/>
      <dgm:spPr/>
      <dgm:t>
        <a:bodyPr/>
        <a:lstStyle/>
        <a:p>
          <a:endParaRPr lang="cs-CZ"/>
        </a:p>
      </dgm:t>
    </dgm:pt>
    <dgm:pt modelId="{00425C1E-B392-40F7-AB00-4F21AA46E9DC}" type="sibTrans" cxnId="{173C6A68-41DF-4F29-BAF6-56FC8546716A}">
      <dgm:prSet/>
      <dgm:spPr/>
      <dgm:t>
        <a:bodyPr/>
        <a:lstStyle/>
        <a:p>
          <a:endParaRPr lang="cs-CZ"/>
        </a:p>
      </dgm:t>
    </dgm:pt>
    <dgm:pt modelId="{51802530-7BB3-4EFA-B51C-D252D875C9AD}">
      <dgm:prSet phldrT="[Text]"/>
      <dgm:spPr/>
      <dgm:t>
        <a:bodyPr/>
        <a:lstStyle/>
        <a:p>
          <a:r>
            <a:rPr lang="cs-CZ" dirty="0"/>
            <a:t>Rodina a intimita </a:t>
          </a:r>
        </a:p>
        <a:p>
          <a:r>
            <a:rPr lang="cs-CZ" b="1" i="1" dirty="0"/>
            <a:t>láska</a:t>
          </a:r>
        </a:p>
      </dgm:t>
    </dgm:pt>
    <dgm:pt modelId="{4DAB84FB-4A95-4E40-8C14-E56EC7B8E8BD}" type="parTrans" cxnId="{38017407-3052-4309-9AF2-93502C7C9819}">
      <dgm:prSet/>
      <dgm:spPr/>
      <dgm:t>
        <a:bodyPr/>
        <a:lstStyle/>
        <a:p>
          <a:endParaRPr lang="cs-CZ"/>
        </a:p>
      </dgm:t>
    </dgm:pt>
    <dgm:pt modelId="{47794149-2A1C-492E-90C4-4310389E1FF9}" type="sibTrans" cxnId="{38017407-3052-4309-9AF2-93502C7C9819}">
      <dgm:prSet/>
      <dgm:spPr/>
      <dgm:t>
        <a:bodyPr/>
        <a:lstStyle/>
        <a:p>
          <a:endParaRPr lang="cs-CZ"/>
        </a:p>
      </dgm:t>
    </dgm:pt>
    <dgm:pt modelId="{F82DD707-62B5-461A-AD2A-734833DB5CAF}">
      <dgm:prSet phldrT="[Text]"/>
      <dgm:spPr/>
      <dgm:t>
        <a:bodyPr/>
        <a:lstStyle/>
        <a:p>
          <a:r>
            <a:rPr lang="cs-CZ" dirty="0">
              <a:solidFill>
                <a:srgbClr val="FF0000"/>
              </a:solidFill>
            </a:rPr>
            <a:t>Veřejnost </a:t>
          </a:r>
          <a:r>
            <a:rPr lang="cs-CZ" b="1" i="1" dirty="0">
              <a:solidFill>
                <a:srgbClr val="FF0000"/>
              </a:solidFill>
            </a:rPr>
            <a:t>vědění</a:t>
          </a:r>
        </a:p>
      </dgm:t>
    </dgm:pt>
    <dgm:pt modelId="{DE57A175-56CE-4112-B627-DFEF177856C2}" type="parTrans" cxnId="{1F6020BF-0199-4250-9810-00CC0C5780CA}">
      <dgm:prSet/>
      <dgm:spPr/>
      <dgm:t>
        <a:bodyPr/>
        <a:lstStyle/>
        <a:p>
          <a:endParaRPr lang="cs-CZ"/>
        </a:p>
      </dgm:t>
    </dgm:pt>
    <dgm:pt modelId="{E605934D-AAAE-4617-8BA1-DD10E7587288}" type="sibTrans" cxnId="{1F6020BF-0199-4250-9810-00CC0C5780CA}">
      <dgm:prSet/>
      <dgm:spPr/>
      <dgm:t>
        <a:bodyPr/>
        <a:lstStyle/>
        <a:p>
          <a:endParaRPr lang="cs-CZ"/>
        </a:p>
      </dgm:t>
    </dgm:pt>
    <dgm:pt modelId="{46A4C596-ECD6-4E00-95F4-2A7139DC8A00}">
      <dgm:prSet phldrT="[Text]"/>
      <dgm:spPr/>
      <dgm:t>
        <a:bodyPr/>
        <a:lstStyle/>
        <a:p>
          <a:r>
            <a:rPr lang="cs-CZ" dirty="0">
              <a:solidFill>
                <a:srgbClr val="FF0000"/>
              </a:solidFill>
            </a:rPr>
            <a:t>Trh</a:t>
          </a:r>
        </a:p>
        <a:p>
          <a:r>
            <a:rPr lang="cs-CZ" b="1" i="0" dirty="0">
              <a:solidFill>
                <a:srgbClr val="FF0000"/>
              </a:solidFill>
            </a:rPr>
            <a:t>peníze</a:t>
          </a:r>
        </a:p>
      </dgm:t>
    </dgm:pt>
    <dgm:pt modelId="{F9103A28-4F41-4B2E-BC39-C90C681D6029}" type="parTrans" cxnId="{B4E28FFB-B13A-4AFC-9531-988AB65B2317}">
      <dgm:prSet/>
      <dgm:spPr/>
      <dgm:t>
        <a:bodyPr/>
        <a:lstStyle/>
        <a:p>
          <a:endParaRPr lang="cs-CZ"/>
        </a:p>
      </dgm:t>
    </dgm:pt>
    <dgm:pt modelId="{5421C7AE-3E3D-4565-A0F5-470C56BA81DF}" type="sibTrans" cxnId="{B4E28FFB-B13A-4AFC-9531-988AB65B2317}">
      <dgm:prSet/>
      <dgm:spPr/>
      <dgm:t>
        <a:bodyPr/>
        <a:lstStyle/>
        <a:p>
          <a:endParaRPr lang="cs-CZ"/>
        </a:p>
      </dgm:t>
    </dgm:pt>
    <dgm:pt modelId="{CA8A9D64-6163-42CF-991B-73A67AE5306E}" type="pres">
      <dgm:prSet presAssocID="{5ECF6E09-560A-4D5E-BA7B-12B246262B1F}" presName="compositeShape" presStyleCnt="0">
        <dgm:presLayoutVars>
          <dgm:chMax val="7"/>
          <dgm:dir/>
          <dgm:resizeHandles val="exact"/>
        </dgm:presLayoutVars>
      </dgm:prSet>
      <dgm:spPr/>
    </dgm:pt>
    <dgm:pt modelId="{6F5F9CA2-563E-4754-8177-4D40F928DAAD}" type="pres">
      <dgm:prSet presAssocID="{6EA8DAA0-6FAE-4B16-84FA-5FD8A774DC05}" presName="circ1" presStyleLbl="vennNode1" presStyleIdx="0" presStyleCnt="4" custLinFactNeighborX="-814" custLinFactNeighborY="-1923"/>
      <dgm:spPr/>
      <dgm:t>
        <a:bodyPr/>
        <a:lstStyle/>
        <a:p>
          <a:endParaRPr lang="cs-CZ"/>
        </a:p>
      </dgm:t>
    </dgm:pt>
    <dgm:pt modelId="{4666C468-3AE9-42B1-888F-068D0981B269}" type="pres">
      <dgm:prSet presAssocID="{6EA8DAA0-6FAE-4B16-84FA-5FD8A774DC0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CAA8A54-0872-4A3F-9DBF-B493E42FF604}" type="pres">
      <dgm:prSet presAssocID="{46A4C596-ECD6-4E00-95F4-2A7139DC8A00}" presName="circ2" presStyleLbl="vennNode1" presStyleIdx="1" presStyleCnt="4" custLinFactNeighborX="-6105"/>
      <dgm:spPr/>
      <dgm:t>
        <a:bodyPr/>
        <a:lstStyle/>
        <a:p>
          <a:endParaRPr lang="cs-CZ"/>
        </a:p>
      </dgm:t>
    </dgm:pt>
    <dgm:pt modelId="{AF6B197F-1034-427B-92C0-063C1050084B}" type="pres">
      <dgm:prSet presAssocID="{46A4C596-ECD6-4E00-95F4-2A7139DC8A0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DCB87E8-A19C-46D0-BD70-17CD2E1897E6}" type="pres">
      <dgm:prSet presAssocID="{51802530-7BB3-4EFA-B51C-D252D875C9AD}" presName="circ3" presStyleLbl="vennNode1" presStyleIdx="2" presStyleCnt="4"/>
      <dgm:spPr/>
      <dgm:t>
        <a:bodyPr/>
        <a:lstStyle/>
        <a:p>
          <a:endParaRPr lang="cs-CZ"/>
        </a:p>
      </dgm:t>
    </dgm:pt>
    <dgm:pt modelId="{AFE8AA75-9753-4702-AF5A-FAA88E977D4B}" type="pres">
      <dgm:prSet presAssocID="{51802530-7BB3-4EFA-B51C-D252D875C9A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BF2D7B5-013A-4723-B2B6-7D827FD7E4C0}" type="pres">
      <dgm:prSet presAssocID="{F82DD707-62B5-461A-AD2A-734833DB5CAF}" presName="circ4" presStyleLbl="vennNode1" presStyleIdx="3" presStyleCnt="4" custLinFactNeighborX="2849"/>
      <dgm:spPr/>
      <dgm:t>
        <a:bodyPr/>
        <a:lstStyle/>
        <a:p>
          <a:endParaRPr lang="cs-CZ"/>
        </a:p>
      </dgm:t>
    </dgm:pt>
    <dgm:pt modelId="{70277418-AA22-4B43-8311-6AA6ACFF4F35}" type="pres">
      <dgm:prSet presAssocID="{F82DD707-62B5-461A-AD2A-734833DB5CAF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D2A59676-B3F1-4C88-A6C1-3B961CDF2ED8}" type="presOf" srcId="{F82DD707-62B5-461A-AD2A-734833DB5CAF}" destId="{70277418-AA22-4B43-8311-6AA6ACFF4F35}" srcOrd="1" destOrd="0" presId="urn:microsoft.com/office/officeart/2005/8/layout/venn1"/>
    <dgm:cxn modelId="{B9132640-3DC5-4801-90C9-90AAB1025B3C}" type="presOf" srcId="{46A4C596-ECD6-4E00-95F4-2A7139DC8A00}" destId="{AF6B197F-1034-427B-92C0-063C1050084B}" srcOrd="1" destOrd="0" presId="urn:microsoft.com/office/officeart/2005/8/layout/venn1"/>
    <dgm:cxn modelId="{1F6020BF-0199-4250-9810-00CC0C5780CA}" srcId="{5ECF6E09-560A-4D5E-BA7B-12B246262B1F}" destId="{F82DD707-62B5-461A-AD2A-734833DB5CAF}" srcOrd="3" destOrd="0" parTransId="{DE57A175-56CE-4112-B627-DFEF177856C2}" sibTransId="{E605934D-AAAE-4617-8BA1-DD10E7587288}"/>
    <dgm:cxn modelId="{CE6133FD-D8D4-42E8-B202-57F8AA1FDF24}" type="presOf" srcId="{51802530-7BB3-4EFA-B51C-D252D875C9AD}" destId="{5DCB87E8-A19C-46D0-BD70-17CD2E1897E6}" srcOrd="0" destOrd="0" presId="urn:microsoft.com/office/officeart/2005/8/layout/venn1"/>
    <dgm:cxn modelId="{13425167-D87D-4AD1-ABB9-6153BC434672}" type="presOf" srcId="{51802530-7BB3-4EFA-B51C-D252D875C9AD}" destId="{AFE8AA75-9753-4702-AF5A-FAA88E977D4B}" srcOrd="1" destOrd="0" presId="urn:microsoft.com/office/officeart/2005/8/layout/venn1"/>
    <dgm:cxn modelId="{464D98E1-A488-4640-8B7F-A114CDB401C2}" type="presOf" srcId="{6EA8DAA0-6FAE-4B16-84FA-5FD8A774DC05}" destId="{4666C468-3AE9-42B1-888F-068D0981B269}" srcOrd="1" destOrd="0" presId="urn:microsoft.com/office/officeart/2005/8/layout/venn1"/>
    <dgm:cxn modelId="{38017407-3052-4309-9AF2-93502C7C9819}" srcId="{5ECF6E09-560A-4D5E-BA7B-12B246262B1F}" destId="{51802530-7BB3-4EFA-B51C-D252D875C9AD}" srcOrd="2" destOrd="0" parTransId="{4DAB84FB-4A95-4E40-8C14-E56EC7B8E8BD}" sibTransId="{47794149-2A1C-492E-90C4-4310389E1FF9}"/>
    <dgm:cxn modelId="{02A5DF25-1292-496C-BC96-9D12BD94C38F}" type="presOf" srcId="{6EA8DAA0-6FAE-4B16-84FA-5FD8A774DC05}" destId="{6F5F9CA2-563E-4754-8177-4D40F928DAAD}" srcOrd="0" destOrd="0" presId="urn:microsoft.com/office/officeart/2005/8/layout/venn1"/>
    <dgm:cxn modelId="{8A906DCF-1439-4F9D-A700-9EA7DFBF766A}" type="presOf" srcId="{46A4C596-ECD6-4E00-95F4-2A7139DC8A00}" destId="{CCAA8A54-0872-4A3F-9DBF-B493E42FF604}" srcOrd="0" destOrd="0" presId="urn:microsoft.com/office/officeart/2005/8/layout/venn1"/>
    <dgm:cxn modelId="{FA89BD5B-FA6C-4D37-84B5-4D0FEC2E5A49}" type="presOf" srcId="{5ECF6E09-560A-4D5E-BA7B-12B246262B1F}" destId="{CA8A9D64-6163-42CF-991B-73A67AE5306E}" srcOrd="0" destOrd="0" presId="urn:microsoft.com/office/officeart/2005/8/layout/venn1"/>
    <dgm:cxn modelId="{B4E28FFB-B13A-4AFC-9531-988AB65B2317}" srcId="{5ECF6E09-560A-4D5E-BA7B-12B246262B1F}" destId="{46A4C596-ECD6-4E00-95F4-2A7139DC8A00}" srcOrd="1" destOrd="0" parTransId="{F9103A28-4F41-4B2E-BC39-C90C681D6029}" sibTransId="{5421C7AE-3E3D-4565-A0F5-470C56BA81DF}"/>
    <dgm:cxn modelId="{173C6A68-41DF-4F29-BAF6-56FC8546716A}" srcId="{5ECF6E09-560A-4D5E-BA7B-12B246262B1F}" destId="{6EA8DAA0-6FAE-4B16-84FA-5FD8A774DC05}" srcOrd="0" destOrd="0" parTransId="{B3E3550A-04CD-4508-A257-F863D80A13A2}" sibTransId="{00425C1E-B392-40F7-AB00-4F21AA46E9DC}"/>
    <dgm:cxn modelId="{A5BDC6B4-8C29-424F-A6EC-76ABD3892458}" type="presOf" srcId="{F82DD707-62B5-461A-AD2A-734833DB5CAF}" destId="{DBF2D7B5-013A-4723-B2B6-7D827FD7E4C0}" srcOrd="0" destOrd="0" presId="urn:microsoft.com/office/officeart/2005/8/layout/venn1"/>
    <dgm:cxn modelId="{BCF4E264-706A-44FD-8A4A-BF7B7669157B}" type="presParOf" srcId="{CA8A9D64-6163-42CF-991B-73A67AE5306E}" destId="{6F5F9CA2-563E-4754-8177-4D40F928DAAD}" srcOrd="0" destOrd="0" presId="urn:microsoft.com/office/officeart/2005/8/layout/venn1"/>
    <dgm:cxn modelId="{2A960637-D211-434E-9EBC-0532580D243A}" type="presParOf" srcId="{CA8A9D64-6163-42CF-991B-73A67AE5306E}" destId="{4666C468-3AE9-42B1-888F-068D0981B269}" srcOrd="1" destOrd="0" presId="urn:microsoft.com/office/officeart/2005/8/layout/venn1"/>
    <dgm:cxn modelId="{8AB4E605-2BB8-41A8-8319-142352BBDFA6}" type="presParOf" srcId="{CA8A9D64-6163-42CF-991B-73A67AE5306E}" destId="{CCAA8A54-0872-4A3F-9DBF-B493E42FF604}" srcOrd="2" destOrd="0" presId="urn:microsoft.com/office/officeart/2005/8/layout/venn1"/>
    <dgm:cxn modelId="{952C6016-4887-4EF4-96AA-6C7CD8FA617C}" type="presParOf" srcId="{CA8A9D64-6163-42CF-991B-73A67AE5306E}" destId="{AF6B197F-1034-427B-92C0-063C1050084B}" srcOrd="3" destOrd="0" presId="urn:microsoft.com/office/officeart/2005/8/layout/venn1"/>
    <dgm:cxn modelId="{F3B83611-6B6E-4E12-A886-B58C85A89596}" type="presParOf" srcId="{CA8A9D64-6163-42CF-991B-73A67AE5306E}" destId="{5DCB87E8-A19C-46D0-BD70-17CD2E1897E6}" srcOrd="4" destOrd="0" presId="urn:microsoft.com/office/officeart/2005/8/layout/venn1"/>
    <dgm:cxn modelId="{0BBA9025-B1F1-4069-AE5E-2E2D96B5721D}" type="presParOf" srcId="{CA8A9D64-6163-42CF-991B-73A67AE5306E}" destId="{AFE8AA75-9753-4702-AF5A-FAA88E977D4B}" srcOrd="5" destOrd="0" presId="urn:microsoft.com/office/officeart/2005/8/layout/venn1"/>
    <dgm:cxn modelId="{C881873A-F0A3-4131-BF0A-B90C8A9762F6}" type="presParOf" srcId="{CA8A9D64-6163-42CF-991B-73A67AE5306E}" destId="{DBF2D7B5-013A-4723-B2B6-7D827FD7E4C0}" srcOrd="6" destOrd="0" presId="urn:microsoft.com/office/officeart/2005/8/layout/venn1"/>
    <dgm:cxn modelId="{73ABD358-C729-4A78-B330-C4DCD5BF891A}" type="presParOf" srcId="{CA8A9D64-6163-42CF-991B-73A67AE5306E}" destId="{70277418-AA22-4B43-8311-6AA6ACFF4F35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ECF6E09-560A-4D5E-BA7B-12B246262B1F}" type="doc">
      <dgm:prSet loTypeId="urn:microsoft.com/office/officeart/2005/8/layout/venn1" loCatId="relationship" qsTypeId="urn:microsoft.com/office/officeart/2005/8/quickstyle/simple1#1" qsCatId="simple" csTypeId="urn:microsoft.com/office/officeart/2005/8/colors/accent1_2#1" csCatId="accent1" phldr="1"/>
      <dgm:spPr/>
    </dgm:pt>
    <dgm:pt modelId="{6EA8DAA0-6FAE-4B16-84FA-5FD8A774DC05}">
      <dgm:prSet phldrT="[Text]"/>
      <dgm:spPr/>
      <dgm:t>
        <a:bodyPr/>
        <a:lstStyle/>
        <a:p>
          <a:r>
            <a:rPr lang="cs-CZ" dirty="0"/>
            <a:t>Politická moci (stát)  </a:t>
          </a:r>
          <a:r>
            <a:rPr lang="cs-CZ" b="1" i="1" dirty="0"/>
            <a:t>důvěryhodnost</a:t>
          </a:r>
        </a:p>
      </dgm:t>
    </dgm:pt>
    <dgm:pt modelId="{B3E3550A-04CD-4508-A257-F863D80A13A2}" type="parTrans" cxnId="{173C6A68-41DF-4F29-BAF6-56FC8546716A}">
      <dgm:prSet/>
      <dgm:spPr/>
      <dgm:t>
        <a:bodyPr/>
        <a:lstStyle/>
        <a:p>
          <a:endParaRPr lang="cs-CZ"/>
        </a:p>
      </dgm:t>
    </dgm:pt>
    <dgm:pt modelId="{00425C1E-B392-40F7-AB00-4F21AA46E9DC}" type="sibTrans" cxnId="{173C6A68-41DF-4F29-BAF6-56FC8546716A}">
      <dgm:prSet/>
      <dgm:spPr/>
      <dgm:t>
        <a:bodyPr/>
        <a:lstStyle/>
        <a:p>
          <a:endParaRPr lang="cs-CZ"/>
        </a:p>
      </dgm:t>
    </dgm:pt>
    <dgm:pt modelId="{51802530-7BB3-4EFA-B51C-D252D875C9AD}">
      <dgm:prSet phldrT="[Text]"/>
      <dgm:spPr/>
      <dgm:t>
        <a:bodyPr/>
        <a:lstStyle/>
        <a:p>
          <a:r>
            <a:rPr lang="cs-CZ" dirty="0"/>
            <a:t>Rodina a intimita </a:t>
          </a:r>
        </a:p>
        <a:p>
          <a:r>
            <a:rPr lang="cs-CZ" b="1" i="1" dirty="0"/>
            <a:t>láska</a:t>
          </a:r>
        </a:p>
      </dgm:t>
    </dgm:pt>
    <dgm:pt modelId="{4DAB84FB-4A95-4E40-8C14-E56EC7B8E8BD}" type="parTrans" cxnId="{38017407-3052-4309-9AF2-93502C7C9819}">
      <dgm:prSet/>
      <dgm:spPr/>
      <dgm:t>
        <a:bodyPr/>
        <a:lstStyle/>
        <a:p>
          <a:endParaRPr lang="cs-CZ"/>
        </a:p>
      </dgm:t>
    </dgm:pt>
    <dgm:pt modelId="{47794149-2A1C-492E-90C4-4310389E1FF9}" type="sibTrans" cxnId="{38017407-3052-4309-9AF2-93502C7C9819}">
      <dgm:prSet/>
      <dgm:spPr/>
      <dgm:t>
        <a:bodyPr/>
        <a:lstStyle/>
        <a:p>
          <a:endParaRPr lang="cs-CZ"/>
        </a:p>
      </dgm:t>
    </dgm:pt>
    <dgm:pt modelId="{F82DD707-62B5-461A-AD2A-734833DB5CAF}">
      <dgm:prSet phldrT="[Text]"/>
      <dgm:spPr/>
      <dgm:t>
        <a:bodyPr/>
        <a:lstStyle/>
        <a:p>
          <a:r>
            <a:rPr lang="cs-CZ" dirty="0"/>
            <a:t>Veřejnost </a:t>
          </a:r>
          <a:r>
            <a:rPr lang="cs-CZ" b="1" i="1" dirty="0"/>
            <a:t>vědění</a:t>
          </a:r>
        </a:p>
      </dgm:t>
    </dgm:pt>
    <dgm:pt modelId="{DE57A175-56CE-4112-B627-DFEF177856C2}" type="parTrans" cxnId="{1F6020BF-0199-4250-9810-00CC0C5780CA}">
      <dgm:prSet/>
      <dgm:spPr/>
      <dgm:t>
        <a:bodyPr/>
        <a:lstStyle/>
        <a:p>
          <a:endParaRPr lang="cs-CZ"/>
        </a:p>
      </dgm:t>
    </dgm:pt>
    <dgm:pt modelId="{E605934D-AAAE-4617-8BA1-DD10E7587288}" type="sibTrans" cxnId="{1F6020BF-0199-4250-9810-00CC0C5780CA}">
      <dgm:prSet/>
      <dgm:spPr/>
      <dgm:t>
        <a:bodyPr/>
        <a:lstStyle/>
        <a:p>
          <a:endParaRPr lang="cs-CZ"/>
        </a:p>
      </dgm:t>
    </dgm:pt>
    <dgm:pt modelId="{46A4C596-ECD6-4E00-95F4-2A7139DC8A00}">
      <dgm:prSet phldrT="[Text]"/>
      <dgm:spPr/>
      <dgm:t>
        <a:bodyPr/>
        <a:lstStyle/>
        <a:p>
          <a:r>
            <a:rPr lang="cs-CZ" dirty="0"/>
            <a:t>Trh</a:t>
          </a:r>
        </a:p>
        <a:p>
          <a:r>
            <a:rPr lang="cs-CZ" b="1" i="1" dirty="0"/>
            <a:t>peníze</a:t>
          </a:r>
        </a:p>
      </dgm:t>
    </dgm:pt>
    <dgm:pt modelId="{F9103A28-4F41-4B2E-BC39-C90C681D6029}" type="parTrans" cxnId="{B4E28FFB-B13A-4AFC-9531-988AB65B2317}">
      <dgm:prSet/>
      <dgm:spPr/>
      <dgm:t>
        <a:bodyPr/>
        <a:lstStyle/>
        <a:p>
          <a:endParaRPr lang="cs-CZ"/>
        </a:p>
      </dgm:t>
    </dgm:pt>
    <dgm:pt modelId="{5421C7AE-3E3D-4565-A0F5-470C56BA81DF}" type="sibTrans" cxnId="{B4E28FFB-B13A-4AFC-9531-988AB65B2317}">
      <dgm:prSet/>
      <dgm:spPr/>
      <dgm:t>
        <a:bodyPr/>
        <a:lstStyle/>
        <a:p>
          <a:endParaRPr lang="cs-CZ"/>
        </a:p>
      </dgm:t>
    </dgm:pt>
    <dgm:pt modelId="{CA8A9D64-6163-42CF-991B-73A67AE5306E}" type="pres">
      <dgm:prSet presAssocID="{5ECF6E09-560A-4D5E-BA7B-12B246262B1F}" presName="compositeShape" presStyleCnt="0">
        <dgm:presLayoutVars>
          <dgm:chMax val="7"/>
          <dgm:dir/>
          <dgm:resizeHandles val="exact"/>
        </dgm:presLayoutVars>
      </dgm:prSet>
      <dgm:spPr/>
    </dgm:pt>
    <dgm:pt modelId="{6F5F9CA2-563E-4754-8177-4D40F928DAAD}" type="pres">
      <dgm:prSet presAssocID="{6EA8DAA0-6FAE-4B16-84FA-5FD8A774DC05}" presName="circ1" presStyleLbl="vennNode1" presStyleIdx="0" presStyleCnt="4" custLinFactNeighborX="-814" custLinFactNeighborY="-1923"/>
      <dgm:spPr/>
      <dgm:t>
        <a:bodyPr/>
        <a:lstStyle/>
        <a:p>
          <a:endParaRPr lang="cs-CZ"/>
        </a:p>
      </dgm:t>
    </dgm:pt>
    <dgm:pt modelId="{4666C468-3AE9-42B1-888F-068D0981B269}" type="pres">
      <dgm:prSet presAssocID="{6EA8DAA0-6FAE-4B16-84FA-5FD8A774DC0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CAA8A54-0872-4A3F-9DBF-B493E42FF604}" type="pres">
      <dgm:prSet presAssocID="{46A4C596-ECD6-4E00-95F4-2A7139DC8A00}" presName="circ2" presStyleLbl="vennNode1" presStyleIdx="1" presStyleCnt="4" custLinFactNeighborX="-6105"/>
      <dgm:spPr/>
      <dgm:t>
        <a:bodyPr/>
        <a:lstStyle/>
        <a:p>
          <a:endParaRPr lang="cs-CZ"/>
        </a:p>
      </dgm:t>
    </dgm:pt>
    <dgm:pt modelId="{AF6B197F-1034-427B-92C0-063C1050084B}" type="pres">
      <dgm:prSet presAssocID="{46A4C596-ECD6-4E00-95F4-2A7139DC8A0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DCB87E8-A19C-46D0-BD70-17CD2E1897E6}" type="pres">
      <dgm:prSet presAssocID="{51802530-7BB3-4EFA-B51C-D252D875C9AD}" presName="circ3" presStyleLbl="vennNode1" presStyleIdx="2" presStyleCnt="4"/>
      <dgm:spPr/>
      <dgm:t>
        <a:bodyPr/>
        <a:lstStyle/>
        <a:p>
          <a:endParaRPr lang="cs-CZ"/>
        </a:p>
      </dgm:t>
    </dgm:pt>
    <dgm:pt modelId="{AFE8AA75-9753-4702-AF5A-FAA88E977D4B}" type="pres">
      <dgm:prSet presAssocID="{51802530-7BB3-4EFA-B51C-D252D875C9A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BF2D7B5-013A-4723-B2B6-7D827FD7E4C0}" type="pres">
      <dgm:prSet presAssocID="{F82DD707-62B5-461A-AD2A-734833DB5CAF}" presName="circ4" presStyleLbl="vennNode1" presStyleIdx="3" presStyleCnt="4" custLinFactNeighborX="3334" custLinFactNeighborY="1319"/>
      <dgm:spPr/>
      <dgm:t>
        <a:bodyPr/>
        <a:lstStyle/>
        <a:p>
          <a:endParaRPr lang="cs-CZ"/>
        </a:p>
      </dgm:t>
    </dgm:pt>
    <dgm:pt modelId="{70277418-AA22-4B43-8311-6AA6ACFF4F35}" type="pres">
      <dgm:prSet presAssocID="{F82DD707-62B5-461A-AD2A-734833DB5CAF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5F33C23D-AEF9-4522-B5B5-7D28F98CF85D}" type="presOf" srcId="{51802530-7BB3-4EFA-B51C-D252D875C9AD}" destId="{AFE8AA75-9753-4702-AF5A-FAA88E977D4B}" srcOrd="1" destOrd="0" presId="urn:microsoft.com/office/officeart/2005/8/layout/venn1"/>
    <dgm:cxn modelId="{1F6020BF-0199-4250-9810-00CC0C5780CA}" srcId="{5ECF6E09-560A-4D5E-BA7B-12B246262B1F}" destId="{F82DD707-62B5-461A-AD2A-734833DB5CAF}" srcOrd="3" destOrd="0" parTransId="{DE57A175-56CE-4112-B627-DFEF177856C2}" sibTransId="{E605934D-AAAE-4617-8BA1-DD10E7587288}"/>
    <dgm:cxn modelId="{069D78BB-9761-4903-A629-73AED8DD3A37}" type="presOf" srcId="{46A4C596-ECD6-4E00-95F4-2A7139DC8A00}" destId="{CCAA8A54-0872-4A3F-9DBF-B493E42FF604}" srcOrd="0" destOrd="0" presId="urn:microsoft.com/office/officeart/2005/8/layout/venn1"/>
    <dgm:cxn modelId="{98F9BD0B-0863-438D-82E5-344ADAB804D9}" type="presOf" srcId="{5ECF6E09-560A-4D5E-BA7B-12B246262B1F}" destId="{CA8A9D64-6163-42CF-991B-73A67AE5306E}" srcOrd="0" destOrd="0" presId="urn:microsoft.com/office/officeart/2005/8/layout/venn1"/>
    <dgm:cxn modelId="{C7BDF0FF-4B6A-41BE-A976-FBEA0FFDDD82}" type="presOf" srcId="{F82DD707-62B5-461A-AD2A-734833DB5CAF}" destId="{70277418-AA22-4B43-8311-6AA6ACFF4F35}" srcOrd="1" destOrd="0" presId="urn:microsoft.com/office/officeart/2005/8/layout/venn1"/>
    <dgm:cxn modelId="{CD0E6CFF-C709-4392-BB78-3B28B7B1ADE9}" type="presOf" srcId="{46A4C596-ECD6-4E00-95F4-2A7139DC8A00}" destId="{AF6B197F-1034-427B-92C0-063C1050084B}" srcOrd="1" destOrd="0" presId="urn:microsoft.com/office/officeart/2005/8/layout/venn1"/>
    <dgm:cxn modelId="{B5DFA591-A319-4118-9599-C1CB5168643E}" type="presOf" srcId="{51802530-7BB3-4EFA-B51C-D252D875C9AD}" destId="{5DCB87E8-A19C-46D0-BD70-17CD2E1897E6}" srcOrd="0" destOrd="0" presId="urn:microsoft.com/office/officeart/2005/8/layout/venn1"/>
    <dgm:cxn modelId="{38017407-3052-4309-9AF2-93502C7C9819}" srcId="{5ECF6E09-560A-4D5E-BA7B-12B246262B1F}" destId="{51802530-7BB3-4EFA-B51C-D252D875C9AD}" srcOrd="2" destOrd="0" parTransId="{4DAB84FB-4A95-4E40-8C14-E56EC7B8E8BD}" sibTransId="{47794149-2A1C-492E-90C4-4310389E1FF9}"/>
    <dgm:cxn modelId="{CD88D34A-A964-46DC-8836-DF5F4A14E5A5}" type="presOf" srcId="{6EA8DAA0-6FAE-4B16-84FA-5FD8A774DC05}" destId="{6F5F9CA2-563E-4754-8177-4D40F928DAAD}" srcOrd="0" destOrd="0" presId="urn:microsoft.com/office/officeart/2005/8/layout/venn1"/>
    <dgm:cxn modelId="{95502F08-4D39-4F00-A0FD-072C4E2AD8C8}" type="presOf" srcId="{F82DD707-62B5-461A-AD2A-734833DB5CAF}" destId="{DBF2D7B5-013A-4723-B2B6-7D827FD7E4C0}" srcOrd="0" destOrd="0" presId="urn:microsoft.com/office/officeart/2005/8/layout/venn1"/>
    <dgm:cxn modelId="{173C6A68-41DF-4F29-BAF6-56FC8546716A}" srcId="{5ECF6E09-560A-4D5E-BA7B-12B246262B1F}" destId="{6EA8DAA0-6FAE-4B16-84FA-5FD8A774DC05}" srcOrd="0" destOrd="0" parTransId="{B3E3550A-04CD-4508-A257-F863D80A13A2}" sibTransId="{00425C1E-B392-40F7-AB00-4F21AA46E9DC}"/>
    <dgm:cxn modelId="{E205AB42-BBF1-4201-BBCD-3BE4BA72A79E}" type="presOf" srcId="{6EA8DAA0-6FAE-4B16-84FA-5FD8A774DC05}" destId="{4666C468-3AE9-42B1-888F-068D0981B269}" srcOrd="1" destOrd="0" presId="urn:microsoft.com/office/officeart/2005/8/layout/venn1"/>
    <dgm:cxn modelId="{B4E28FFB-B13A-4AFC-9531-988AB65B2317}" srcId="{5ECF6E09-560A-4D5E-BA7B-12B246262B1F}" destId="{46A4C596-ECD6-4E00-95F4-2A7139DC8A00}" srcOrd="1" destOrd="0" parTransId="{F9103A28-4F41-4B2E-BC39-C90C681D6029}" sibTransId="{5421C7AE-3E3D-4565-A0F5-470C56BA81DF}"/>
    <dgm:cxn modelId="{47C61902-CF66-4AC5-A78B-A8ADDC00995B}" type="presParOf" srcId="{CA8A9D64-6163-42CF-991B-73A67AE5306E}" destId="{6F5F9CA2-563E-4754-8177-4D40F928DAAD}" srcOrd="0" destOrd="0" presId="urn:microsoft.com/office/officeart/2005/8/layout/venn1"/>
    <dgm:cxn modelId="{31C8013E-A7B3-40AD-9E0A-5CD92E4164C7}" type="presParOf" srcId="{CA8A9D64-6163-42CF-991B-73A67AE5306E}" destId="{4666C468-3AE9-42B1-888F-068D0981B269}" srcOrd="1" destOrd="0" presId="urn:microsoft.com/office/officeart/2005/8/layout/venn1"/>
    <dgm:cxn modelId="{861D9484-81F3-4344-A517-6DAE931FF906}" type="presParOf" srcId="{CA8A9D64-6163-42CF-991B-73A67AE5306E}" destId="{CCAA8A54-0872-4A3F-9DBF-B493E42FF604}" srcOrd="2" destOrd="0" presId="urn:microsoft.com/office/officeart/2005/8/layout/venn1"/>
    <dgm:cxn modelId="{60870AA5-7ED8-4F6E-8C15-A837E0320D77}" type="presParOf" srcId="{CA8A9D64-6163-42CF-991B-73A67AE5306E}" destId="{AF6B197F-1034-427B-92C0-063C1050084B}" srcOrd="3" destOrd="0" presId="urn:microsoft.com/office/officeart/2005/8/layout/venn1"/>
    <dgm:cxn modelId="{4E530C91-1401-4B92-A545-2CF8B871C209}" type="presParOf" srcId="{CA8A9D64-6163-42CF-991B-73A67AE5306E}" destId="{5DCB87E8-A19C-46D0-BD70-17CD2E1897E6}" srcOrd="4" destOrd="0" presId="urn:microsoft.com/office/officeart/2005/8/layout/venn1"/>
    <dgm:cxn modelId="{3DF05734-F985-465E-8DEF-E8468438E04B}" type="presParOf" srcId="{CA8A9D64-6163-42CF-991B-73A67AE5306E}" destId="{AFE8AA75-9753-4702-AF5A-FAA88E977D4B}" srcOrd="5" destOrd="0" presId="urn:microsoft.com/office/officeart/2005/8/layout/venn1"/>
    <dgm:cxn modelId="{BAA5AF65-FB1C-4C70-9440-25696399CA6B}" type="presParOf" srcId="{CA8A9D64-6163-42CF-991B-73A67AE5306E}" destId="{DBF2D7B5-013A-4723-B2B6-7D827FD7E4C0}" srcOrd="6" destOrd="0" presId="urn:microsoft.com/office/officeart/2005/8/layout/venn1"/>
    <dgm:cxn modelId="{61786D3F-3A3B-4A68-9BA1-EF547BBFC089}" type="presParOf" srcId="{CA8A9D64-6163-42CF-991B-73A67AE5306E}" destId="{70277418-AA22-4B43-8311-6AA6ACFF4F35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ECF6E09-560A-4D5E-BA7B-12B246262B1F}" type="doc">
      <dgm:prSet loTypeId="urn:microsoft.com/office/officeart/2005/8/layout/venn1" loCatId="relationship" qsTypeId="urn:microsoft.com/office/officeart/2005/8/quickstyle/simple1#1" qsCatId="simple" csTypeId="urn:microsoft.com/office/officeart/2005/8/colors/accent1_2#1" csCatId="accent1" phldr="1"/>
      <dgm:spPr/>
    </dgm:pt>
    <dgm:pt modelId="{6EA8DAA0-6FAE-4B16-84FA-5FD8A774DC05}">
      <dgm:prSet phldrT="[Text]"/>
      <dgm:spPr/>
      <dgm:t>
        <a:bodyPr/>
        <a:lstStyle/>
        <a:p>
          <a:r>
            <a:rPr lang="cs-CZ" dirty="0"/>
            <a:t>Politická moci (stát)  </a:t>
          </a:r>
          <a:r>
            <a:rPr lang="cs-CZ" b="1" i="1" dirty="0"/>
            <a:t>důvěryhodnost</a:t>
          </a:r>
        </a:p>
      </dgm:t>
    </dgm:pt>
    <dgm:pt modelId="{B3E3550A-04CD-4508-A257-F863D80A13A2}" type="parTrans" cxnId="{173C6A68-41DF-4F29-BAF6-56FC8546716A}">
      <dgm:prSet/>
      <dgm:spPr/>
      <dgm:t>
        <a:bodyPr/>
        <a:lstStyle/>
        <a:p>
          <a:endParaRPr lang="cs-CZ"/>
        </a:p>
      </dgm:t>
    </dgm:pt>
    <dgm:pt modelId="{00425C1E-B392-40F7-AB00-4F21AA46E9DC}" type="sibTrans" cxnId="{173C6A68-41DF-4F29-BAF6-56FC8546716A}">
      <dgm:prSet/>
      <dgm:spPr/>
      <dgm:t>
        <a:bodyPr/>
        <a:lstStyle/>
        <a:p>
          <a:endParaRPr lang="cs-CZ"/>
        </a:p>
      </dgm:t>
    </dgm:pt>
    <dgm:pt modelId="{51802530-7BB3-4EFA-B51C-D252D875C9AD}">
      <dgm:prSet phldrT="[Text]"/>
      <dgm:spPr/>
      <dgm:t>
        <a:bodyPr/>
        <a:lstStyle/>
        <a:p>
          <a:r>
            <a:rPr lang="cs-CZ" dirty="0"/>
            <a:t>Rodina a intimita </a:t>
          </a:r>
        </a:p>
        <a:p>
          <a:r>
            <a:rPr lang="cs-CZ" b="1" i="1" dirty="0"/>
            <a:t>láska</a:t>
          </a:r>
        </a:p>
      </dgm:t>
    </dgm:pt>
    <dgm:pt modelId="{4DAB84FB-4A95-4E40-8C14-E56EC7B8E8BD}" type="parTrans" cxnId="{38017407-3052-4309-9AF2-93502C7C9819}">
      <dgm:prSet/>
      <dgm:spPr/>
      <dgm:t>
        <a:bodyPr/>
        <a:lstStyle/>
        <a:p>
          <a:endParaRPr lang="cs-CZ"/>
        </a:p>
      </dgm:t>
    </dgm:pt>
    <dgm:pt modelId="{47794149-2A1C-492E-90C4-4310389E1FF9}" type="sibTrans" cxnId="{38017407-3052-4309-9AF2-93502C7C9819}">
      <dgm:prSet/>
      <dgm:spPr/>
      <dgm:t>
        <a:bodyPr/>
        <a:lstStyle/>
        <a:p>
          <a:endParaRPr lang="cs-CZ"/>
        </a:p>
      </dgm:t>
    </dgm:pt>
    <dgm:pt modelId="{F82DD707-62B5-461A-AD2A-734833DB5CAF}">
      <dgm:prSet phldrT="[Text]"/>
      <dgm:spPr/>
      <dgm:t>
        <a:bodyPr/>
        <a:lstStyle/>
        <a:p>
          <a:r>
            <a:rPr lang="cs-CZ" dirty="0">
              <a:solidFill>
                <a:srgbClr val="FF0000"/>
              </a:solidFill>
            </a:rPr>
            <a:t>Veřejnost </a:t>
          </a:r>
          <a:r>
            <a:rPr lang="cs-CZ" b="1" i="1" dirty="0">
              <a:solidFill>
                <a:srgbClr val="FF0000"/>
              </a:solidFill>
            </a:rPr>
            <a:t>vědění</a:t>
          </a:r>
        </a:p>
      </dgm:t>
    </dgm:pt>
    <dgm:pt modelId="{DE57A175-56CE-4112-B627-DFEF177856C2}" type="parTrans" cxnId="{1F6020BF-0199-4250-9810-00CC0C5780CA}">
      <dgm:prSet/>
      <dgm:spPr/>
      <dgm:t>
        <a:bodyPr/>
        <a:lstStyle/>
        <a:p>
          <a:endParaRPr lang="cs-CZ"/>
        </a:p>
      </dgm:t>
    </dgm:pt>
    <dgm:pt modelId="{E605934D-AAAE-4617-8BA1-DD10E7587288}" type="sibTrans" cxnId="{1F6020BF-0199-4250-9810-00CC0C5780CA}">
      <dgm:prSet/>
      <dgm:spPr/>
      <dgm:t>
        <a:bodyPr/>
        <a:lstStyle/>
        <a:p>
          <a:endParaRPr lang="cs-CZ"/>
        </a:p>
      </dgm:t>
    </dgm:pt>
    <dgm:pt modelId="{46A4C596-ECD6-4E00-95F4-2A7139DC8A00}">
      <dgm:prSet phldrT="[Text]"/>
      <dgm:spPr/>
      <dgm:t>
        <a:bodyPr/>
        <a:lstStyle/>
        <a:p>
          <a:r>
            <a:rPr lang="cs-CZ" dirty="0">
              <a:solidFill>
                <a:srgbClr val="FF0000"/>
              </a:solidFill>
            </a:rPr>
            <a:t>Trh</a:t>
          </a:r>
        </a:p>
        <a:p>
          <a:r>
            <a:rPr lang="cs-CZ" b="1" i="0" dirty="0">
              <a:solidFill>
                <a:srgbClr val="FF0000"/>
              </a:solidFill>
            </a:rPr>
            <a:t>peníze</a:t>
          </a:r>
        </a:p>
      </dgm:t>
    </dgm:pt>
    <dgm:pt modelId="{F9103A28-4F41-4B2E-BC39-C90C681D6029}" type="parTrans" cxnId="{B4E28FFB-B13A-4AFC-9531-988AB65B2317}">
      <dgm:prSet/>
      <dgm:spPr/>
      <dgm:t>
        <a:bodyPr/>
        <a:lstStyle/>
        <a:p>
          <a:endParaRPr lang="cs-CZ"/>
        </a:p>
      </dgm:t>
    </dgm:pt>
    <dgm:pt modelId="{5421C7AE-3E3D-4565-A0F5-470C56BA81DF}" type="sibTrans" cxnId="{B4E28FFB-B13A-4AFC-9531-988AB65B2317}">
      <dgm:prSet/>
      <dgm:spPr/>
      <dgm:t>
        <a:bodyPr/>
        <a:lstStyle/>
        <a:p>
          <a:endParaRPr lang="cs-CZ"/>
        </a:p>
      </dgm:t>
    </dgm:pt>
    <dgm:pt modelId="{CA8A9D64-6163-42CF-991B-73A67AE5306E}" type="pres">
      <dgm:prSet presAssocID="{5ECF6E09-560A-4D5E-BA7B-12B246262B1F}" presName="compositeShape" presStyleCnt="0">
        <dgm:presLayoutVars>
          <dgm:chMax val="7"/>
          <dgm:dir/>
          <dgm:resizeHandles val="exact"/>
        </dgm:presLayoutVars>
      </dgm:prSet>
      <dgm:spPr/>
    </dgm:pt>
    <dgm:pt modelId="{6F5F9CA2-563E-4754-8177-4D40F928DAAD}" type="pres">
      <dgm:prSet presAssocID="{6EA8DAA0-6FAE-4B16-84FA-5FD8A774DC05}" presName="circ1" presStyleLbl="vennNode1" presStyleIdx="0" presStyleCnt="4" custLinFactNeighborX="-814" custLinFactNeighborY="-1923"/>
      <dgm:spPr/>
      <dgm:t>
        <a:bodyPr/>
        <a:lstStyle/>
        <a:p>
          <a:endParaRPr lang="cs-CZ"/>
        </a:p>
      </dgm:t>
    </dgm:pt>
    <dgm:pt modelId="{4666C468-3AE9-42B1-888F-068D0981B269}" type="pres">
      <dgm:prSet presAssocID="{6EA8DAA0-6FAE-4B16-84FA-5FD8A774DC0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CAA8A54-0872-4A3F-9DBF-B493E42FF604}" type="pres">
      <dgm:prSet presAssocID="{46A4C596-ECD6-4E00-95F4-2A7139DC8A00}" presName="circ2" presStyleLbl="vennNode1" presStyleIdx="1" presStyleCnt="4" custLinFactNeighborX="-6105"/>
      <dgm:spPr/>
      <dgm:t>
        <a:bodyPr/>
        <a:lstStyle/>
        <a:p>
          <a:endParaRPr lang="cs-CZ"/>
        </a:p>
      </dgm:t>
    </dgm:pt>
    <dgm:pt modelId="{AF6B197F-1034-427B-92C0-063C1050084B}" type="pres">
      <dgm:prSet presAssocID="{46A4C596-ECD6-4E00-95F4-2A7139DC8A0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DCB87E8-A19C-46D0-BD70-17CD2E1897E6}" type="pres">
      <dgm:prSet presAssocID="{51802530-7BB3-4EFA-B51C-D252D875C9AD}" presName="circ3" presStyleLbl="vennNode1" presStyleIdx="2" presStyleCnt="4"/>
      <dgm:spPr/>
      <dgm:t>
        <a:bodyPr/>
        <a:lstStyle/>
        <a:p>
          <a:endParaRPr lang="cs-CZ"/>
        </a:p>
      </dgm:t>
    </dgm:pt>
    <dgm:pt modelId="{AFE8AA75-9753-4702-AF5A-FAA88E977D4B}" type="pres">
      <dgm:prSet presAssocID="{51802530-7BB3-4EFA-B51C-D252D875C9A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BF2D7B5-013A-4723-B2B6-7D827FD7E4C0}" type="pres">
      <dgm:prSet presAssocID="{F82DD707-62B5-461A-AD2A-734833DB5CAF}" presName="circ4" presStyleLbl="vennNode1" presStyleIdx="3" presStyleCnt="4" custLinFactNeighborX="2849"/>
      <dgm:spPr/>
      <dgm:t>
        <a:bodyPr/>
        <a:lstStyle/>
        <a:p>
          <a:endParaRPr lang="cs-CZ"/>
        </a:p>
      </dgm:t>
    </dgm:pt>
    <dgm:pt modelId="{70277418-AA22-4B43-8311-6AA6ACFF4F35}" type="pres">
      <dgm:prSet presAssocID="{F82DD707-62B5-461A-AD2A-734833DB5CAF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D2A59676-B3F1-4C88-A6C1-3B961CDF2ED8}" type="presOf" srcId="{F82DD707-62B5-461A-AD2A-734833DB5CAF}" destId="{70277418-AA22-4B43-8311-6AA6ACFF4F35}" srcOrd="1" destOrd="0" presId="urn:microsoft.com/office/officeart/2005/8/layout/venn1"/>
    <dgm:cxn modelId="{B9132640-3DC5-4801-90C9-90AAB1025B3C}" type="presOf" srcId="{46A4C596-ECD6-4E00-95F4-2A7139DC8A00}" destId="{AF6B197F-1034-427B-92C0-063C1050084B}" srcOrd="1" destOrd="0" presId="urn:microsoft.com/office/officeart/2005/8/layout/venn1"/>
    <dgm:cxn modelId="{1F6020BF-0199-4250-9810-00CC0C5780CA}" srcId="{5ECF6E09-560A-4D5E-BA7B-12B246262B1F}" destId="{F82DD707-62B5-461A-AD2A-734833DB5CAF}" srcOrd="3" destOrd="0" parTransId="{DE57A175-56CE-4112-B627-DFEF177856C2}" sibTransId="{E605934D-AAAE-4617-8BA1-DD10E7587288}"/>
    <dgm:cxn modelId="{CE6133FD-D8D4-42E8-B202-57F8AA1FDF24}" type="presOf" srcId="{51802530-7BB3-4EFA-B51C-D252D875C9AD}" destId="{5DCB87E8-A19C-46D0-BD70-17CD2E1897E6}" srcOrd="0" destOrd="0" presId="urn:microsoft.com/office/officeart/2005/8/layout/venn1"/>
    <dgm:cxn modelId="{13425167-D87D-4AD1-ABB9-6153BC434672}" type="presOf" srcId="{51802530-7BB3-4EFA-B51C-D252D875C9AD}" destId="{AFE8AA75-9753-4702-AF5A-FAA88E977D4B}" srcOrd="1" destOrd="0" presId="urn:microsoft.com/office/officeart/2005/8/layout/venn1"/>
    <dgm:cxn modelId="{464D98E1-A488-4640-8B7F-A114CDB401C2}" type="presOf" srcId="{6EA8DAA0-6FAE-4B16-84FA-5FD8A774DC05}" destId="{4666C468-3AE9-42B1-888F-068D0981B269}" srcOrd="1" destOrd="0" presId="urn:microsoft.com/office/officeart/2005/8/layout/venn1"/>
    <dgm:cxn modelId="{38017407-3052-4309-9AF2-93502C7C9819}" srcId="{5ECF6E09-560A-4D5E-BA7B-12B246262B1F}" destId="{51802530-7BB3-4EFA-B51C-D252D875C9AD}" srcOrd="2" destOrd="0" parTransId="{4DAB84FB-4A95-4E40-8C14-E56EC7B8E8BD}" sibTransId="{47794149-2A1C-492E-90C4-4310389E1FF9}"/>
    <dgm:cxn modelId="{02A5DF25-1292-496C-BC96-9D12BD94C38F}" type="presOf" srcId="{6EA8DAA0-6FAE-4B16-84FA-5FD8A774DC05}" destId="{6F5F9CA2-563E-4754-8177-4D40F928DAAD}" srcOrd="0" destOrd="0" presId="urn:microsoft.com/office/officeart/2005/8/layout/venn1"/>
    <dgm:cxn modelId="{8A906DCF-1439-4F9D-A700-9EA7DFBF766A}" type="presOf" srcId="{46A4C596-ECD6-4E00-95F4-2A7139DC8A00}" destId="{CCAA8A54-0872-4A3F-9DBF-B493E42FF604}" srcOrd="0" destOrd="0" presId="urn:microsoft.com/office/officeart/2005/8/layout/venn1"/>
    <dgm:cxn modelId="{FA89BD5B-FA6C-4D37-84B5-4D0FEC2E5A49}" type="presOf" srcId="{5ECF6E09-560A-4D5E-BA7B-12B246262B1F}" destId="{CA8A9D64-6163-42CF-991B-73A67AE5306E}" srcOrd="0" destOrd="0" presId="urn:microsoft.com/office/officeart/2005/8/layout/venn1"/>
    <dgm:cxn modelId="{B4E28FFB-B13A-4AFC-9531-988AB65B2317}" srcId="{5ECF6E09-560A-4D5E-BA7B-12B246262B1F}" destId="{46A4C596-ECD6-4E00-95F4-2A7139DC8A00}" srcOrd="1" destOrd="0" parTransId="{F9103A28-4F41-4B2E-BC39-C90C681D6029}" sibTransId="{5421C7AE-3E3D-4565-A0F5-470C56BA81DF}"/>
    <dgm:cxn modelId="{173C6A68-41DF-4F29-BAF6-56FC8546716A}" srcId="{5ECF6E09-560A-4D5E-BA7B-12B246262B1F}" destId="{6EA8DAA0-6FAE-4B16-84FA-5FD8A774DC05}" srcOrd="0" destOrd="0" parTransId="{B3E3550A-04CD-4508-A257-F863D80A13A2}" sibTransId="{00425C1E-B392-40F7-AB00-4F21AA46E9DC}"/>
    <dgm:cxn modelId="{A5BDC6B4-8C29-424F-A6EC-76ABD3892458}" type="presOf" srcId="{F82DD707-62B5-461A-AD2A-734833DB5CAF}" destId="{DBF2D7B5-013A-4723-B2B6-7D827FD7E4C0}" srcOrd="0" destOrd="0" presId="urn:microsoft.com/office/officeart/2005/8/layout/venn1"/>
    <dgm:cxn modelId="{BCF4E264-706A-44FD-8A4A-BF7B7669157B}" type="presParOf" srcId="{CA8A9D64-6163-42CF-991B-73A67AE5306E}" destId="{6F5F9CA2-563E-4754-8177-4D40F928DAAD}" srcOrd="0" destOrd="0" presId="urn:microsoft.com/office/officeart/2005/8/layout/venn1"/>
    <dgm:cxn modelId="{2A960637-D211-434E-9EBC-0532580D243A}" type="presParOf" srcId="{CA8A9D64-6163-42CF-991B-73A67AE5306E}" destId="{4666C468-3AE9-42B1-888F-068D0981B269}" srcOrd="1" destOrd="0" presId="urn:microsoft.com/office/officeart/2005/8/layout/venn1"/>
    <dgm:cxn modelId="{8AB4E605-2BB8-41A8-8319-142352BBDFA6}" type="presParOf" srcId="{CA8A9D64-6163-42CF-991B-73A67AE5306E}" destId="{CCAA8A54-0872-4A3F-9DBF-B493E42FF604}" srcOrd="2" destOrd="0" presId="urn:microsoft.com/office/officeart/2005/8/layout/venn1"/>
    <dgm:cxn modelId="{952C6016-4887-4EF4-96AA-6C7CD8FA617C}" type="presParOf" srcId="{CA8A9D64-6163-42CF-991B-73A67AE5306E}" destId="{AF6B197F-1034-427B-92C0-063C1050084B}" srcOrd="3" destOrd="0" presId="urn:microsoft.com/office/officeart/2005/8/layout/venn1"/>
    <dgm:cxn modelId="{F3B83611-6B6E-4E12-A886-B58C85A89596}" type="presParOf" srcId="{CA8A9D64-6163-42CF-991B-73A67AE5306E}" destId="{5DCB87E8-A19C-46D0-BD70-17CD2E1897E6}" srcOrd="4" destOrd="0" presId="urn:microsoft.com/office/officeart/2005/8/layout/venn1"/>
    <dgm:cxn modelId="{0BBA9025-B1F1-4069-AE5E-2E2D96B5721D}" type="presParOf" srcId="{CA8A9D64-6163-42CF-991B-73A67AE5306E}" destId="{AFE8AA75-9753-4702-AF5A-FAA88E977D4B}" srcOrd="5" destOrd="0" presId="urn:microsoft.com/office/officeart/2005/8/layout/venn1"/>
    <dgm:cxn modelId="{C881873A-F0A3-4131-BF0A-B90C8A9762F6}" type="presParOf" srcId="{CA8A9D64-6163-42CF-991B-73A67AE5306E}" destId="{DBF2D7B5-013A-4723-B2B6-7D827FD7E4C0}" srcOrd="6" destOrd="0" presId="urn:microsoft.com/office/officeart/2005/8/layout/venn1"/>
    <dgm:cxn modelId="{73ABD358-C729-4A78-B330-C4DCD5BF891A}" type="presParOf" srcId="{CA8A9D64-6163-42CF-991B-73A67AE5306E}" destId="{70277418-AA22-4B43-8311-6AA6ACFF4F35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F9CA2-563E-4754-8177-4D40F928DAAD}">
      <dsp:nvSpPr>
        <dsp:cNvPr id="0" name=""/>
        <dsp:cNvSpPr/>
      </dsp:nvSpPr>
      <dsp:spPr>
        <a:xfrm>
          <a:off x="987015" y="39094"/>
          <a:ext cx="2176926" cy="2176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Politická moci (stát)  </a:t>
          </a:r>
          <a:r>
            <a:rPr lang="cs-CZ" sz="1600" b="1" i="1" kern="1200" dirty="0"/>
            <a:t>důvěryhodnost</a:t>
          </a:r>
        </a:p>
      </dsp:txBody>
      <dsp:txXfrm>
        <a:off x="1238199" y="332142"/>
        <a:ext cx="1674559" cy="690755"/>
      </dsp:txXfrm>
    </dsp:sp>
    <dsp:sp modelId="{CCAA8A54-0872-4A3F-9DBF-B493E42FF604}">
      <dsp:nvSpPr>
        <dsp:cNvPr id="0" name=""/>
        <dsp:cNvSpPr/>
      </dsp:nvSpPr>
      <dsp:spPr>
        <a:xfrm>
          <a:off x="1834705" y="1043828"/>
          <a:ext cx="2176926" cy="2176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Trh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i="1" kern="1200" dirty="0"/>
            <a:t>peníze</a:t>
          </a:r>
        </a:p>
      </dsp:txBody>
      <dsp:txXfrm>
        <a:off x="3006897" y="1295012"/>
        <a:ext cx="837279" cy="1674559"/>
      </dsp:txXfrm>
    </dsp:sp>
    <dsp:sp modelId="{5DCB87E8-A19C-46D0-BD70-17CD2E1897E6}">
      <dsp:nvSpPr>
        <dsp:cNvPr id="0" name=""/>
        <dsp:cNvSpPr/>
      </dsp:nvSpPr>
      <dsp:spPr>
        <a:xfrm>
          <a:off x="1004735" y="2006700"/>
          <a:ext cx="2176926" cy="2176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Rodina a intimita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i="1" kern="1200" dirty="0"/>
            <a:t>láska</a:t>
          </a:r>
        </a:p>
      </dsp:txBody>
      <dsp:txXfrm>
        <a:off x="1255919" y="3199823"/>
        <a:ext cx="1674559" cy="690755"/>
      </dsp:txXfrm>
    </dsp:sp>
    <dsp:sp modelId="{DBF2D7B5-013A-4723-B2B6-7D827FD7E4C0}">
      <dsp:nvSpPr>
        <dsp:cNvPr id="0" name=""/>
        <dsp:cNvSpPr/>
      </dsp:nvSpPr>
      <dsp:spPr>
        <a:xfrm>
          <a:off x="68117" y="1034881"/>
          <a:ext cx="2176926" cy="2176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Veřejnost </a:t>
          </a:r>
          <a:r>
            <a:rPr lang="cs-CZ" sz="1600" b="1" i="1" kern="1200" dirty="0"/>
            <a:t>vědění</a:t>
          </a:r>
        </a:p>
      </dsp:txBody>
      <dsp:txXfrm>
        <a:off x="235573" y="1286065"/>
        <a:ext cx="837279" cy="16745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A047FC-3E5D-433C-A384-1A7BE720F5E8}">
      <dsp:nvSpPr>
        <dsp:cNvPr id="0" name=""/>
        <dsp:cNvSpPr/>
      </dsp:nvSpPr>
      <dsp:spPr>
        <a:xfrm>
          <a:off x="1950477" y="1459266"/>
          <a:ext cx="119750" cy="5246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4619"/>
              </a:lnTo>
              <a:lnTo>
                <a:pt x="119750" y="5246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D03E46-E08D-4EC2-B01A-C59E0865482A}">
      <dsp:nvSpPr>
        <dsp:cNvPr id="0" name=""/>
        <dsp:cNvSpPr/>
      </dsp:nvSpPr>
      <dsp:spPr>
        <a:xfrm>
          <a:off x="1820030" y="1459266"/>
          <a:ext cx="91440" cy="464846"/>
        </a:xfrm>
        <a:custGeom>
          <a:avLst/>
          <a:gdLst/>
          <a:ahLst/>
          <a:cxnLst/>
          <a:rect l="0" t="0" r="0" b="0"/>
          <a:pathLst>
            <a:path>
              <a:moveTo>
                <a:pt x="130446" y="0"/>
              </a:moveTo>
              <a:lnTo>
                <a:pt x="130446" y="464846"/>
              </a:lnTo>
              <a:lnTo>
                <a:pt x="45720" y="4648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D056FA-629F-44A5-9DAA-0D1FD7E46B64}">
      <dsp:nvSpPr>
        <dsp:cNvPr id="0" name=""/>
        <dsp:cNvSpPr/>
      </dsp:nvSpPr>
      <dsp:spPr>
        <a:xfrm>
          <a:off x="1950477" y="1459266"/>
          <a:ext cx="1379976" cy="10492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9488"/>
              </a:lnTo>
              <a:lnTo>
                <a:pt x="1379976" y="929488"/>
              </a:lnTo>
              <a:lnTo>
                <a:pt x="1379976" y="10492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D5D7BA-BFAC-4DC6-ACEE-3BCE53D0B19A}">
      <dsp:nvSpPr>
        <dsp:cNvPr id="0" name=""/>
        <dsp:cNvSpPr/>
      </dsp:nvSpPr>
      <dsp:spPr>
        <a:xfrm>
          <a:off x="1904756" y="1459266"/>
          <a:ext cx="91440" cy="10492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492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644B2C-D8BA-49EB-ABCD-1C203F5EE3FD}">
      <dsp:nvSpPr>
        <dsp:cNvPr id="0" name=""/>
        <dsp:cNvSpPr/>
      </dsp:nvSpPr>
      <dsp:spPr>
        <a:xfrm>
          <a:off x="570500" y="1459266"/>
          <a:ext cx="1379976" cy="1049238"/>
        </a:xfrm>
        <a:custGeom>
          <a:avLst/>
          <a:gdLst/>
          <a:ahLst/>
          <a:cxnLst/>
          <a:rect l="0" t="0" r="0" b="0"/>
          <a:pathLst>
            <a:path>
              <a:moveTo>
                <a:pt x="1379976" y="0"/>
              </a:moveTo>
              <a:lnTo>
                <a:pt x="1379976" y="929488"/>
              </a:lnTo>
              <a:lnTo>
                <a:pt x="0" y="929488"/>
              </a:lnTo>
              <a:lnTo>
                <a:pt x="0" y="10492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C33BC4-14D7-4771-9B29-55AAF0983835}">
      <dsp:nvSpPr>
        <dsp:cNvPr id="0" name=""/>
        <dsp:cNvSpPr/>
      </dsp:nvSpPr>
      <dsp:spPr>
        <a:xfrm>
          <a:off x="1380238" y="889027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Kníže/patron</a:t>
          </a:r>
        </a:p>
      </dsp:txBody>
      <dsp:txXfrm>
        <a:off x="1380238" y="889027"/>
        <a:ext cx="1140476" cy="570238"/>
      </dsp:txXfrm>
    </dsp:sp>
    <dsp:sp modelId="{12D43910-F858-462D-8852-873D8561709E}">
      <dsp:nvSpPr>
        <dsp:cNvPr id="0" name=""/>
        <dsp:cNvSpPr/>
      </dsp:nvSpPr>
      <dsp:spPr>
        <a:xfrm>
          <a:off x="261" y="2508504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Dar</a:t>
          </a:r>
        </a:p>
      </dsp:txBody>
      <dsp:txXfrm>
        <a:off x="261" y="2508504"/>
        <a:ext cx="1140476" cy="570238"/>
      </dsp:txXfrm>
    </dsp:sp>
    <dsp:sp modelId="{BD084463-C77A-4AA5-8C82-D8187FF969DF}">
      <dsp:nvSpPr>
        <dsp:cNvPr id="0" name=""/>
        <dsp:cNvSpPr/>
      </dsp:nvSpPr>
      <dsp:spPr>
        <a:xfrm>
          <a:off x="1380238" y="2508504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Závazek</a:t>
          </a:r>
        </a:p>
      </dsp:txBody>
      <dsp:txXfrm>
        <a:off x="1380238" y="2508504"/>
        <a:ext cx="1140476" cy="570238"/>
      </dsp:txXfrm>
    </dsp:sp>
    <dsp:sp modelId="{B4C07C70-A24B-4FF3-995B-119EE2B8002E}">
      <dsp:nvSpPr>
        <dsp:cNvPr id="0" name=""/>
        <dsp:cNvSpPr/>
      </dsp:nvSpPr>
      <dsp:spPr>
        <a:xfrm>
          <a:off x="2760215" y="2508504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Podřízení</a:t>
          </a:r>
        </a:p>
      </dsp:txBody>
      <dsp:txXfrm>
        <a:off x="2760215" y="2508504"/>
        <a:ext cx="1140476" cy="570238"/>
      </dsp:txXfrm>
    </dsp:sp>
    <dsp:sp modelId="{EB7D2990-4BAA-4E9B-A643-A1E3481F094E}">
      <dsp:nvSpPr>
        <dsp:cNvPr id="0" name=""/>
        <dsp:cNvSpPr/>
      </dsp:nvSpPr>
      <dsp:spPr>
        <a:xfrm>
          <a:off x="725274" y="1638993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Klient</a:t>
          </a:r>
        </a:p>
      </dsp:txBody>
      <dsp:txXfrm>
        <a:off x="725274" y="1638993"/>
        <a:ext cx="1140476" cy="570238"/>
      </dsp:txXfrm>
    </dsp:sp>
    <dsp:sp modelId="{1D85232C-B59D-47AE-BCFA-972A164A12DF}">
      <dsp:nvSpPr>
        <dsp:cNvPr id="0" name=""/>
        <dsp:cNvSpPr/>
      </dsp:nvSpPr>
      <dsp:spPr>
        <a:xfrm>
          <a:off x="2070227" y="1698766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Tradice</a:t>
          </a:r>
        </a:p>
      </dsp:txBody>
      <dsp:txXfrm>
        <a:off x="2070227" y="1698766"/>
        <a:ext cx="1140476" cy="5702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F9CA2-563E-4754-8177-4D40F928DAAD}">
      <dsp:nvSpPr>
        <dsp:cNvPr id="0" name=""/>
        <dsp:cNvSpPr/>
      </dsp:nvSpPr>
      <dsp:spPr>
        <a:xfrm>
          <a:off x="2256365" y="-46129"/>
          <a:ext cx="2497618" cy="249761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noProof="0" dirty="0"/>
            <a:t>Political Power </a:t>
          </a:r>
          <a:endParaRPr lang="en-US" sz="2400" b="1" i="1" kern="1200" noProof="0" dirty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i="0" u="sng" kern="1200" noProof="0" dirty="0"/>
            <a:t>reputation</a:t>
          </a:r>
        </a:p>
      </dsp:txBody>
      <dsp:txXfrm>
        <a:off x="2544552" y="290088"/>
        <a:ext cx="1921244" cy="792513"/>
      </dsp:txXfrm>
    </dsp:sp>
    <dsp:sp modelId="{CCAA8A54-0872-4A3F-9DBF-B493E42FF604}">
      <dsp:nvSpPr>
        <dsp:cNvPr id="0" name=""/>
        <dsp:cNvSpPr/>
      </dsp:nvSpPr>
      <dsp:spPr>
        <a:xfrm>
          <a:off x="2273780" y="367458"/>
          <a:ext cx="4473259" cy="384186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>
              <a:solidFill>
                <a:schemeClr val="tx1"/>
              </a:solidFill>
            </a:rPr>
            <a:t>Market </a:t>
          </a:r>
          <a:r>
            <a:rPr lang="en-US" sz="2000" u="sng" kern="1200" noProof="0" dirty="0">
              <a:solidFill>
                <a:schemeClr val="tx1"/>
              </a:solidFill>
            </a:rPr>
            <a:t>money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000" b="1" i="1" kern="1200" dirty="0">
            <a:solidFill>
              <a:srgbClr val="FF0000"/>
            </a:solidFill>
          </a:endParaRPr>
        </a:p>
      </dsp:txBody>
      <dsp:txXfrm>
        <a:off x="4682458" y="810749"/>
        <a:ext cx="1720484" cy="2955277"/>
      </dsp:txXfrm>
    </dsp:sp>
    <dsp:sp modelId="{5DCB87E8-A19C-46D0-BD70-17CD2E1897E6}">
      <dsp:nvSpPr>
        <dsp:cNvPr id="0" name=""/>
        <dsp:cNvSpPr/>
      </dsp:nvSpPr>
      <dsp:spPr>
        <a:xfrm>
          <a:off x="1059831" y="1974982"/>
          <a:ext cx="3064777" cy="287425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noProof="0" dirty="0"/>
            <a:t>Family 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b="1" i="0" kern="1200" dirty="0"/>
            <a:t>love</a:t>
          </a:r>
        </a:p>
      </dsp:txBody>
      <dsp:txXfrm>
        <a:off x="1413459" y="3550297"/>
        <a:ext cx="2357521" cy="912024"/>
      </dsp:txXfrm>
    </dsp:sp>
    <dsp:sp modelId="{DBF2D7B5-013A-4723-B2B6-7D827FD7E4C0}">
      <dsp:nvSpPr>
        <dsp:cNvPr id="0" name=""/>
        <dsp:cNvSpPr/>
      </dsp:nvSpPr>
      <dsp:spPr>
        <a:xfrm>
          <a:off x="1532411" y="1373748"/>
          <a:ext cx="1925164" cy="182928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noProof="0" dirty="0">
              <a:solidFill>
                <a:schemeClr val="tx1"/>
              </a:solidFill>
            </a:rPr>
            <a:t>Civil Public </a:t>
          </a:r>
          <a:r>
            <a:rPr lang="cs-CZ" sz="1800" u="sng" kern="1200" noProof="0" dirty="0">
              <a:solidFill>
                <a:schemeClr val="tx1"/>
              </a:solidFill>
            </a:rPr>
            <a:t>k</a:t>
          </a:r>
          <a:r>
            <a:rPr lang="en-US" sz="1800" u="sng" kern="1200" noProof="0" dirty="0" err="1">
              <a:solidFill>
                <a:schemeClr val="tx1"/>
              </a:solidFill>
            </a:rPr>
            <a:t>nowledge</a:t>
          </a:r>
          <a:endParaRPr lang="en-US" sz="1800" b="1" i="1" u="sng" kern="1200" noProof="0" dirty="0">
            <a:solidFill>
              <a:schemeClr val="tx1"/>
            </a:solidFill>
          </a:endParaRPr>
        </a:p>
      </dsp:txBody>
      <dsp:txXfrm>
        <a:off x="1680501" y="1584819"/>
        <a:ext cx="740447" cy="140713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F9CA2-563E-4754-8177-4D40F928DAAD}">
      <dsp:nvSpPr>
        <dsp:cNvPr id="0" name=""/>
        <dsp:cNvSpPr/>
      </dsp:nvSpPr>
      <dsp:spPr>
        <a:xfrm>
          <a:off x="952169" y="189707"/>
          <a:ext cx="2100072" cy="21000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Politická moci (stát)  </a:t>
          </a:r>
          <a:r>
            <a:rPr lang="cs-CZ" sz="1600" b="1" i="1" kern="1200" dirty="0"/>
            <a:t>důvěryhodnost</a:t>
          </a:r>
        </a:p>
      </dsp:txBody>
      <dsp:txXfrm>
        <a:off x="1194485" y="472409"/>
        <a:ext cx="1615440" cy="666369"/>
      </dsp:txXfrm>
    </dsp:sp>
    <dsp:sp modelId="{CCAA8A54-0872-4A3F-9DBF-B493E42FF604}">
      <dsp:nvSpPr>
        <dsp:cNvPr id="0" name=""/>
        <dsp:cNvSpPr/>
      </dsp:nvSpPr>
      <dsp:spPr>
        <a:xfrm>
          <a:off x="1769932" y="1158969"/>
          <a:ext cx="2100072" cy="21000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>
              <a:solidFill>
                <a:srgbClr val="FF0000"/>
              </a:solidFill>
            </a:rPr>
            <a:t>Trh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i="0" kern="1200" dirty="0">
              <a:solidFill>
                <a:srgbClr val="FF0000"/>
              </a:solidFill>
            </a:rPr>
            <a:t>peníze</a:t>
          </a:r>
        </a:p>
      </dsp:txBody>
      <dsp:txXfrm>
        <a:off x="2900740" y="1401286"/>
        <a:ext cx="807720" cy="1615440"/>
      </dsp:txXfrm>
    </dsp:sp>
    <dsp:sp modelId="{5DCB87E8-A19C-46D0-BD70-17CD2E1897E6}">
      <dsp:nvSpPr>
        <dsp:cNvPr id="0" name=""/>
        <dsp:cNvSpPr/>
      </dsp:nvSpPr>
      <dsp:spPr>
        <a:xfrm>
          <a:off x="969263" y="2087848"/>
          <a:ext cx="2100072" cy="21000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Rodina a intimita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i="1" kern="1200" dirty="0"/>
            <a:t>láska</a:t>
          </a:r>
        </a:p>
      </dsp:txBody>
      <dsp:txXfrm>
        <a:off x="1211580" y="3238849"/>
        <a:ext cx="1615440" cy="666369"/>
      </dsp:txXfrm>
    </dsp:sp>
    <dsp:sp modelId="{DBF2D7B5-013A-4723-B2B6-7D827FD7E4C0}">
      <dsp:nvSpPr>
        <dsp:cNvPr id="0" name=""/>
        <dsp:cNvSpPr/>
      </dsp:nvSpPr>
      <dsp:spPr>
        <a:xfrm>
          <a:off x="100217" y="1158969"/>
          <a:ext cx="2100072" cy="21000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>
              <a:solidFill>
                <a:srgbClr val="FF0000"/>
              </a:solidFill>
            </a:rPr>
            <a:t>Veřejnost </a:t>
          </a:r>
          <a:r>
            <a:rPr lang="cs-CZ" sz="1600" b="1" i="1" kern="1200" dirty="0">
              <a:solidFill>
                <a:srgbClr val="FF0000"/>
              </a:solidFill>
            </a:rPr>
            <a:t>vědění</a:t>
          </a:r>
        </a:p>
      </dsp:txBody>
      <dsp:txXfrm>
        <a:off x="261761" y="1401286"/>
        <a:ext cx="807720" cy="16154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F9CA2-563E-4754-8177-4D40F928DAAD}">
      <dsp:nvSpPr>
        <dsp:cNvPr id="0" name=""/>
        <dsp:cNvSpPr/>
      </dsp:nvSpPr>
      <dsp:spPr>
        <a:xfrm>
          <a:off x="2947416" y="1"/>
          <a:ext cx="2297366" cy="229736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kern="1200" dirty="0"/>
            <a:t>Politická moci (stát)  </a:t>
          </a:r>
          <a:r>
            <a:rPr lang="cs-CZ" sz="1700" b="1" i="1" kern="1200" dirty="0"/>
            <a:t>důvěryhodnost</a:t>
          </a:r>
        </a:p>
      </dsp:txBody>
      <dsp:txXfrm>
        <a:off x="3212497" y="309262"/>
        <a:ext cx="1767204" cy="728971"/>
      </dsp:txXfrm>
    </dsp:sp>
    <dsp:sp modelId="{CCAA8A54-0872-4A3F-9DBF-B493E42FF604}">
      <dsp:nvSpPr>
        <dsp:cNvPr id="0" name=""/>
        <dsp:cNvSpPr/>
      </dsp:nvSpPr>
      <dsp:spPr>
        <a:xfrm>
          <a:off x="3842005" y="1060322"/>
          <a:ext cx="2297366" cy="229736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kern="1200" dirty="0"/>
            <a:t>Trh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b="1" i="1" kern="1200" dirty="0"/>
            <a:t>peníze</a:t>
          </a:r>
        </a:p>
      </dsp:txBody>
      <dsp:txXfrm>
        <a:off x="5079048" y="1325403"/>
        <a:ext cx="883602" cy="1767204"/>
      </dsp:txXfrm>
    </dsp:sp>
    <dsp:sp modelId="{5DCB87E8-A19C-46D0-BD70-17CD2E1897E6}">
      <dsp:nvSpPr>
        <dsp:cNvPr id="0" name=""/>
        <dsp:cNvSpPr/>
      </dsp:nvSpPr>
      <dsp:spPr>
        <a:xfrm>
          <a:off x="2966116" y="2076465"/>
          <a:ext cx="2297366" cy="229736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kern="1200" dirty="0"/>
            <a:t>Rodina a intimita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b="1" i="1" kern="1200" dirty="0"/>
            <a:t>láska</a:t>
          </a:r>
        </a:p>
      </dsp:txBody>
      <dsp:txXfrm>
        <a:off x="3231197" y="3335599"/>
        <a:ext cx="1767204" cy="728971"/>
      </dsp:txXfrm>
    </dsp:sp>
    <dsp:sp modelId="{DBF2D7B5-013A-4723-B2B6-7D827FD7E4C0}">
      <dsp:nvSpPr>
        <dsp:cNvPr id="0" name=""/>
        <dsp:cNvSpPr/>
      </dsp:nvSpPr>
      <dsp:spPr>
        <a:xfrm>
          <a:off x="2026568" y="1090625"/>
          <a:ext cx="2297366" cy="229736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kern="1200" dirty="0"/>
            <a:t>Veřejnost </a:t>
          </a:r>
          <a:r>
            <a:rPr lang="cs-CZ" sz="1700" b="1" i="1" kern="1200" dirty="0"/>
            <a:t>vědění</a:t>
          </a:r>
        </a:p>
      </dsp:txBody>
      <dsp:txXfrm>
        <a:off x="2203288" y="1355705"/>
        <a:ext cx="883602" cy="176720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F9CA2-563E-4754-8177-4D40F928DAAD}">
      <dsp:nvSpPr>
        <dsp:cNvPr id="0" name=""/>
        <dsp:cNvSpPr/>
      </dsp:nvSpPr>
      <dsp:spPr>
        <a:xfrm>
          <a:off x="952169" y="189707"/>
          <a:ext cx="2100072" cy="21000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Politická moci (stát)  </a:t>
          </a:r>
          <a:r>
            <a:rPr lang="cs-CZ" sz="1600" b="1" i="1" kern="1200" dirty="0"/>
            <a:t>důvěryhodnost</a:t>
          </a:r>
        </a:p>
      </dsp:txBody>
      <dsp:txXfrm>
        <a:off x="1194485" y="472409"/>
        <a:ext cx="1615440" cy="666369"/>
      </dsp:txXfrm>
    </dsp:sp>
    <dsp:sp modelId="{CCAA8A54-0872-4A3F-9DBF-B493E42FF604}">
      <dsp:nvSpPr>
        <dsp:cNvPr id="0" name=""/>
        <dsp:cNvSpPr/>
      </dsp:nvSpPr>
      <dsp:spPr>
        <a:xfrm>
          <a:off x="1769932" y="1158969"/>
          <a:ext cx="2100072" cy="21000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>
              <a:solidFill>
                <a:srgbClr val="FF0000"/>
              </a:solidFill>
            </a:rPr>
            <a:t>Trh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i="0" kern="1200" dirty="0">
              <a:solidFill>
                <a:srgbClr val="FF0000"/>
              </a:solidFill>
            </a:rPr>
            <a:t>peníze</a:t>
          </a:r>
        </a:p>
      </dsp:txBody>
      <dsp:txXfrm>
        <a:off x="2900740" y="1401286"/>
        <a:ext cx="807720" cy="1615440"/>
      </dsp:txXfrm>
    </dsp:sp>
    <dsp:sp modelId="{5DCB87E8-A19C-46D0-BD70-17CD2E1897E6}">
      <dsp:nvSpPr>
        <dsp:cNvPr id="0" name=""/>
        <dsp:cNvSpPr/>
      </dsp:nvSpPr>
      <dsp:spPr>
        <a:xfrm>
          <a:off x="969263" y="2087848"/>
          <a:ext cx="2100072" cy="21000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Rodina a intimita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i="1" kern="1200" dirty="0"/>
            <a:t>láska</a:t>
          </a:r>
        </a:p>
      </dsp:txBody>
      <dsp:txXfrm>
        <a:off x="1211580" y="3238849"/>
        <a:ext cx="1615440" cy="666369"/>
      </dsp:txXfrm>
    </dsp:sp>
    <dsp:sp modelId="{DBF2D7B5-013A-4723-B2B6-7D827FD7E4C0}">
      <dsp:nvSpPr>
        <dsp:cNvPr id="0" name=""/>
        <dsp:cNvSpPr/>
      </dsp:nvSpPr>
      <dsp:spPr>
        <a:xfrm>
          <a:off x="100217" y="1158969"/>
          <a:ext cx="2100072" cy="21000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>
              <a:solidFill>
                <a:srgbClr val="FF0000"/>
              </a:solidFill>
            </a:rPr>
            <a:t>Veřejnost </a:t>
          </a:r>
          <a:r>
            <a:rPr lang="cs-CZ" sz="1600" b="1" i="1" kern="1200" dirty="0">
              <a:solidFill>
                <a:srgbClr val="FF0000"/>
              </a:solidFill>
            </a:rPr>
            <a:t>vědění</a:t>
          </a:r>
        </a:p>
      </dsp:txBody>
      <dsp:txXfrm>
        <a:off x="261761" y="1401286"/>
        <a:ext cx="807720" cy="16154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294" y="1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r">
              <a:defRPr sz="1300"/>
            </a:lvl1pPr>
          </a:lstStyle>
          <a:p>
            <a:fld id="{C843B205-5F2E-431B-94EC-215C205723AE}" type="datetimeFigureOut">
              <a:rPr lang="cs-CZ" smtClean="0"/>
              <a:t>08.04.2022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r">
              <a:defRPr sz="1300"/>
            </a:lvl1pPr>
          </a:lstStyle>
          <a:p>
            <a:fld id="{80B2CEF8-4FD8-4A45-8902-8764F2597A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80007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979" y="0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r">
              <a:defRPr sz="1300"/>
            </a:lvl1pPr>
          </a:lstStyle>
          <a:p>
            <a:fld id="{5B2EA291-8051-4A67-8B93-158A6AD6296B}" type="datetimeFigureOut">
              <a:rPr lang="cs-CZ" smtClean="0"/>
              <a:t>08.04.2022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91" tIns="47745" rIns="95491" bIns="47745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761" y="4862015"/>
            <a:ext cx="5679778" cy="4605085"/>
          </a:xfrm>
          <a:prstGeom prst="rect">
            <a:avLst/>
          </a:prstGeom>
        </p:spPr>
        <p:txBody>
          <a:bodyPr vert="horz" lIns="95491" tIns="47745" rIns="95491" bIns="47745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0755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979" y="9720755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r">
              <a:defRPr sz="1300"/>
            </a:lvl1pPr>
          </a:lstStyle>
          <a:p>
            <a:fld id="{083E0DFE-E2AE-45E2-AE1C-0C02FFD680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789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1EBD53-5062-47B8-A392-000B4D8E0DA9}" type="slidenum">
              <a:rPr lang="pl-PL" smtClean="0">
                <a:ea typeface="DejaVu Sans" charset="0"/>
              </a:rPr>
              <a:pPr/>
              <a:t>21</a:t>
            </a:fld>
            <a:endParaRPr lang="pl-PL">
              <a:ea typeface="DejaVu Sans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1EBD53-5062-47B8-A392-000B4D8E0DA9}" type="slidenum">
              <a:rPr lang="pl-PL" smtClean="0">
                <a:ea typeface="DejaVu Sans" charset="0"/>
              </a:rPr>
              <a:pPr/>
              <a:t>22</a:t>
            </a:fld>
            <a:endParaRPr lang="pl-PL">
              <a:ea typeface="DejaVu Sans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1EBD53-5062-47B8-A392-000B4D8E0DA9}" type="slidenum">
              <a:rPr lang="pl-PL" smtClean="0">
                <a:ea typeface="DejaVu Sans" charset="0"/>
              </a:rPr>
              <a:pPr/>
              <a:t>23</a:t>
            </a:fld>
            <a:endParaRPr lang="pl-PL">
              <a:ea typeface="DejaVu Sans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1EBD53-5062-47B8-A392-000B4D8E0DA9}" type="slidenum">
              <a:rPr lang="pl-PL" smtClean="0">
                <a:ea typeface="DejaVu Sans" charset="0"/>
              </a:rPr>
              <a:pPr/>
              <a:t>24</a:t>
            </a:fld>
            <a:endParaRPr lang="pl-PL">
              <a:ea typeface="DejaVu Sans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/>
          <p:nvPr userDrawn="1"/>
        </p:nvSpPr>
        <p:spPr>
          <a:xfrm>
            <a:off x="5395596" y="-1"/>
            <a:ext cx="3749252" cy="1131889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  <a:gd name="connsiteX0" fmla="*/ 0 w 3758141"/>
              <a:gd name="connsiteY0" fmla="*/ 1135380 h 1135380"/>
              <a:gd name="connsiteX1" fmla="*/ 2009457 w 3758141"/>
              <a:gd name="connsiteY1" fmla="*/ 0 h 1135380"/>
              <a:gd name="connsiteX2" fmla="*/ 3757294 w 3758141"/>
              <a:gd name="connsiteY2" fmla="*/ 0 h 1135380"/>
              <a:gd name="connsiteX3" fmla="*/ 3757294 w 3758141"/>
              <a:gd name="connsiteY3" fmla="*/ 574675 h 1135380"/>
              <a:gd name="connsiteX4" fmla="*/ 0 w 3758141"/>
              <a:gd name="connsiteY4" fmla="*/ 1135380 h 1135380"/>
              <a:gd name="connsiteX0" fmla="*/ 0 w 3758141"/>
              <a:gd name="connsiteY0" fmla="*/ 1135381 h 1135381"/>
              <a:gd name="connsiteX1" fmla="*/ 336233 w 3758141"/>
              <a:gd name="connsiteY1" fmla="*/ 0 h 1135381"/>
              <a:gd name="connsiteX2" fmla="*/ 3757294 w 3758141"/>
              <a:gd name="connsiteY2" fmla="*/ 1 h 1135381"/>
              <a:gd name="connsiteX3" fmla="*/ 3757294 w 3758141"/>
              <a:gd name="connsiteY3" fmla="*/ 574676 h 1135381"/>
              <a:gd name="connsiteX4" fmla="*/ 0 w 3758141"/>
              <a:gd name="connsiteY4" fmla="*/ 1135381 h 1135381"/>
              <a:gd name="connsiteX0" fmla="*/ 0 w 3575261"/>
              <a:gd name="connsiteY0" fmla="*/ 1131889 h 1131889"/>
              <a:gd name="connsiteX1" fmla="*/ 153353 w 3575261"/>
              <a:gd name="connsiteY1" fmla="*/ 0 h 1131889"/>
              <a:gd name="connsiteX2" fmla="*/ 3574414 w 3575261"/>
              <a:gd name="connsiteY2" fmla="*/ 1 h 1131889"/>
              <a:gd name="connsiteX3" fmla="*/ 3574414 w 3575261"/>
              <a:gd name="connsiteY3" fmla="*/ 574676 h 1131889"/>
              <a:gd name="connsiteX4" fmla="*/ 0 w 3575261"/>
              <a:gd name="connsiteY4" fmla="*/ 1131889 h 1131889"/>
              <a:gd name="connsiteX0" fmla="*/ 0 w 3695911"/>
              <a:gd name="connsiteY0" fmla="*/ 1131889 h 1131889"/>
              <a:gd name="connsiteX1" fmla="*/ 274003 w 3695911"/>
              <a:gd name="connsiteY1" fmla="*/ 0 h 1131889"/>
              <a:gd name="connsiteX2" fmla="*/ 3695064 w 3695911"/>
              <a:gd name="connsiteY2" fmla="*/ 1 h 1131889"/>
              <a:gd name="connsiteX3" fmla="*/ 3695064 w 3695911"/>
              <a:gd name="connsiteY3" fmla="*/ 574676 h 1131889"/>
              <a:gd name="connsiteX4" fmla="*/ 0 w 3695911"/>
              <a:gd name="connsiteY4" fmla="*/ 1131889 h 1131889"/>
              <a:gd name="connsiteX0" fmla="*/ 0 w 3748405"/>
              <a:gd name="connsiteY0" fmla="*/ 1131889 h 1131889"/>
              <a:gd name="connsiteX1" fmla="*/ 274003 w 3748405"/>
              <a:gd name="connsiteY1" fmla="*/ 0 h 1131889"/>
              <a:gd name="connsiteX2" fmla="*/ 3695064 w 3748405"/>
              <a:gd name="connsiteY2" fmla="*/ 1 h 1131889"/>
              <a:gd name="connsiteX3" fmla="*/ 3748405 w 3748405"/>
              <a:gd name="connsiteY3" fmla="*/ 1131889 h 1131889"/>
              <a:gd name="connsiteX4" fmla="*/ 0 w 3748405"/>
              <a:gd name="connsiteY4" fmla="*/ 1131889 h 1131889"/>
              <a:gd name="connsiteX0" fmla="*/ 0 w 3749252"/>
              <a:gd name="connsiteY0" fmla="*/ 1131889 h 1131889"/>
              <a:gd name="connsiteX1" fmla="*/ 274003 w 3749252"/>
              <a:gd name="connsiteY1" fmla="*/ 0 h 1131889"/>
              <a:gd name="connsiteX2" fmla="*/ 3748405 w 3749252"/>
              <a:gd name="connsiteY2" fmla="*/ 1 h 1131889"/>
              <a:gd name="connsiteX3" fmla="*/ 3748405 w 3749252"/>
              <a:gd name="connsiteY3" fmla="*/ 1131889 h 1131889"/>
              <a:gd name="connsiteX4" fmla="*/ 0 w 3749252"/>
              <a:gd name="connsiteY4" fmla="*/ 1131889 h 113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9252" h="1131889">
                <a:moveTo>
                  <a:pt x="0" y="1131889"/>
                </a:moveTo>
                <a:lnTo>
                  <a:pt x="274003" y="0"/>
                </a:lnTo>
                <a:lnTo>
                  <a:pt x="3748405" y="1"/>
                </a:lnTo>
                <a:cubicBezTo>
                  <a:pt x="3749252" y="207434"/>
                  <a:pt x="3747558" y="924456"/>
                  <a:pt x="3748405" y="1131889"/>
                </a:cubicBezTo>
                <a:lnTo>
                  <a:pt x="0" y="1131889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935244" y="290218"/>
            <a:ext cx="2976981" cy="6051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08.04.2022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08.04.2022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923926"/>
          </a:xfrm>
        </p:spPr>
        <p:txBody>
          <a:bodyPr lIns="252000" rIns="252000">
            <a:normAutofit/>
          </a:bodyPr>
          <a:lstStyle>
            <a:lvl1pPr algn="l">
              <a:defRPr sz="6600">
                <a:solidFill>
                  <a:srgbClr val="CA8A64"/>
                </a:solidFill>
                <a:latin typeface="+mn-lt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Volný tvar 6"/>
          <p:cNvSpPr/>
          <p:nvPr userDrawn="1"/>
        </p:nvSpPr>
        <p:spPr>
          <a:xfrm>
            <a:off x="7261225" y="0"/>
            <a:ext cx="1883621" cy="574675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3621" h="574675">
                <a:moveTo>
                  <a:pt x="0" y="574675"/>
                </a:moveTo>
                <a:lnTo>
                  <a:pt x="134937" y="0"/>
                </a:lnTo>
                <a:lnTo>
                  <a:pt x="1882774" y="0"/>
                </a:lnTo>
                <a:cubicBezTo>
                  <a:pt x="1883621" y="207433"/>
                  <a:pt x="1881927" y="367242"/>
                  <a:pt x="1882774" y="574675"/>
                </a:cubicBezTo>
                <a:lnTo>
                  <a:pt x="0" y="574675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7"/>
          <p:cNvSpPr/>
          <p:nvPr userDrawn="1"/>
        </p:nvSpPr>
        <p:spPr>
          <a:xfrm>
            <a:off x="7114540" y="6308726"/>
            <a:ext cx="2030307" cy="549274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2030307"/>
              <a:gd name="connsiteY0" fmla="*/ 705485 h 705485"/>
              <a:gd name="connsiteX1" fmla="*/ 149225 w 2030307"/>
              <a:gd name="connsiteY1" fmla="*/ 76835 h 705485"/>
              <a:gd name="connsiteX2" fmla="*/ 2029460 w 2030307"/>
              <a:gd name="connsiteY2" fmla="*/ 0 h 705485"/>
              <a:gd name="connsiteX3" fmla="*/ 1968500 w 2030307"/>
              <a:gd name="connsiteY3" fmla="*/ 705485 h 705485"/>
              <a:gd name="connsiteX4" fmla="*/ 0 w 2030307"/>
              <a:gd name="connsiteY4" fmla="*/ 705485 h 705485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6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31031 h 631031"/>
              <a:gd name="connsiteX1" fmla="*/ 149225 w 2030307"/>
              <a:gd name="connsiteY1" fmla="*/ 2381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631031 h 631031"/>
              <a:gd name="connsiteX1" fmla="*/ 132556 w 2030307"/>
              <a:gd name="connsiteY1" fmla="*/ 81757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549274 h 549274"/>
              <a:gd name="connsiteX1" fmla="*/ 132556 w 2030307"/>
              <a:gd name="connsiteY1" fmla="*/ 0 h 549274"/>
              <a:gd name="connsiteX2" fmla="*/ 2029460 w 2030307"/>
              <a:gd name="connsiteY2" fmla="*/ 0 h 549274"/>
              <a:gd name="connsiteX3" fmla="*/ 2029460 w 2030307"/>
              <a:gd name="connsiteY3" fmla="*/ 549274 h 549274"/>
              <a:gd name="connsiteX4" fmla="*/ 0 w 2030307"/>
              <a:gd name="connsiteY4" fmla="*/ 549274 h 54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307" h="549274">
                <a:moveTo>
                  <a:pt x="0" y="549274"/>
                </a:moveTo>
                <a:lnTo>
                  <a:pt x="132556" y="0"/>
                </a:lnTo>
                <a:lnTo>
                  <a:pt x="2029460" y="0"/>
                </a:lnTo>
                <a:cubicBezTo>
                  <a:pt x="2030307" y="207433"/>
                  <a:pt x="2028613" y="341841"/>
                  <a:pt x="2029460" y="549274"/>
                </a:cubicBezTo>
                <a:lnTo>
                  <a:pt x="0" y="549274"/>
                </a:lnTo>
                <a:close/>
              </a:path>
            </a:pathLst>
          </a:custGeom>
          <a:solidFill>
            <a:srgbClr val="CA8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45789" y="150518"/>
            <a:ext cx="1474386" cy="299699"/>
          </a:xfrm>
          <a:prstGeom prst="rect">
            <a:avLst/>
          </a:prstGeom>
        </p:spPr>
      </p:pic>
      <p:pic>
        <p:nvPicPr>
          <p:cNvPr id="10" name="Obrázek 9" descr="CEVRO_we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402865" y="6519270"/>
            <a:ext cx="1617310" cy="1625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08.04.2022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08.04.2022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08.04.2022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08.04.2022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08.04.2022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3" indent="0">
              <a:buNone/>
              <a:defRPr sz="1200"/>
            </a:lvl2pPr>
            <a:lvl3pPr marL="914206" indent="0">
              <a:buNone/>
              <a:defRPr sz="1000"/>
            </a:lvl3pPr>
            <a:lvl4pPr marL="1371309" indent="0">
              <a:buNone/>
              <a:defRPr sz="900"/>
            </a:lvl4pPr>
            <a:lvl5pPr marL="1828411" indent="0">
              <a:buNone/>
              <a:defRPr sz="900"/>
            </a:lvl5pPr>
            <a:lvl6pPr marL="2285514" indent="0">
              <a:buNone/>
              <a:defRPr sz="900"/>
            </a:lvl6pPr>
            <a:lvl7pPr marL="2742617" indent="0">
              <a:buNone/>
              <a:defRPr sz="900"/>
            </a:lvl7pPr>
            <a:lvl8pPr marL="3199720" indent="0">
              <a:buNone/>
              <a:defRPr sz="900"/>
            </a:lvl8pPr>
            <a:lvl9pPr marL="365682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08.04.2022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3" indent="0">
              <a:buNone/>
              <a:defRPr sz="2800"/>
            </a:lvl2pPr>
            <a:lvl3pPr marL="914206" indent="0">
              <a:buNone/>
              <a:defRPr sz="2400"/>
            </a:lvl3pPr>
            <a:lvl4pPr marL="1371309" indent="0">
              <a:buNone/>
              <a:defRPr sz="2000"/>
            </a:lvl4pPr>
            <a:lvl5pPr marL="1828411" indent="0">
              <a:buNone/>
              <a:defRPr sz="2000"/>
            </a:lvl5pPr>
            <a:lvl6pPr marL="2285514" indent="0">
              <a:buNone/>
              <a:defRPr sz="2000"/>
            </a:lvl6pPr>
            <a:lvl7pPr marL="2742617" indent="0">
              <a:buNone/>
              <a:defRPr sz="2000"/>
            </a:lvl7pPr>
            <a:lvl8pPr marL="3199720" indent="0">
              <a:buNone/>
              <a:defRPr sz="2000"/>
            </a:lvl8pPr>
            <a:lvl9pPr marL="3656823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3" indent="0">
              <a:buNone/>
              <a:defRPr sz="1200"/>
            </a:lvl2pPr>
            <a:lvl3pPr marL="914206" indent="0">
              <a:buNone/>
              <a:defRPr sz="1000"/>
            </a:lvl3pPr>
            <a:lvl4pPr marL="1371309" indent="0">
              <a:buNone/>
              <a:defRPr sz="900"/>
            </a:lvl4pPr>
            <a:lvl5pPr marL="1828411" indent="0">
              <a:buNone/>
              <a:defRPr sz="900"/>
            </a:lvl5pPr>
            <a:lvl6pPr marL="2285514" indent="0">
              <a:buNone/>
              <a:defRPr sz="900"/>
            </a:lvl6pPr>
            <a:lvl7pPr marL="2742617" indent="0">
              <a:buNone/>
              <a:defRPr sz="900"/>
            </a:lvl7pPr>
            <a:lvl8pPr marL="3199720" indent="0">
              <a:buNone/>
              <a:defRPr sz="900"/>
            </a:lvl8pPr>
            <a:lvl9pPr marL="365682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08.04.2022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4174D-E7E7-45B3-A872-4B12C218382D}" type="datetimeFigureOut">
              <a:rPr lang="cs-CZ" smtClean="0"/>
              <a:pPr/>
              <a:t>08.04.2022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xStyles>
    <p:titleStyle>
      <a:lvl1pPr algn="ctr" defTabSz="91420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7" indent="-342827" algn="l" defTabSz="91420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2" indent="-285689" algn="l" defTabSz="91420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57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0" indent="-228552" algn="l" defTabSz="91420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63" indent="-228552" algn="l" defTabSz="91420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66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8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72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74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6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9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11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14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17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2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2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lainvalmistelu.finlex.fi/en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ct24.ceskatelevize.cz/domaci/3238740-zive-poslanci-mimoradne-jednaji-o-protikorupcnich-predlohach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685800" y="5152680"/>
            <a:ext cx="7772400" cy="1020535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002D5A"/>
                </a:solidFill>
              </a:rPr>
              <a:t>Karel B. Müller</a:t>
            </a:r>
            <a:br>
              <a:rPr lang="cs-CZ" sz="2800" b="1" dirty="0">
                <a:solidFill>
                  <a:srgbClr val="002D5A"/>
                </a:solidFill>
              </a:rPr>
            </a:br>
            <a:r>
              <a:rPr lang="cs-CZ" sz="2800" b="1" dirty="0">
                <a:solidFill>
                  <a:srgbClr val="002D5A"/>
                </a:solidFill>
              </a:rPr>
              <a:t>www.karelmuller.eu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04965" y="2142700"/>
            <a:ext cx="8284191" cy="2402004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pPr algn="ctr"/>
            <a:r>
              <a:rPr lang="pl-PL" sz="5400" b="1" cap="all" dirty="0">
                <a:solidFill>
                  <a:srgbClr val="CA8A64"/>
                </a:solidFill>
                <a:latin typeface="+mj-lt"/>
              </a:rPr>
              <a:t>Média, lobbing a PR</a:t>
            </a:r>
          </a:p>
          <a:p>
            <a:pPr algn="ctr"/>
            <a:r>
              <a:rPr lang="pl-PL" sz="2800" b="1" i="1" cap="all" dirty="0" smtClean="0">
                <a:solidFill>
                  <a:srgbClr val="CA8A64"/>
                </a:solidFill>
                <a:latin typeface="+mj-lt"/>
              </a:rPr>
              <a:t>2. </a:t>
            </a:r>
            <a:r>
              <a:rPr lang="pl-PL" sz="2800" b="1" i="1" cap="all" dirty="0">
                <a:solidFill>
                  <a:srgbClr val="CA8A64"/>
                </a:solidFill>
                <a:latin typeface="+mj-lt"/>
              </a:rPr>
              <a:t>+</a:t>
            </a:r>
            <a:r>
              <a:rPr lang="pl-PL" sz="2800" b="1" i="1" cap="all" dirty="0" smtClean="0">
                <a:solidFill>
                  <a:srgbClr val="CA8A64"/>
                </a:solidFill>
                <a:latin typeface="+mj-lt"/>
              </a:rPr>
              <a:t> 3. </a:t>
            </a:r>
            <a:r>
              <a:rPr lang="pl-PL" sz="2800" b="1" i="1" cap="all" dirty="0">
                <a:solidFill>
                  <a:srgbClr val="CA8A64"/>
                </a:solidFill>
                <a:latin typeface="+mj-lt"/>
              </a:rPr>
              <a:t>setkání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0" y="684785"/>
            <a:ext cx="4572000" cy="557213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endParaRPr lang="cs-CZ" sz="2800" b="1" dirty="0">
              <a:solidFill>
                <a:srgbClr val="002D5A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ystém financování územní ve&amp;rcaron;ejné správy - ppt stáhn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1"/>
            <a:ext cx="6858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00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70338" y="0"/>
            <a:ext cx="7682190" cy="1376624"/>
          </a:xfrm>
        </p:spPr>
        <p:txBody>
          <a:bodyPr>
            <a:normAutofit/>
          </a:bodyPr>
          <a:lstStyle/>
          <a:p>
            <a:r>
              <a:rPr lang="cs-CZ" sz="2100" dirty="0"/>
              <a:t>Šance pro zájmové skupiny, maminky na mateřské, místní podnikatelské skupiny, developery … (KV volby 2018)</a:t>
            </a:r>
            <a:br>
              <a:rPr lang="cs-CZ" sz="2100" dirty="0"/>
            </a:br>
            <a:r>
              <a:rPr lang="cs-CZ" sz="2100" dirty="0"/>
              <a:t> 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907" t="6544" r="49265" b="14751"/>
          <a:stretch>
            <a:fillRect/>
          </a:stretch>
        </p:blipFill>
        <p:spPr bwMode="auto">
          <a:xfrm>
            <a:off x="-70339" y="882994"/>
            <a:ext cx="8661679" cy="5975006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977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E5D00A1-A284-403B-B8A6-6F70001C3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dirty="0"/>
              <a:t>Role opozice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E968E02D-5AF9-43B4-87D0-EB547A0FA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63EEB90D-1107-4518-AF82-B21CCDF33F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37" t="16401" r="17247" b="52402"/>
          <a:stretch/>
        </p:blipFill>
        <p:spPr>
          <a:xfrm>
            <a:off x="48221" y="1286189"/>
            <a:ext cx="8713942" cy="471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4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1155" y="136524"/>
            <a:ext cx="8371936" cy="1924111"/>
          </a:xfrm>
        </p:spPr>
        <p:txBody>
          <a:bodyPr>
            <a:normAutofit/>
          </a:bodyPr>
          <a:lstStyle/>
          <a:p>
            <a:r>
              <a:rPr lang="cs-CZ" dirty="0"/>
              <a:t>Perspektiva sociální diferenciace</a:t>
            </a:r>
            <a:br>
              <a:rPr lang="cs-CZ" dirty="0"/>
            </a:br>
            <a:r>
              <a:rPr lang="cs-CZ" sz="3000" i="1" dirty="0" err="1"/>
              <a:t>Patronáž</a:t>
            </a:r>
            <a:r>
              <a:rPr lang="cs-CZ" sz="3000" i="1" dirty="0"/>
              <a:t> versus formální instituce</a:t>
            </a:r>
            <a:br>
              <a:rPr lang="cs-CZ" sz="3000" i="1" dirty="0"/>
            </a:br>
            <a:r>
              <a:rPr lang="cs-CZ" sz="3000" i="1" dirty="0"/>
              <a:t>Univerzalizující </a:t>
            </a:r>
            <a:r>
              <a:rPr lang="cs-CZ" sz="3000" i="1" u="sng" dirty="0"/>
              <a:t>média moci </a:t>
            </a:r>
            <a:r>
              <a:rPr lang="cs-CZ" sz="1500" i="1" dirty="0"/>
              <a:t>(</a:t>
            </a:r>
            <a:r>
              <a:rPr lang="cs-CZ" sz="1500" i="1" dirty="0" err="1"/>
              <a:t>Niklas</a:t>
            </a:r>
            <a:r>
              <a:rPr lang="cs-CZ" sz="1500" i="1" dirty="0"/>
              <a:t> </a:t>
            </a:r>
            <a:r>
              <a:rPr lang="cs-CZ" sz="1500" i="1" dirty="0" err="1"/>
              <a:t>Luhmann</a:t>
            </a:r>
            <a:r>
              <a:rPr lang="cs-CZ" sz="1500" i="1" dirty="0"/>
              <a:t>)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71766652"/>
              </p:ext>
            </p:extLst>
          </p:nvPr>
        </p:nvGraphicFramePr>
        <p:xfrm>
          <a:off x="4626006" y="2456892"/>
          <a:ext cx="4186398" cy="4264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Zástupný symbol pro obsah 10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56367235"/>
              </p:ext>
            </p:extLst>
          </p:nvPr>
        </p:nvGraphicFramePr>
        <p:xfrm>
          <a:off x="725052" y="2388580"/>
          <a:ext cx="3900954" cy="3967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18697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863204"/>
            <a:ext cx="9033467" cy="1350141"/>
          </a:xfrm>
        </p:spPr>
        <p:txBody>
          <a:bodyPr>
            <a:noAutofit/>
          </a:bodyPr>
          <a:lstStyle/>
          <a:p>
            <a:r>
              <a:rPr lang="en-US" sz="2800" dirty="0"/>
              <a:t>Clientelism, </a:t>
            </a:r>
            <a:r>
              <a:rPr lang="en-US" sz="2800" dirty="0" err="1"/>
              <a:t>oligarchization</a:t>
            </a:r>
            <a:r>
              <a:rPr lang="en-US" sz="2800" dirty="0"/>
              <a:t>, state capture</a:t>
            </a:r>
            <a:r>
              <a:rPr lang="cs-CZ" sz="2800" dirty="0"/>
              <a:t> (2013 - 2021)</a:t>
            </a:r>
            <a:r>
              <a:rPr lang="en-US" sz="2800" dirty="0"/>
              <a:t> </a:t>
            </a:r>
          </a:p>
        </p:txBody>
      </p:sp>
      <p:pic>
        <p:nvPicPr>
          <p:cNvPr id="4" name="Picture 3" descr="C:\Karel\VŠE\196015-top_foto1-od6p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0012" y="2674296"/>
            <a:ext cx="4438938" cy="2500603"/>
          </a:xfrm>
          <a:prstGeom prst="rect">
            <a:avLst/>
          </a:prstGeom>
          <a:noFill/>
        </p:spPr>
      </p:pic>
      <p:sp>
        <p:nvSpPr>
          <p:cNvPr id="3" name="AutoShape 2" descr="Image result for babiš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350"/>
          </a:p>
        </p:txBody>
      </p:sp>
      <p:sp>
        <p:nvSpPr>
          <p:cNvPr id="5" name="AutoShape 4" descr="Image result for babiš"/>
          <p:cNvSpPr>
            <a:spLocks noChangeAspect="1" noChangeArrowheads="1"/>
          </p:cNvSpPr>
          <p:nvPr/>
        </p:nvSpPr>
        <p:spPr bwMode="auto">
          <a:xfrm>
            <a:off x="1373981" y="8632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350"/>
          </a:p>
        </p:txBody>
      </p:sp>
      <p:pic>
        <p:nvPicPr>
          <p:cNvPr id="6" name="Zástupný symbol pro obsa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29" y="2674297"/>
            <a:ext cx="4465362" cy="2500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320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G:\Obrázky politické\Civil society - Spheres o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9" y="733530"/>
            <a:ext cx="8184310" cy="612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854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1560" y="516522"/>
            <a:ext cx="8325059" cy="1088068"/>
          </a:xfrm>
        </p:spPr>
        <p:txBody>
          <a:bodyPr>
            <a:normAutofit fontScale="90000"/>
          </a:bodyPr>
          <a:lstStyle/>
          <a:p>
            <a:r>
              <a:rPr lang="cs-CZ" sz="4000" dirty="0" err="1"/>
              <a:t>Conflict</a:t>
            </a:r>
            <a:r>
              <a:rPr lang="cs-CZ" sz="4000" dirty="0"/>
              <a:t> </a:t>
            </a:r>
            <a:r>
              <a:rPr lang="cs-CZ" sz="4000" dirty="0" err="1"/>
              <a:t>of</a:t>
            </a:r>
            <a:r>
              <a:rPr lang="cs-CZ" sz="4000" dirty="0"/>
              <a:t> </a:t>
            </a:r>
            <a:r>
              <a:rPr lang="cs-CZ" sz="4000" dirty="0" err="1"/>
              <a:t>Interests</a:t>
            </a:r>
            <a:r>
              <a:rPr lang="cs-CZ" sz="4000" dirty="0"/>
              <a:t> aneb </a:t>
            </a:r>
            <a:r>
              <a:rPr lang="cs-CZ" sz="4000" dirty="0" err="1"/>
              <a:t>Babišův</a:t>
            </a:r>
            <a:r>
              <a:rPr lang="cs-CZ" sz="4000" dirty="0"/>
              <a:t> problém (?)</a:t>
            </a:r>
            <a:r>
              <a:rPr lang="cs-CZ" dirty="0"/>
              <a:t/>
            </a:r>
            <a:br>
              <a:rPr lang="cs-CZ" dirty="0"/>
            </a:br>
            <a:endParaRPr lang="en-US" sz="1350" dirty="0"/>
          </a:p>
        </p:txBody>
      </p:sp>
      <p:graphicFrame>
        <p:nvGraphicFramePr>
          <p:cNvPr id="4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1192465"/>
              </p:ext>
            </p:extLst>
          </p:nvPr>
        </p:nvGraphicFramePr>
        <p:xfrm>
          <a:off x="552659" y="1678075"/>
          <a:ext cx="8325058" cy="4803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Přímá spojnice se šipkou 9"/>
          <p:cNvCxnSpPr/>
          <p:nvPr/>
        </p:nvCxnSpPr>
        <p:spPr>
          <a:xfrm flipH="1" flipV="1">
            <a:off x="4384090" y="3199796"/>
            <a:ext cx="709836" cy="67936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 flipV="1">
            <a:off x="3905794" y="4031850"/>
            <a:ext cx="1188132" cy="540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794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4077072"/>
            <a:ext cx="4680520" cy="2118444"/>
          </a:xfrm>
        </p:spPr>
        <p:txBody>
          <a:bodyPr/>
          <a:lstStyle/>
          <a:p>
            <a:r>
              <a:rPr lang="cs-CZ" dirty="0"/>
              <a:t>Institucionalizace rozhraní</a:t>
            </a:r>
            <a:br>
              <a:rPr lang="cs-CZ" dirty="0"/>
            </a:br>
            <a:r>
              <a:rPr lang="cs-CZ" sz="2800" i="1" u="sng" dirty="0"/>
              <a:t>Politika x TRH/veřejnost 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67544" y="548680"/>
            <a:ext cx="3777679" cy="3498180"/>
          </a:xfrm>
        </p:spPr>
        <p:txBody>
          <a:bodyPr/>
          <a:lstStyle/>
          <a:p>
            <a:r>
              <a:rPr lang="cs-CZ" sz="5400" dirty="0"/>
              <a:t>LOBBYING</a:t>
            </a:r>
          </a:p>
          <a:p>
            <a:r>
              <a:rPr lang="cs-CZ" sz="2800" i="1" dirty="0"/>
              <a:t>nabídka versus poptávka</a:t>
            </a:r>
          </a:p>
          <a:p>
            <a:r>
              <a:rPr lang="cs-CZ" sz="2800" i="1" dirty="0"/>
              <a:t>aktéři versus příjemci</a:t>
            </a:r>
          </a:p>
        </p:txBody>
      </p:sp>
      <p:pic>
        <p:nvPicPr>
          <p:cNvPr id="5" name="Picture 2" descr="C:\Users\Václav\Desktop\kniha.jpg"/>
          <p:cNvPicPr>
            <a:picLocks noChangeAspect="1" noChangeArrowheads="1"/>
          </p:cNvPicPr>
          <p:nvPr/>
        </p:nvPicPr>
        <p:blipFill>
          <a:blip r:embed="rId2" cstate="print"/>
          <a:srcRect l="12702"/>
          <a:stretch>
            <a:fillRect/>
          </a:stretch>
        </p:blipFill>
        <p:spPr bwMode="auto">
          <a:xfrm>
            <a:off x="4644008" y="404664"/>
            <a:ext cx="4932808" cy="5840858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Perspektiva </a:t>
            </a:r>
            <a:r>
              <a:rPr lang="cs-CZ" dirty="0">
                <a:solidFill>
                  <a:srgbClr val="FF0000"/>
                </a:solidFill>
              </a:rPr>
              <a:t>občanské</a:t>
            </a:r>
            <a:r>
              <a:rPr lang="cs-CZ" dirty="0"/>
              <a:t> </a:t>
            </a:r>
            <a:r>
              <a:rPr lang="cs-CZ" dirty="0">
                <a:solidFill>
                  <a:srgbClr val="FF0000"/>
                </a:solidFill>
              </a:rPr>
              <a:t>veřejnosti</a:t>
            </a:r>
            <a:r>
              <a:rPr lang="cs-CZ" dirty="0"/>
              <a:t/>
            </a:r>
            <a:br>
              <a:rPr lang="cs-CZ" dirty="0"/>
            </a:br>
            <a:r>
              <a:rPr lang="cs-CZ" sz="1400" dirty="0"/>
              <a:t>Karel B. Müller (2016). </a:t>
            </a:r>
            <a:r>
              <a:rPr lang="cs-CZ" sz="1400" i="1" dirty="0"/>
              <a:t>Češi, občanská společnost a evropské výzvy</a:t>
            </a:r>
            <a:r>
              <a:rPr lang="cs-CZ" sz="1400" dirty="0"/>
              <a:t>. Praha: Triton.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pic>
        <p:nvPicPr>
          <p:cNvPr id="35842" name="Picture 2" descr="C:\Karel\schemata\Scheme 1 final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8"/>
            <a:ext cx="3960440" cy="4464496"/>
          </a:xfrm>
          <a:prstGeom prst="rect">
            <a:avLst/>
          </a:prstGeom>
          <a:noFill/>
        </p:spPr>
      </p:pic>
      <p:graphicFrame>
        <p:nvGraphicFramePr>
          <p:cNvPr id="7" name="Zástupný symbol pro obsah 5"/>
          <p:cNvGraphicFramePr>
            <a:graphicFrameLocks noGrp="1"/>
          </p:cNvGraphicFramePr>
          <p:nvPr>
            <p:ph sz="half" idx="2"/>
          </p:nvPr>
        </p:nvGraphicFramePr>
        <p:xfrm>
          <a:off x="4648200" y="1709738"/>
          <a:ext cx="4038600" cy="4418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3F7D3B8-7DA2-42D1-A676-0A678A50C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Borderline</a:t>
            </a:r>
            <a:r>
              <a:rPr lang="cs-CZ" dirty="0"/>
              <a:t> </a:t>
            </a:r>
            <a:r>
              <a:rPr lang="cs-CZ" dirty="0" err="1"/>
              <a:t>Approach</a:t>
            </a:r>
            <a:endParaRPr lang="cs-CZ" dirty="0"/>
          </a:p>
        </p:txBody>
      </p:sp>
      <p:graphicFrame>
        <p:nvGraphicFramePr>
          <p:cNvPr id="5" name="Zástupný symbol pro obsah 5">
            <a:extLst>
              <a:ext uri="{FF2B5EF4-FFF2-40B4-BE49-F238E27FC236}">
                <a16:creationId xmlns:a16="http://schemas.microsoft.com/office/drawing/2014/main" xmlns="" id="{6B592F15-FCBA-4618-B84C-7286F87714A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709738"/>
          <a:ext cx="8229600" cy="4418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xmlns="" id="{FF5931CE-AE50-48FA-9FF5-52BE27131223}"/>
              </a:ext>
            </a:extLst>
          </p:cNvPr>
          <p:cNvCxnSpPr/>
          <p:nvPr/>
        </p:nvCxnSpPr>
        <p:spPr>
          <a:xfrm>
            <a:off x="5580112" y="1916832"/>
            <a:ext cx="1152128" cy="122413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xmlns="" id="{7CF18400-12DC-4156-A9B3-00B5EA9733C1}"/>
              </a:ext>
            </a:extLst>
          </p:cNvPr>
          <p:cNvCxnSpPr/>
          <p:nvPr/>
        </p:nvCxnSpPr>
        <p:spPr>
          <a:xfrm flipV="1">
            <a:off x="2339752" y="1916832"/>
            <a:ext cx="1224136" cy="13681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6" name="Volný tvar: obrazec 15">
            <a:extLst>
              <a:ext uri="{FF2B5EF4-FFF2-40B4-BE49-F238E27FC236}">
                <a16:creationId xmlns:a16="http://schemas.microsoft.com/office/drawing/2014/main" xmlns="" id="{BD4EBF43-0372-4C71-81D0-812790FA0301}"/>
              </a:ext>
            </a:extLst>
          </p:cNvPr>
          <p:cNvSpPr/>
          <p:nvPr/>
        </p:nvSpPr>
        <p:spPr>
          <a:xfrm>
            <a:off x="3483864" y="2907792"/>
            <a:ext cx="1188720" cy="1136475"/>
          </a:xfrm>
          <a:custGeom>
            <a:avLst/>
            <a:gdLst>
              <a:gd name="connsiteX0" fmla="*/ 0 w 1188720"/>
              <a:gd name="connsiteY0" fmla="*/ 246888 h 1136475"/>
              <a:gd name="connsiteX1" fmla="*/ 82296 w 1188720"/>
              <a:gd name="connsiteY1" fmla="*/ 219456 h 1136475"/>
              <a:gd name="connsiteX2" fmla="*/ 137160 w 1188720"/>
              <a:gd name="connsiteY2" fmla="*/ 201168 h 1136475"/>
              <a:gd name="connsiteX3" fmla="*/ 219456 w 1188720"/>
              <a:gd name="connsiteY3" fmla="*/ 164592 h 1136475"/>
              <a:gd name="connsiteX4" fmla="*/ 246888 w 1188720"/>
              <a:gd name="connsiteY4" fmla="*/ 146304 h 1136475"/>
              <a:gd name="connsiteX5" fmla="*/ 301752 w 1188720"/>
              <a:gd name="connsiteY5" fmla="*/ 91440 h 1136475"/>
              <a:gd name="connsiteX6" fmla="*/ 338328 w 1188720"/>
              <a:gd name="connsiteY6" fmla="*/ 73152 h 1136475"/>
              <a:gd name="connsiteX7" fmla="*/ 402336 w 1188720"/>
              <a:gd name="connsiteY7" fmla="*/ 18288 h 1136475"/>
              <a:gd name="connsiteX8" fmla="*/ 475488 w 1188720"/>
              <a:gd name="connsiteY8" fmla="*/ 0 h 1136475"/>
              <a:gd name="connsiteX9" fmla="*/ 493776 w 1188720"/>
              <a:gd name="connsiteY9" fmla="*/ 36576 h 1136475"/>
              <a:gd name="connsiteX10" fmla="*/ 475488 w 1188720"/>
              <a:gd name="connsiteY10" fmla="*/ 64008 h 1136475"/>
              <a:gd name="connsiteX11" fmla="*/ 466344 w 1188720"/>
              <a:gd name="connsiteY11" fmla="*/ 118872 h 1136475"/>
              <a:gd name="connsiteX12" fmla="*/ 448056 w 1188720"/>
              <a:gd name="connsiteY12" fmla="*/ 146304 h 1136475"/>
              <a:gd name="connsiteX13" fmla="*/ 429768 w 1188720"/>
              <a:gd name="connsiteY13" fmla="*/ 182880 h 1136475"/>
              <a:gd name="connsiteX14" fmla="*/ 402336 w 1188720"/>
              <a:gd name="connsiteY14" fmla="*/ 228600 h 1136475"/>
              <a:gd name="connsiteX15" fmla="*/ 374904 w 1188720"/>
              <a:gd name="connsiteY15" fmla="*/ 301752 h 1136475"/>
              <a:gd name="connsiteX16" fmla="*/ 338328 w 1188720"/>
              <a:gd name="connsiteY16" fmla="*/ 374904 h 1136475"/>
              <a:gd name="connsiteX17" fmla="*/ 301752 w 1188720"/>
              <a:gd name="connsiteY17" fmla="*/ 466344 h 1136475"/>
              <a:gd name="connsiteX18" fmla="*/ 283464 w 1188720"/>
              <a:gd name="connsiteY18" fmla="*/ 512064 h 1136475"/>
              <a:gd name="connsiteX19" fmla="*/ 274320 w 1188720"/>
              <a:gd name="connsiteY19" fmla="*/ 539496 h 1136475"/>
              <a:gd name="connsiteX20" fmla="*/ 256032 w 1188720"/>
              <a:gd name="connsiteY20" fmla="*/ 566928 h 1136475"/>
              <a:gd name="connsiteX21" fmla="*/ 246888 w 1188720"/>
              <a:gd name="connsiteY21" fmla="*/ 603504 h 1136475"/>
              <a:gd name="connsiteX22" fmla="*/ 228600 w 1188720"/>
              <a:gd name="connsiteY22" fmla="*/ 630936 h 1136475"/>
              <a:gd name="connsiteX23" fmla="*/ 237744 w 1188720"/>
              <a:gd name="connsiteY23" fmla="*/ 658368 h 1136475"/>
              <a:gd name="connsiteX24" fmla="*/ 292608 w 1188720"/>
              <a:gd name="connsiteY24" fmla="*/ 640080 h 1136475"/>
              <a:gd name="connsiteX25" fmla="*/ 356616 w 1188720"/>
              <a:gd name="connsiteY25" fmla="*/ 612648 h 1136475"/>
              <a:gd name="connsiteX26" fmla="*/ 402336 w 1188720"/>
              <a:gd name="connsiteY26" fmla="*/ 585216 h 1136475"/>
              <a:gd name="connsiteX27" fmla="*/ 429768 w 1188720"/>
              <a:gd name="connsiteY27" fmla="*/ 566928 h 1136475"/>
              <a:gd name="connsiteX28" fmla="*/ 484632 w 1188720"/>
              <a:gd name="connsiteY28" fmla="*/ 548640 h 1136475"/>
              <a:gd name="connsiteX29" fmla="*/ 539496 w 1188720"/>
              <a:gd name="connsiteY29" fmla="*/ 521208 h 1136475"/>
              <a:gd name="connsiteX30" fmla="*/ 685800 w 1188720"/>
              <a:gd name="connsiteY30" fmla="*/ 475488 h 1136475"/>
              <a:gd name="connsiteX31" fmla="*/ 731520 w 1188720"/>
              <a:gd name="connsiteY31" fmla="*/ 448056 h 1136475"/>
              <a:gd name="connsiteX32" fmla="*/ 777240 w 1188720"/>
              <a:gd name="connsiteY32" fmla="*/ 429768 h 1136475"/>
              <a:gd name="connsiteX33" fmla="*/ 841248 w 1188720"/>
              <a:gd name="connsiteY33" fmla="*/ 347472 h 1136475"/>
              <a:gd name="connsiteX34" fmla="*/ 868680 w 1188720"/>
              <a:gd name="connsiteY34" fmla="*/ 338328 h 1136475"/>
              <a:gd name="connsiteX35" fmla="*/ 896112 w 1188720"/>
              <a:gd name="connsiteY35" fmla="*/ 320040 h 1136475"/>
              <a:gd name="connsiteX36" fmla="*/ 886968 w 1188720"/>
              <a:gd name="connsiteY36" fmla="*/ 411480 h 1136475"/>
              <a:gd name="connsiteX37" fmla="*/ 868680 w 1188720"/>
              <a:gd name="connsiteY37" fmla="*/ 448056 h 1136475"/>
              <a:gd name="connsiteX38" fmla="*/ 850392 w 1188720"/>
              <a:gd name="connsiteY38" fmla="*/ 502920 h 1136475"/>
              <a:gd name="connsiteX39" fmla="*/ 832104 w 1188720"/>
              <a:gd name="connsiteY39" fmla="*/ 539496 h 1136475"/>
              <a:gd name="connsiteX40" fmla="*/ 804672 w 1188720"/>
              <a:gd name="connsiteY40" fmla="*/ 667512 h 1136475"/>
              <a:gd name="connsiteX41" fmla="*/ 786384 w 1188720"/>
              <a:gd name="connsiteY41" fmla="*/ 722376 h 1136475"/>
              <a:gd name="connsiteX42" fmla="*/ 768096 w 1188720"/>
              <a:gd name="connsiteY42" fmla="*/ 813816 h 1136475"/>
              <a:gd name="connsiteX43" fmla="*/ 749808 w 1188720"/>
              <a:gd name="connsiteY43" fmla="*/ 859536 h 1136475"/>
              <a:gd name="connsiteX44" fmla="*/ 740664 w 1188720"/>
              <a:gd name="connsiteY44" fmla="*/ 886968 h 1136475"/>
              <a:gd name="connsiteX45" fmla="*/ 685800 w 1188720"/>
              <a:gd name="connsiteY45" fmla="*/ 950976 h 1136475"/>
              <a:gd name="connsiteX46" fmla="*/ 676656 w 1188720"/>
              <a:gd name="connsiteY46" fmla="*/ 987552 h 1136475"/>
              <a:gd name="connsiteX47" fmla="*/ 804672 w 1188720"/>
              <a:gd name="connsiteY47" fmla="*/ 987552 h 1136475"/>
              <a:gd name="connsiteX48" fmla="*/ 850392 w 1188720"/>
              <a:gd name="connsiteY48" fmla="*/ 960120 h 1136475"/>
              <a:gd name="connsiteX49" fmla="*/ 886968 w 1188720"/>
              <a:gd name="connsiteY49" fmla="*/ 932688 h 1136475"/>
              <a:gd name="connsiteX50" fmla="*/ 987552 w 1188720"/>
              <a:gd name="connsiteY50" fmla="*/ 886968 h 1136475"/>
              <a:gd name="connsiteX51" fmla="*/ 1078992 w 1188720"/>
              <a:gd name="connsiteY51" fmla="*/ 850392 h 1136475"/>
              <a:gd name="connsiteX52" fmla="*/ 1133856 w 1188720"/>
              <a:gd name="connsiteY52" fmla="*/ 813816 h 1136475"/>
              <a:gd name="connsiteX53" fmla="*/ 1188720 w 1188720"/>
              <a:gd name="connsiteY53" fmla="*/ 777240 h 1136475"/>
              <a:gd name="connsiteX54" fmla="*/ 1170432 w 1188720"/>
              <a:gd name="connsiteY54" fmla="*/ 841248 h 1136475"/>
              <a:gd name="connsiteX55" fmla="*/ 1152144 w 1188720"/>
              <a:gd name="connsiteY55" fmla="*/ 868680 h 1136475"/>
              <a:gd name="connsiteX56" fmla="*/ 1133856 w 1188720"/>
              <a:gd name="connsiteY56" fmla="*/ 932688 h 1136475"/>
              <a:gd name="connsiteX57" fmla="*/ 1115568 w 1188720"/>
              <a:gd name="connsiteY57" fmla="*/ 987552 h 1136475"/>
              <a:gd name="connsiteX58" fmla="*/ 1088136 w 1188720"/>
              <a:gd name="connsiteY58" fmla="*/ 1097280 h 1136475"/>
              <a:gd name="connsiteX59" fmla="*/ 1069848 w 1188720"/>
              <a:gd name="connsiteY59" fmla="*/ 1124712 h 113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88720" h="1136475">
                <a:moveTo>
                  <a:pt x="0" y="246888"/>
                </a:moveTo>
                <a:cubicBezTo>
                  <a:pt x="87863" y="229315"/>
                  <a:pt x="6580" y="249742"/>
                  <a:pt x="82296" y="219456"/>
                </a:cubicBezTo>
                <a:cubicBezTo>
                  <a:pt x="100194" y="212297"/>
                  <a:pt x="119043" y="207756"/>
                  <a:pt x="137160" y="201168"/>
                </a:cubicBezTo>
                <a:cubicBezTo>
                  <a:pt x="164103" y="191370"/>
                  <a:pt x="194302" y="178966"/>
                  <a:pt x="219456" y="164592"/>
                </a:cubicBezTo>
                <a:cubicBezTo>
                  <a:pt x="228998" y="159140"/>
                  <a:pt x="238674" y="153605"/>
                  <a:pt x="246888" y="146304"/>
                </a:cubicBezTo>
                <a:cubicBezTo>
                  <a:pt x="266218" y="129121"/>
                  <a:pt x="278619" y="103006"/>
                  <a:pt x="301752" y="91440"/>
                </a:cubicBezTo>
                <a:cubicBezTo>
                  <a:pt x="313944" y="85344"/>
                  <a:pt x="327423" y="81331"/>
                  <a:pt x="338328" y="73152"/>
                </a:cubicBezTo>
                <a:cubicBezTo>
                  <a:pt x="383324" y="39405"/>
                  <a:pt x="360144" y="39384"/>
                  <a:pt x="402336" y="18288"/>
                </a:cubicBezTo>
                <a:cubicBezTo>
                  <a:pt x="421081" y="8915"/>
                  <a:pt x="458098" y="3478"/>
                  <a:pt x="475488" y="0"/>
                </a:cubicBezTo>
                <a:cubicBezTo>
                  <a:pt x="481584" y="12192"/>
                  <a:pt x="493776" y="22945"/>
                  <a:pt x="493776" y="36576"/>
                </a:cubicBezTo>
                <a:cubicBezTo>
                  <a:pt x="493776" y="47566"/>
                  <a:pt x="478963" y="53582"/>
                  <a:pt x="475488" y="64008"/>
                </a:cubicBezTo>
                <a:cubicBezTo>
                  <a:pt x="469625" y="81597"/>
                  <a:pt x="472207" y="101283"/>
                  <a:pt x="466344" y="118872"/>
                </a:cubicBezTo>
                <a:cubicBezTo>
                  <a:pt x="462869" y="129298"/>
                  <a:pt x="453508" y="136762"/>
                  <a:pt x="448056" y="146304"/>
                </a:cubicBezTo>
                <a:cubicBezTo>
                  <a:pt x="441293" y="158139"/>
                  <a:pt x="436388" y="170964"/>
                  <a:pt x="429768" y="182880"/>
                </a:cubicBezTo>
                <a:cubicBezTo>
                  <a:pt x="421137" y="198416"/>
                  <a:pt x="410284" y="212704"/>
                  <a:pt x="402336" y="228600"/>
                </a:cubicBezTo>
                <a:cubicBezTo>
                  <a:pt x="337494" y="358284"/>
                  <a:pt x="414474" y="214698"/>
                  <a:pt x="374904" y="301752"/>
                </a:cubicBezTo>
                <a:cubicBezTo>
                  <a:pt x="363623" y="326571"/>
                  <a:pt x="346949" y="349041"/>
                  <a:pt x="338328" y="374904"/>
                </a:cubicBezTo>
                <a:cubicBezTo>
                  <a:pt x="303044" y="480755"/>
                  <a:pt x="337631" y="385617"/>
                  <a:pt x="301752" y="466344"/>
                </a:cubicBezTo>
                <a:cubicBezTo>
                  <a:pt x="295086" y="481343"/>
                  <a:pt x="289227" y="496695"/>
                  <a:pt x="283464" y="512064"/>
                </a:cubicBezTo>
                <a:cubicBezTo>
                  <a:pt x="280080" y="521089"/>
                  <a:pt x="278631" y="530875"/>
                  <a:pt x="274320" y="539496"/>
                </a:cubicBezTo>
                <a:cubicBezTo>
                  <a:pt x="269405" y="549326"/>
                  <a:pt x="262128" y="557784"/>
                  <a:pt x="256032" y="566928"/>
                </a:cubicBezTo>
                <a:cubicBezTo>
                  <a:pt x="252984" y="579120"/>
                  <a:pt x="251838" y="591953"/>
                  <a:pt x="246888" y="603504"/>
                </a:cubicBezTo>
                <a:cubicBezTo>
                  <a:pt x="242559" y="613605"/>
                  <a:pt x="230407" y="620096"/>
                  <a:pt x="228600" y="630936"/>
                </a:cubicBezTo>
                <a:cubicBezTo>
                  <a:pt x="227015" y="640443"/>
                  <a:pt x="234696" y="649224"/>
                  <a:pt x="237744" y="658368"/>
                </a:cubicBezTo>
                <a:cubicBezTo>
                  <a:pt x="256032" y="652272"/>
                  <a:pt x="276568" y="650773"/>
                  <a:pt x="292608" y="640080"/>
                </a:cubicBezTo>
                <a:cubicBezTo>
                  <a:pt x="330497" y="614821"/>
                  <a:pt x="309378" y="624457"/>
                  <a:pt x="356616" y="612648"/>
                </a:cubicBezTo>
                <a:cubicBezTo>
                  <a:pt x="371856" y="603504"/>
                  <a:pt x="387265" y="594636"/>
                  <a:pt x="402336" y="585216"/>
                </a:cubicBezTo>
                <a:cubicBezTo>
                  <a:pt x="411655" y="579391"/>
                  <a:pt x="419725" y="571391"/>
                  <a:pt x="429768" y="566928"/>
                </a:cubicBezTo>
                <a:cubicBezTo>
                  <a:pt x="447384" y="559099"/>
                  <a:pt x="466838" y="556054"/>
                  <a:pt x="484632" y="548640"/>
                </a:cubicBezTo>
                <a:cubicBezTo>
                  <a:pt x="503506" y="540776"/>
                  <a:pt x="520703" y="529262"/>
                  <a:pt x="539496" y="521208"/>
                </a:cubicBezTo>
                <a:cubicBezTo>
                  <a:pt x="607176" y="492202"/>
                  <a:pt x="615378" y="493093"/>
                  <a:pt x="685800" y="475488"/>
                </a:cubicBezTo>
                <a:cubicBezTo>
                  <a:pt x="701040" y="466344"/>
                  <a:pt x="715624" y="456004"/>
                  <a:pt x="731520" y="448056"/>
                </a:cubicBezTo>
                <a:cubicBezTo>
                  <a:pt x="746201" y="440715"/>
                  <a:pt x="764972" y="440673"/>
                  <a:pt x="777240" y="429768"/>
                </a:cubicBezTo>
                <a:cubicBezTo>
                  <a:pt x="831737" y="381326"/>
                  <a:pt x="791951" y="380337"/>
                  <a:pt x="841248" y="347472"/>
                </a:cubicBezTo>
                <a:cubicBezTo>
                  <a:pt x="849268" y="342125"/>
                  <a:pt x="860059" y="342639"/>
                  <a:pt x="868680" y="338328"/>
                </a:cubicBezTo>
                <a:cubicBezTo>
                  <a:pt x="878510" y="333413"/>
                  <a:pt x="886968" y="326136"/>
                  <a:pt x="896112" y="320040"/>
                </a:cubicBezTo>
                <a:cubicBezTo>
                  <a:pt x="893064" y="350520"/>
                  <a:pt x="893386" y="381528"/>
                  <a:pt x="886968" y="411480"/>
                </a:cubicBezTo>
                <a:cubicBezTo>
                  <a:pt x="884112" y="424808"/>
                  <a:pt x="873742" y="435400"/>
                  <a:pt x="868680" y="448056"/>
                </a:cubicBezTo>
                <a:cubicBezTo>
                  <a:pt x="861521" y="465954"/>
                  <a:pt x="857551" y="485022"/>
                  <a:pt x="850392" y="502920"/>
                </a:cubicBezTo>
                <a:cubicBezTo>
                  <a:pt x="845330" y="515576"/>
                  <a:pt x="836415" y="526564"/>
                  <a:pt x="832104" y="539496"/>
                </a:cubicBezTo>
                <a:cubicBezTo>
                  <a:pt x="796108" y="647484"/>
                  <a:pt x="827693" y="575427"/>
                  <a:pt x="804672" y="667512"/>
                </a:cubicBezTo>
                <a:cubicBezTo>
                  <a:pt x="799997" y="686214"/>
                  <a:pt x="789553" y="703361"/>
                  <a:pt x="786384" y="722376"/>
                </a:cubicBezTo>
                <a:cubicBezTo>
                  <a:pt x="781882" y="749388"/>
                  <a:pt x="777190" y="786535"/>
                  <a:pt x="768096" y="813816"/>
                </a:cubicBezTo>
                <a:cubicBezTo>
                  <a:pt x="762905" y="829388"/>
                  <a:pt x="755571" y="844167"/>
                  <a:pt x="749808" y="859536"/>
                </a:cubicBezTo>
                <a:cubicBezTo>
                  <a:pt x="746424" y="868561"/>
                  <a:pt x="744975" y="878347"/>
                  <a:pt x="740664" y="886968"/>
                </a:cubicBezTo>
                <a:cubicBezTo>
                  <a:pt x="726738" y="914820"/>
                  <a:pt x="708298" y="928478"/>
                  <a:pt x="685800" y="950976"/>
                </a:cubicBezTo>
                <a:cubicBezTo>
                  <a:pt x="682752" y="963168"/>
                  <a:pt x="665999" y="980891"/>
                  <a:pt x="676656" y="987552"/>
                </a:cubicBezTo>
                <a:cubicBezTo>
                  <a:pt x="713515" y="1010589"/>
                  <a:pt x="766170" y="995252"/>
                  <a:pt x="804672" y="987552"/>
                </a:cubicBezTo>
                <a:cubicBezTo>
                  <a:pt x="819912" y="978408"/>
                  <a:pt x="835604" y="969979"/>
                  <a:pt x="850392" y="960120"/>
                </a:cubicBezTo>
                <a:cubicBezTo>
                  <a:pt x="863072" y="951666"/>
                  <a:pt x="873804" y="940367"/>
                  <a:pt x="886968" y="932688"/>
                </a:cubicBezTo>
                <a:cubicBezTo>
                  <a:pt x="1017473" y="856560"/>
                  <a:pt x="917027" y="917193"/>
                  <a:pt x="987552" y="886968"/>
                </a:cubicBezTo>
                <a:cubicBezTo>
                  <a:pt x="1081734" y="846604"/>
                  <a:pt x="954114" y="892018"/>
                  <a:pt x="1078992" y="850392"/>
                </a:cubicBezTo>
                <a:cubicBezTo>
                  <a:pt x="1139871" y="789513"/>
                  <a:pt x="1074306" y="846899"/>
                  <a:pt x="1133856" y="813816"/>
                </a:cubicBezTo>
                <a:cubicBezTo>
                  <a:pt x="1153069" y="803142"/>
                  <a:pt x="1188720" y="777240"/>
                  <a:pt x="1188720" y="777240"/>
                </a:cubicBezTo>
                <a:cubicBezTo>
                  <a:pt x="1182624" y="798576"/>
                  <a:pt x="1178673" y="820645"/>
                  <a:pt x="1170432" y="841248"/>
                </a:cubicBezTo>
                <a:cubicBezTo>
                  <a:pt x="1166351" y="851452"/>
                  <a:pt x="1156225" y="858476"/>
                  <a:pt x="1152144" y="868680"/>
                </a:cubicBezTo>
                <a:cubicBezTo>
                  <a:pt x="1143903" y="889283"/>
                  <a:pt x="1140382" y="911479"/>
                  <a:pt x="1133856" y="932688"/>
                </a:cubicBezTo>
                <a:cubicBezTo>
                  <a:pt x="1128187" y="951113"/>
                  <a:pt x="1120243" y="968850"/>
                  <a:pt x="1115568" y="987552"/>
                </a:cubicBezTo>
                <a:cubicBezTo>
                  <a:pt x="1102555" y="1039602"/>
                  <a:pt x="1113014" y="1047524"/>
                  <a:pt x="1088136" y="1097280"/>
                </a:cubicBezTo>
                <a:cubicBezTo>
                  <a:pt x="1068485" y="1136582"/>
                  <a:pt x="1069848" y="1147487"/>
                  <a:pt x="1069848" y="1124712"/>
                </a:cubicBezTo>
              </a:path>
            </a:pathLst>
          </a:cu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Volný tvar: obrazec 16">
            <a:extLst>
              <a:ext uri="{FF2B5EF4-FFF2-40B4-BE49-F238E27FC236}">
                <a16:creationId xmlns:a16="http://schemas.microsoft.com/office/drawing/2014/main" xmlns="" id="{6C4320C9-3E1B-4232-8405-4912423AD88C}"/>
              </a:ext>
            </a:extLst>
          </p:cNvPr>
          <p:cNvSpPr/>
          <p:nvPr/>
        </p:nvSpPr>
        <p:spPr>
          <a:xfrm>
            <a:off x="4480560" y="2862072"/>
            <a:ext cx="1179576" cy="1173655"/>
          </a:xfrm>
          <a:custGeom>
            <a:avLst/>
            <a:gdLst>
              <a:gd name="connsiteX0" fmla="*/ 1179576 w 1179576"/>
              <a:gd name="connsiteY0" fmla="*/ 219456 h 1173655"/>
              <a:gd name="connsiteX1" fmla="*/ 1115568 w 1179576"/>
              <a:gd name="connsiteY1" fmla="*/ 228600 h 1173655"/>
              <a:gd name="connsiteX2" fmla="*/ 1060704 w 1179576"/>
              <a:gd name="connsiteY2" fmla="*/ 192024 h 1173655"/>
              <a:gd name="connsiteX3" fmla="*/ 1005840 w 1179576"/>
              <a:gd name="connsiteY3" fmla="*/ 164592 h 1173655"/>
              <a:gd name="connsiteX4" fmla="*/ 978408 w 1179576"/>
              <a:gd name="connsiteY4" fmla="*/ 137160 h 1173655"/>
              <a:gd name="connsiteX5" fmla="*/ 941832 w 1179576"/>
              <a:gd name="connsiteY5" fmla="*/ 118872 h 1173655"/>
              <a:gd name="connsiteX6" fmla="*/ 914400 w 1179576"/>
              <a:gd name="connsiteY6" fmla="*/ 82296 h 1173655"/>
              <a:gd name="connsiteX7" fmla="*/ 896112 w 1179576"/>
              <a:gd name="connsiteY7" fmla="*/ 54864 h 1173655"/>
              <a:gd name="connsiteX8" fmla="*/ 841248 w 1179576"/>
              <a:gd name="connsiteY8" fmla="*/ 9144 h 1173655"/>
              <a:gd name="connsiteX9" fmla="*/ 813816 w 1179576"/>
              <a:gd name="connsiteY9" fmla="*/ 0 h 1173655"/>
              <a:gd name="connsiteX10" fmla="*/ 841248 w 1179576"/>
              <a:gd name="connsiteY10" fmla="*/ 118872 h 1173655"/>
              <a:gd name="connsiteX11" fmla="*/ 850392 w 1179576"/>
              <a:gd name="connsiteY11" fmla="*/ 164592 h 1173655"/>
              <a:gd name="connsiteX12" fmla="*/ 868680 w 1179576"/>
              <a:gd name="connsiteY12" fmla="*/ 228600 h 1173655"/>
              <a:gd name="connsiteX13" fmla="*/ 886968 w 1179576"/>
              <a:gd name="connsiteY13" fmla="*/ 310896 h 1173655"/>
              <a:gd name="connsiteX14" fmla="*/ 923544 w 1179576"/>
              <a:gd name="connsiteY14" fmla="*/ 384048 h 1173655"/>
              <a:gd name="connsiteX15" fmla="*/ 950976 w 1179576"/>
              <a:gd name="connsiteY15" fmla="*/ 448056 h 1173655"/>
              <a:gd name="connsiteX16" fmla="*/ 978408 w 1179576"/>
              <a:gd name="connsiteY16" fmla="*/ 484632 h 1173655"/>
              <a:gd name="connsiteX17" fmla="*/ 996696 w 1179576"/>
              <a:gd name="connsiteY17" fmla="*/ 539496 h 1173655"/>
              <a:gd name="connsiteX18" fmla="*/ 1005840 w 1179576"/>
              <a:gd name="connsiteY18" fmla="*/ 566928 h 1173655"/>
              <a:gd name="connsiteX19" fmla="*/ 1042416 w 1179576"/>
              <a:gd name="connsiteY19" fmla="*/ 640080 h 1173655"/>
              <a:gd name="connsiteX20" fmla="*/ 1051560 w 1179576"/>
              <a:gd name="connsiteY20" fmla="*/ 685800 h 1173655"/>
              <a:gd name="connsiteX21" fmla="*/ 932688 w 1179576"/>
              <a:gd name="connsiteY21" fmla="*/ 667512 h 1173655"/>
              <a:gd name="connsiteX22" fmla="*/ 877824 w 1179576"/>
              <a:gd name="connsiteY22" fmla="*/ 630936 h 1173655"/>
              <a:gd name="connsiteX23" fmla="*/ 804672 w 1179576"/>
              <a:gd name="connsiteY23" fmla="*/ 566928 h 1173655"/>
              <a:gd name="connsiteX24" fmla="*/ 777240 w 1179576"/>
              <a:gd name="connsiteY24" fmla="*/ 557784 h 1173655"/>
              <a:gd name="connsiteX25" fmla="*/ 694944 w 1179576"/>
              <a:gd name="connsiteY25" fmla="*/ 457200 h 1173655"/>
              <a:gd name="connsiteX26" fmla="*/ 658368 w 1179576"/>
              <a:gd name="connsiteY26" fmla="*/ 402336 h 1173655"/>
              <a:gd name="connsiteX27" fmla="*/ 630936 w 1179576"/>
              <a:gd name="connsiteY27" fmla="*/ 384048 h 1173655"/>
              <a:gd name="connsiteX28" fmla="*/ 548640 w 1179576"/>
              <a:gd name="connsiteY28" fmla="*/ 301752 h 1173655"/>
              <a:gd name="connsiteX29" fmla="*/ 521208 w 1179576"/>
              <a:gd name="connsiteY29" fmla="*/ 274320 h 1173655"/>
              <a:gd name="connsiteX30" fmla="*/ 466344 w 1179576"/>
              <a:gd name="connsiteY30" fmla="*/ 182880 h 1173655"/>
              <a:gd name="connsiteX31" fmla="*/ 411480 w 1179576"/>
              <a:gd name="connsiteY31" fmla="*/ 164592 h 1173655"/>
              <a:gd name="connsiteX32" fmla="*/ 384048 w 1179576"/>
              <a:gd name="connsiteY32" fmla="*/ 155448 h 1173655"/>
              <a:gd name="connsiteX33" fmla="*/ 356616 w 1179576"/>
              <a:gd name="connsiteY33" fmla="*/ 137160 h 1173655"/>
              <a:gd name="connsiteX34" fmla="*/ 347472 w 1179576"/>
              <a:gd name="connsiteY34" fmla="*/ 173736 h 1173655"/>
              <a:gd name="connsiteX35" fmla="*/ 365760 w 1179576"/>
              <a:gd name="connsiteY35" fmla="*/ 246888 h 1173655"/>
              <a:gd name="connsiteX36" fmla="*/ 393192 w 1179576"/>
              <a:gd name="connsiteY36" fmla="*/ 320040 h 1173655"/>
              <a:gd name="connsiteX37" fmla="*/ 411480 w 1179576"/>
              <a:gd name="connsiteY37" fmla="*/ 374904 h 1173655"/>
              <a:gd name="connsiteX38" fmla="*/ 420624 w 1179576"/>
              <a:gd name="connsiteY38" fmla="*/ 429768 h 1173655"/>
              <a:gd name="connsiteX39" fmla="*/ 438912 w 1179576"/>
              <a:gd name="connsiteY39" fmla="*/ 475488 h 1173655"/>
              <a:gd name="connsiteX40" fmla="*/ 457200 w 1179576"/>
              <a:gd name="connsiteY40" fmla="*/ 530352 h 1173655"/>
              <a:gd name="connsiteX41" fmla="*/ 475488 w 1179576"/>
              <a:gd name="connsiteY41" fmla="*/ 576072 h 1173655"/>
              <a:gd name="connsiteX42" fmla="*/ 502920 w 1179576"/>
              <a:gd name="connsiteY42" fmla="*/ 658368 h 1173655"/>
              <a:gd name="connsiteX43" fmla="*/ 521208 w 1179576"/>
              <a:gd name="connsiteY43" fmla="*/ 731520 h 1173655"/>
              <a:gd name="connsiteX44" fmla="*/ 557784 w 1179576"/>
              <a:gd name="connsiteY44" fmla="*/ 832104 h 1173655"/>
              <a:gd name="connsiteX45" fmla="*/ 576072 w 1179576"/>
              <a:gd name="connsiteY45" fmla="*/ 996696 h 1173655"/>
              <a:gd name="connsiteX46" fmla="*/ 566928 w 1179576"/>
              <a:gd name="connsiteY46" fmla="*/ 1024128 h 1173655"/>
              <a:gd name="connsiteX47" fmla="*/ 493776 w 1179576"/>
              <a:gd name="connsiteY47" fmla="*/ 1005840 h 1173655"/>
              <a:gd name="connsiteX48" fmla="*/ 457200 w 1179576"/>
              <a:gd name="connsiteY48" fmla="*/ 960120 h 1173655"/>
              <a:gd name="connsiteX49" fmla="*/ 429768 w 1179576"/>
              <a:gd name="connsiteY49" fmla="*/ 932688 h 1173655"/>
              <a:gd name="connsiteX50" fmla="*/ 411480 w 1179576"/>
              <a:gd name="connsiteY50" fmla="*/ 896112 h 1173655"/>
              <a:gd name="connsiteX51" fmla="*/ 365760 w 1179576"/>
              <a:gd name="connsiteY51" fmla="*/ 868680 h 1173655"/>
              <a:gd name="connsiteX52" fmla="*/ 338328 w 1179576"/>
              <a:gd name="connsiteY52" fmla="*/ 832104 h 1173655"/>
              <a:gd name="connsiteX53" fmla="*/ 310896 w 1179576"/>
              <a:gd name="connsiteY53" fmla="*/ 786384 h 1173655"/>
              <a:gd name="connsiteX54" fmla="*/ 283464 w 1179576"/>
              <a:gd name="connsiteY54" fmla="*/ 768096 h 1173655"/>
              <a:gd name="connsiteX55" fmla="*/ 228600 w 1179576"/>
              <a:gd name="connsiteY55" fmla="*/ 713232 h 1173655"/>
              <a:gd name="connsiteX56" fmla="*/ 192024 w 1179576"/>
              <a:gd name="connsiteY56" fmla="*/ 649224 h 1173655"/>
              <a:gd name="connsiteX57" fmla="*/ 164592 w 1179576"/>
              <a:gd name="connsiteY57" fmla="*/ 612648 h 1173655"/>
              <a:gd name="connsiteX58" fmla="*/ 137160 w 1179576"/>
              <a:gd name="connsiteY58" fmla="*/ 566928 h 1173655"/>
              <a:gd name="connsiteX59" fmla="*/ 82296 w 1179576"/>
              <a:gd name="connsiteY59" fmla="*/ 530352 h 1173655"/>
              <a:gd name="connsiteX60" fmla="*/ 36576 w 1179576"/>
              <a:gd name="connsiteY60" fmla="*/ 484632 h 1173655"/>
              <a:gd name="connsiteX61" fmla="*/ 0 w 1179576"/>
              <a:gd name="connsiteY61" fmla="*/ 493776 h 1173655"/>
              <a:gd name="connsiteX62" fmla="*/ 27432 w 1179576"/>
              <a:gd name="connsiteY62" fmla="*/ 603504 h 1173655"/>
              <a:gd name="connsiteX63" fmla="*/ 36576 w 1179576"/>
              <a:gd name="connsiteY63" fmla="*/ 640080 h 1173655"/>
              <a:gd name="connsiteX64" fmla="*/ 54864 w 1179576"/>
              <a:gd name="connsiteY64" fmla="*/ 676656 h 1173655"/>
              <a:gd name="connsiteX65" fmla="*/ 64008 w 1179576"/>
              <a:gd name="connsiteY65" fmla="*/ 722376 h 1173655"/>
              <a:gd name="connsiteX66" fmla="*/ 82296 w 1179576"/>
              <a:gd name="connsiteY66" fmla="*/ 758952 h 1173655"/>
              <a:gd name="connsiteX67" fmla="*/ 91440 w 1179576"/>
              <a:gd name="connsiteY67" fmla="*/ 841248 h 1173655"/>
              <a:gd name="connsiteX68" fmla="*/ 109728 w 1179576"/>
              <a:gd name="connsiteY68" fmla="*/ 896112 h 1173655"/>
              <a:gd name="connsiteX69" fmla="*/ 128016 w 1179576"/>
              <a:gd name="connsiteY69" fmla="*/ 978408 h 1173655"/>
              <a:gd name="connsiteX70" fmla="*/ 155448 w 1179576"/>
              <a:gd name="connsiteY70" fmla="*/ 1069848 h 1173655"/>
              <a:gd name="connsiteX71" fmla="*/ 173736 w 1179576"/>
              <a:gd name="connsiteY71" fmla="*/ 1106424 h 1173655"/>
              <a:gd name="connsiteX72" fmla="*/ 192024 w 1179576"/>
              <a:gd name="connsiteY72" fmla="*/ 1133856 h 1173655"/>
              <a:gd name="connsiteX73" fmla="*/ 201168 w 1179576"/>
              <a:gd name="connsiteY73" fmla="*/ 1161288 h 1173655"/>
              <a:gd name="connsiteX74" fmla="*/ 237744 w 1179576"/>
              <a:gd name="connsiteY74" fmla="*/ 1161288 h 1173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179576" h="1173655">
                <a:moveTo>
                  <a:pt x="1179576" y="219456"/>
                </a:moveTo>
                <a:cubicBezTo>
                  <a:pt x="1158240" y="222504"/>
                  <a:pt x="1136569" y="233446"/>
                  <a:pt x="1115568" y="228600"/>
                </a:cubicBezTo>
                <a:cubicBezTo>
                  <a:pt x="1094151" y="223658"/>
                  <a:pt x="1081556" y="198975"/>
                  <a:pt x="1060704" y="192024"/>
                </a:cubicBezTo>
                <a:cubicBezTo>
                  <a:pt x="1033211" y="182860"/>
                  <a:pt x="1029475" y="184287"/>
                  <a:pt x="1005840" y="164592"/>
                </a:cubicBezTo>
                <a:cubicBezTo>
                  <a:pt x="995906" y="156313"/>
                  <a:pt x="988931" y="144676"/>
                  <a:pt x="978408" y="137160"/>
                </a:cubicBezTo>
                <a:cubicBezTo>
                  <a:pt x="967316" y="129237"/>
                  <a:pt x="954024" y="124968"/>
                  <a:pt x="941832" y="118872"/>
                </a:cubicBezTo>
                <a:cubicBezTo>
                  <a:pt x="932688" y="106680"/>
                  <a:pt x="923258" y="94697"/>
                  <a:pt x="914400" y="82296"/>
                </a:cubicBezTo>
                <a:cubicBezTo>
                  <a:pt x="908012" y="73353"/>
                  <a:pt x="903147" y="63307"/>
                  <a:pt x="896112" y="54864"/>
                </a:cubicBezTo>
                <a:cubicBezTo>
                  <a:pt x="881667" y="37530"/>
                  <a:pt x="861799" y="19419"/>
                  <a:pt x="841248" y="9144"/>
                </a:cubicBezTo>
                <a:cubicBezTo>
                  <a:pt x="832627" y="4833"/>
                  <a:pt x="822960" y="3048"/>
                  <a:pt x="813816" y="0"/>
                </a:cubicBezTo>
                <a:cubicBezTo>
                  <a:pt x="745425" y="22797"/>
                  <a:pt x="791256" y="-2538"/>
                  <a:pt x="841248" y="118872"/>
                </a:cubicBezTo>
                <a:cubicBezTo>
                  <a:pt x="847166" y="133243"/>
                  <a:pt x="847021" y="149420"/>
                  <a:pt x="850392" y="164592"/>
                </a:cubicBezTo>
                <a:cubicBezTo>
                  <a:pt x="884600" y="318527"/>
                  <a:pt x="838132" y="106407"/>
                  <a:pt x="868680" y="228600"/>
                </a:cubicBezTo>
                <a:cubicBezTo>
                  <a:pt x="871574" y="240176"/>
                  <a:pt x="881101" y="296816"/>
                  <a:pt x="886968" y="310896"/>
                </a:cubicBezTo>
                <a:cubicBezTo>
                  <a:pt x="897453" y="336061"/>
                  <a:pt x="912263" y="359229"/>
                  <a:pt x="923544" y="384048"/>
                </a:cubicBezTo>
                <a:cubicBezTo>
                  <a:pt x="944285" y="429678"/>
                  <a:pt x="918073" y="395411"/>
                  <a:pt x="950976" y="448056"/>
                </a:cubicBezTo>
                <a:cubicBezTo>
                  <a:pt x="959053" y="460979"/>
                  <a:pt x="969264" y="472440"/>
                  <a:pt x="978408" y="484632"/>
                </a:cubicBezTo>
                <a:lnTo>
                  <a:pt x="996696" y="539496"/>
                </a:lnTo>
                <a:cubicBezTo>
                  <a:pt x="999744" y="548640"/>
                  <a:pt x="1000881" y="558663"/>
                  <a:pt x="1005840" y="566928"/>
                </a:cubicBezTo>
                <a:cubicBezTo>
                  <a:pt x="1026564" y="601467"/>
                  <a:pt x="1033979" y="606333"/>
                  <a:pt x="1042416" y="640080"/>
                </a:cubicBezTo>
                <a:cubicBezTo>
                  <a:pt x="1046185" y="655158"/>
                  <a:pt x="1066638" y="682031"/>
                  <a:pt x="1051560" y="685800"/>
                </a:cubicBezTo>
                <a:cubicBezTo>
                  <a:pt x="1012667" y="695523"/>
                  <a:pt x="972312" y="673608"/>
                  <a:pt x="932688" y="667512"/>
                </a:cubicBezTo>
                <a:cubicBezTo>
                  <a:pt x="914400" y="655320"/>
                  <a:pt x="895174" y="644430"/>
                  <a:pt x="877824" y="630936"/>
                </a:cubicBezTo>
                <a:cubicBezTo>
                  <a:pt x="818981" y="585169"/>
                  <a:pt x="887068" y="618426"/>
                  <a:pt x="804672" y="566928"/>
                </a:cubicBezTo>
                <a:cubicBezTo>
                  <a:pt x="796498" y="561820"/>
                  <a:pt x="786384" y="560832"/>
                  <a:pt x="777240" y="557784"/>
                </a:cubicBezTo>
                <a:cubicBezTo>
                  <a:pt x="749808" y="524256"/>
                  <a:pt x="718974" y="493245"/>
                  <a:pt x="694944" y="457200"/>
                </a:cubicBezTo>
                <a:cubicBezTo>
                  <a:pt x="682752" y="438912"/>
                  <a:pt x="672842" y="418877"/>
                  <a:pt x="658368" y="402336"/>
                </a:cubicBezTo>
                <a:cubicBezTo>
                  <a:pt x="651131" y="394065"/>
                  <a:pt x="639037" y="391474"/>
                  <a:pt x="630936" y="384048"/>
                </a:cubicBezTo>
                <a:cubicBezTo>
                  <a:pt x="602338" y="357833"/>
                  <a:pt x="576072" y="329184"/>
                  <a:pt x="548640" y="301752"/>
                </a:cubicBezTo>
                <a:cubicBezTo>
                  <a:pt x="539496" y="292608"/>
                  <a:pt x="526991" y="285886"/>
                  <a:pt x="521208" y="274320"/>
                </a:cubicBezTo>
                <a:cubicBezTo>
                  <a:pt x="512251" y="256407"/>
                  <a:pt x="479585" y="187294"/>
                  <a:pt x="466344" y="182880"/>
                </a:cubicBezTo>
                <a:lnTo>
                  <a:pt x="411480" y="164592"/>
                </a:lnTo>
                <a:cubicBezTo>
                  <a:pt x="402336" y="161544"/>
                  <a:pt x="392068" y="160795"/>
                  <a:pt x="384048" y="155448"/>
                </a:cubicBezTo>
                <a:lnTo>
                  <a:pt x="356616" y="137160"/>
                </a:lnTo>
                <a:cubicBezTo>
                  <a:pt x="353568" y="149352"/>
                  <a:pt x="346428" y="161212"/>
                  <a:pt x="347472" y="173736"/>
                </a:cubicBezTo>
                <a:cubicBezTo>
                  <a:pt x="349559" y="198784"/>
                  <a:pt x="359147" y="222639"/>
                  <a:pt x="365760" y="246888"/>
                </a:cubicBezTo>
                <a:cubicBezTo>
                  <a:pt x="373172" y="274064"/>
                  <a:pt x="383114" y="292325"/>
                  <a:pt x="393192" y="320040"/>
                </a:cubicBezTo>
                <a:cubicBezTo>
                  <a:pt x="399780" y="338157"/>
                  <a:pt x="406805" y="356202"/>
                  <a:pt x="411480" y="374904"/>
                </a:cubicBezTo>
                <a:cubicBezTo>
                  <a:pt x="415977" y="392891"/>
                  <a:pt x="415746" y="411881"/>
                  <a:pt x="420624" y="429768"/>
                </a:cubicBezTo>
                <a:cubicBezTo>
                  <a:pt x="424943" y="445604"/>
                  <a:pt x="433303" y="460062"/>
                  <a:pt x="438912" y="475488"/>
                </a:cubicBezTo>
                <a:cubicBezTo>
                  <a:pt x="445500" y="493605"/>
                  <a:pt x="450612" y="512235"/>
                  <a:pt x="457200" y="530352"/>
                </a:cubicBezTo>
                <a:cubicBezTo>
                  <a:pt x="462809" y="545778"/>
                  <a:pt x="469967" y="560614"/>
                  <a:pt x="475488" y="576072"/>
                </a:cubicBezTo>
                <a:cubicBezTo>
                  <a:pt x="485213" y="603303"/>
                  <a:pt x="495907" y="630315"/>
                  <a:pt x="502920" y="658368"/>
                </a:cubicBezTo>
                <a:cubicBezTo>
                  <a:pt x="509016" y="682752"/>
                  <a:pt x="509968" y="709039"/>
                  <a:pt x="521208" y="731520"/>
                </a:cubicBezTo>
                <a:cubicBezTo>
                  <a:pt x="549420" y="787943"/>
                  <a:pt x="535751" y="754989"/>
                  <a:pt x="557784" y="832104"/>
                </a:cubicBezTo>
                <a:cubicBezTo>
                  <a:pt x="563880" y="886968"/>
                  <a:pt x="573446" y="941557"/>
                  <a:pt x="576072" y="996696"/>
                </a:cubicBezTo>
                <a:cubicBezTo>
                  <a:pt x="576530" y="1006324"/>
                  <a:pt x="576508" y="1023064"/>
                  <a:pt x="566928" y="1024128"/>
                </a:cubicBezTo>
                <a:cubicBezTo>
                  <a:pt x="541947" y="1026904"/>
                  <a:pt x="518160" y="1011936"/>
                  <a:pt x="493776" y="1005840"/>
                </a:cubicBezTo>
                <a:cubicBezTo>
                  <a:pt x="481584" y="990600"/>
                  <a:pt x="470052" y="974808"/>
                  <a:pt x="457200" y="960120"/>
                </a:cubicBezTo>
                <a:cubicBezTo>
                  <a:pt x="448685" y="950388"/>
                  <a:pt x="437284" y="943211"/>
                  <a:pt x="429768" y="932688"/>
                </a:cubicBezTo>
                <a:cubicBezTo>
                  <a:pt x="421845" y="921596"/>
                  <a:pt x="421119" y="905751"/>
                  <a:pt x="411480" y="896112"/>
                </a:cubicBezTo>
                <a:cubicBezTo>
                  <a:pt x="398913" y="883545"/>
                  <a:pt x="381000" y="877824"/>
                  <a:pt x="365760" y="868680"/>
                </a:cubicBezTo>
                <a:cubicBezTo>
                  <a:pt x="356616" y="856488"/>
                  <a:pt x="346782" y="844784"/>
                  <a:pt x="338328" y="832104"/>
                </a:cubicBezTo>
                <a:cubicBezTo>
                  <a:pt x="328469" y="817316"/>
                  <a:pt x="322462" y="799878"/>
                  <a:pt x="310896" y="786384"/>
                </a:cubicBezTo>
                <a:cubicBezTo>
                  <a:pt x="303744" y="778040"/>
                  <a:pt x="292608" y="774192"/>
                  <a:pt x="283464" y="768096"/>
                </a:cubicBezTo>
                <a:cubicBezTo>
                  <a:pt x="240365" y="703447"/>
                  <a:pt x="296652" y="781284"/>
                  <a:pt x="228600" y="713232"/>
                </a:cubicBezTo>
                <a:cubicBezTo>
                  <a:pt x="211821" y="696453"/>
                  <a:pt x="203977" y="668349"/>
                  <a:pt x="192024" y="649224"/>
                </a:cubicBezTo>
                <a:cubicBezTo>
                  <a:pt x="183947" y="636301"/>
                  <a:pt x="173046" y="625328"/>
                  <a:pt x="164592" y="612648"/>
                </a:cubicBezTo>
                <a:cubicBezTo>
                  <a:pt x="154733" y="597860"/>
                  <a:pt x="149727" y="579495"/>
                  <a:pt x="137160" y="566928"/>
                </a:cubicBezTo>
                <a:cubicBezTo>
                  <a:pt x="121618" y="551386"/>
                  <a:pt x="82296" y="530352"/>
                  <a:pt x="82296" y="530352"/>
                </a:cubicBezTo>
                <a:cubicBezTo>
                  <a:pt x="72029" y="514952"/>
                  <a:pt x="59035" y="487840"/>
                  <a:pt x="36576" y="484632"/>
                </a:cubicBezTo>
                <a:cubicBezTo>
                  <a:pt x="24135" y="482855"/>
                  <a:pt x="12192" y="490728"/>
                  <a:pt x="0" y="493776"/>
                </a:cubicBezTo>
                <a:cubicBezTo>
                  <a:pt x="23927" y="637338"/>
                  <a:pt x="-8794" y="458598"/>
                  <a:pt x="27432" y="603504"/>
                </a:cubicBezTo>
                <a:cubicBezTo>
                  <a:pt x="30480" y="615696"/>
                  <a:pt x="32163" y="628313"/>
                  <a:pt x="36576" y="640080"/>
                </a:cubicBezTo>
                <a:cubicBezTo>
                  <a:pt x="41362" y="652843"/>
                  <a:pt x="48768" y="664464"/>
                  <a:pt x="54864" y="676656"/>
                </a:cubicBezTo>
                <a:cubicBezTo>
                  <a:pt x="57912" y="691896"/>
                  <a:pt x="59093" y="707632"/>
                  <a:pt x="64008" y="722376"/>
                </a:cubicBezTo>
                <a:cubicBezTo>
                  <a:pt x="68319" y="735308"/>
                  <a:pt x="79231" y="745670"/>
                  <a:pt x="82296" y="758952"/>
                </a:cubicBezTo>
                <a:cubicBezTo>
                  <a:pt x="88502" y="785846"/>
                  <a:pt x="86027" y="814183"/>
                  <a:pt x="91440" y="841248"/>
                </a:cubicBezTo>
                <a:cubicBezTo>
                  <a:pt x="95221" y="860151"/>
                  <a:pt x="106559" y="877097"/>
                  <a:pt x="109728" y="896112"/>
                </a:cubicBezTo>
                <a:cubicBezTo>
                  <a:pt x="126230" y="995123"/>
                  <a:pt x="110008" y="915379"/>
                  <a:pt x="128016" y="978408"/>
                </a:cubicBezTo>
                <a:cubicBezTo>
                  <a:pt x="136766" y="1009035"/>
                  <a:pt x="140961" y="1040875"/>
                  <a:pt x="155448" y="1069848"/>
                </a:cubicBezTo>
                <a:cubicBezTo>
                  <a:pt x="161544" y="1082040"/>
                  <a:pt x="166973" y="1094589"/>
                  <a:pt x="173736" y="1106424"/>
                </a:cubicBezTo>
                <a:cubicBezTo>
                  <a:pt x="179188" y="1115966"/>
                  <a:pt x="187109" y="1124026"/>
                  <a:pt x="192024" y="1133856"/>
                </a:cubicBezTo>
                <a:cubicBezTo>
                  <a:pt x="196335" y="1142477"/>
                  <a:pt x="194352" y="1154472"/>
                  <a:pt x="201168" y="1161288"/>
                </a:cubicBezTo>
                <a:cubicBezTo>
                  <a:pt x="222182" y="1182302"/>
                  <a:pt x="226483" y="1172549"/>
                  <a:pt x="237744" y="1161288"/>
                </a:cubicBez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xmlns="" id="{C810BD59-B8B6-4DAF-B7A0-BE6640751B8A}"/>
              </a:ext>
            </a:extLst>
          </p:cNvPr>
          <p:cNvCxnSpPr/>
          <p:nvPr/>
        </p:nvCxnSpPr>
        <p:spPr>
          <a:xfrm flipH="1">
            <a:off x="2195736" y="1844824"/>
            <a:ext cx="1224136" cy="12961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952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DA699E1-52EA-44D2-988A-8485855AD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Témata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A067EF36-0075-4643-8E47-F36A31871F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Lobbing x korupce x </a:t>
            </a:r>
            <a:r>
              <a:rPr lang="cs-CZ" dirty="0" err="1"/>
              <a:t>klientelistmu</a:t>
            </a:r>
            <a:endParaRPr lang="cs-CZ" dirty="0"/>
          </a:p>
          <a:p>
            <a:r>
              <a:rPr lang="cs-CZ" dirty="0"/>
              <a:t>Prostor korupčních/klientelistických příležitostí</a:t>
            </a:r>
          </a:p>
          <a:p>
            <a:r>
              <a:rPr lang="cs-CZ" dirty="0"/>
              <a:t>Prostor pro zneužívání politické moci</a:t>
            </a:r>
          </a:p>
          <a:p>
            <a:r>
              <a:rPr lang="cs-CZ" dirty="0"/>
              <a:t>Role zájmových skupin v politickém procesu</a:t>
            </a:r>
          </a:p>
          <a:p>
            <a:r>
              <a:rPr lang="cs-CZ" dirty="0"/>
              <a:t>Význam a formy lobbingu</a:t>
            </a:r>
          </a:p>
          <a:p>
            <a:r>
              <a:rPr lang="cs-CZ" sz="2400" dirty="0">
                <a:highlight>
                  <a:srgbClr val="00FF00"/>
                </a:highlight>
              </a:rPr>
              <a:t>Veřejnost v době mediokracii ?</a:t>
            </a:r>
          </a:p>
          <a:p>
            <a:r>
              <a:rPr lang="cs-CZ" sz="2400" dirty="0">
                <a:highlight>
                  <a:srgbClr val="00FF00"/>
                </a:highlight>
              </a:rPr>
              <a:t>Proměny mediální krajiny a její záludnosti ?</a:t>
            </a:r>
          </a:p>
        </p:txBody>
      </p:sp>
    </p:spTree>
    <p:extLst>
      <p:ext uri="{BB962C8B-B14F-4D97-AF65-F5344CB8AC3E}">
        <p14:creationId xmlns:p14="http://schemas.microsoft.com/office/powerpoint/2010/main" val="259752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cs-CZ" sz="6600" dirty="0"/>
              <a:t>Co není lobbing? </a:t>
            </a:r>
          </a:p>
          <a:p>
            <a:pPr algn="ctr">
              <a:buNone/>
            </a:pPr>
            <a:r>
              <a:rPr lang="cs-CZ" sz="6600" dirty="0"/>
              <a:t>Kdo není lobbista?</a:t>
            </a:r>
          </a:p>
          <a:p>
            <a:endParaRPr lang="cs-CZ" dirty="0"/>
          </a:p>
        </p:txBody>
      </p:sp>
    </p:spTree>
  </p:cSld>
  <p:clrMapOvr>
    <a:masterClrMapping/>
  </p:clrMapOvr>
  <p:transition>
    <p:whee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468800" y="6280500"/>
            <a:ext cx="6204960" cy="414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endParaRPr lang="pl-PL" sz="800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4216320" y="276510"/>
            <a:ext cx="4216320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pl-PL">
              <a:latin typeface="Times New Roman" charset="0"/>
            </a:endParaRPr>
          </a:p>
        </p:txBody>
      </p:sp>
      <p:pic>
        <p:nvPicPr>
          <p:cNvPr id="5122" name="Picture 2" descr="C:\Users\Václav\Desktop\lobbying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7395" y="618516"/>
            <a:ext cx="5682622" cy="531548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468800" y="6280500"/>
            <a:ext cx="6204960" cy="414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endParaRPr lang="pl-PL" sz="800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4216320" y="276510"/>
            <a:ext cx="4216320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pl-PL">
              <a:latin typeface="Times New Roman" charset="0"/>
            </a:endParaRPr>
          </a:p>
        </p:txBody>
      </p:sp>
      <p:pic>
        <p:nvPicPr>
          <p:cNvPr id="3074" name="Picture 2" descr="C:\Users\Václav\Desktop\dali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48680"/>
            <a:ext cx="8239363" cy="553528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468800" y="6280500"/>
            <a:ext cx="6204960" cy="414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endParaRPr lang="pl-PL" sz="800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4216320" y="276510"/>
            <a:ext cx="4216320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pl-PL">
              <a:latin typeface="Times New Roman" charset="0"/>
            </a:endParaRPr>
          </a:p>
        </p:txBody>
      </p:sp>
      <p:pic>
        <p:nvPicPr>
          <p:cNvPr id="7170" name="Picture 2" descr="C:\Users\Václav\Desktop\slou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046" y="946674"/>
            <a:ext cx="8584904" cy="482951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4216320" y="276510"/>
            <a:ext cx="4216320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pl-PL">
              <a:latin typeface="Times New Roman" charset="0"/>
            </a:endParaRPr>
          </a:p>
        </p:txBody>
      </p:sp>
      <p:pic>
        <p:nvPicPr>
          <p:cNvPr id="8194" name="Picture 2" descr="C:\Users\Václav\Desktop\r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836712"/>
            <a:ext cx="8107869" cy="500200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cs-CZ" sz="4400" dirty="0"/>
              <a:t>Co je lobbing?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27688"/>
            <a:ext cx="8229600" cy="4418012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Lobbing x </a:t>
            </a:r>
            <a:r>
              <a:rPr lang="cs-CZ" dirty="0" err="1"/>
              <a:t>klientelismus</a:t>
            </a:r>
            <a:r>
              <a:rPr lang="cs-CZ" dirty="0"/>
              <a:t>, korupce (boj proti lobbingu? – viz </a:t>
            </a:r>
            <a:r>
              <a:rPr lang="cs-CZ" dirty="0" err="1"/>
              <a:t>James</a:t>
            </a:r>
            <a:r>
              <a:rPr lang="cs-CZ" dirty="0"/>
              <a:t> </a:t>
            </a:r>
            <a:r>
              <a:rPr lang="cs-CZ" dirty="0" err="1"/>
              <a:t>Madison</a:t>
            </a:r>
            <a:r>
              <a:rPr lang="cs-CZ" dirty="0"/>
              <a:t> LF č. 10)</a:t>
            </a:r>
          </a:p>
          <a:p>
            <a:r>
              <a:rPr lang="cs-CZ" dirty="0"/>
              <a:t>Zástupci zájmových skupin v rozhodovacích procesech, informace, vědění, plusy/mínusy</a:t>
            </a:r>
          </a:p>
          <a:p>
            <a:pPr>
              <a:buNone/>
            </a:pPr>
            <a:r>
              <a:rPr lang="cs-CZ" u="sng" dirty="0"/>
              <a:t>Aktéři lobbingu</a:t>
            </a:r>
          </a:p>
          <a:p>
            <a:r>
              <a:rPr lang="cs-CZ" dirty="0"/>
              <a:t>Profesionální lobbisté (in-house, agentury)</a:t>
            </a:r>
          </a:p>
          <a:p>
            <a:r>
              <a:rPr lang="cs-CZ" dirty="0"/>
              <a:t>Občanští lobbisté (TI, AI, Rekonstrukce státu)</a:t>
            </a:r>
          </a:p>
          <a:p>
            <a:r>
              <a:rPr lang="cs-CZ" dirty="0"/>
              <a:t>Amatérští lobbisté (?) </a:t>
            </a:r>
          </a:p>
          <a:p>
            <a:r>
              <a:rPr lang="cs-CZ" dirty="0"/>
              <a:t>Komory (povinné x nepovinné)</a:t>
            </a:r>
          </a:p>
          <a:p>
            <a:r>
              <a:rPr lang="cs-CZ" dirty="0"/>
              <a:t>Partikulární v. obecný zájem</a:t>
            </a: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5574"/>
            <a:ext cx="9144000" cy="923926"/>
          </a:xfrm>
        </p:spPr>
        <p:txBody>
          <a:bodyPr>
            <a:noAutofit/>
          </a:bodyPr>
          <a:lstStyle/>
          <a:p>
            <a:r>
              <a:rPr lang="cs-CZ" sz="3600" dirty="0"/>
              <a:t>Role zájmových skupin </a:t>
            </a:r>
            <a:br>
              <a:rPr lang="cs-CZ" sz="3600" dirty="0"/>
            </a:br>
            <a:r>
              <a:rPr lang="cs-CZ" sz="3600" dirty="0"/>
              <a:t>a </a:t>
            </a:r>
            <a:r>
              <a:rPr lang="cs-CZ" sz="3600" dirty="0" err="1"/>
              <a:t>policy</a:t>
            </a:r>
            <a:r>
              <a:rPr lang="cs-CZ" sz="3600" dirty="0"/>
              <a:t> </a:t>
            </a:r>
            <a:r>
              <a:rPr lang="cs-CZ" sz="3600" dirty="0" err="1"/>
              <a:t>making</a:t>
            </a:r>
            <a:r>
              <a:rPr lang="cs-CZ" sz="3600" dirty="0"/>
              <a:t> </a:t>
            </a:r>
            <a:r>
              <a:rPr lang="cs-CZ" sz="3600" dirty="0" err="1"/>
              <a:t>process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0980" y="1440180"/>
            <a:ext cx="8229600" cy="4525963"/>
          </a:xfrm>
        </p:spPr>
        <p:txBody>
          <a:bodyPr>
            <a:normAutofit/>
          </a:bodyPr>
          <a:lstStyle/>
          <a:p>
            <a:r>
              <a:rPr lang="cs-CZ" dirty="0"/>
              <a:t>Charles </a:t>
            </a:r>
            <a:r>
              <a:rPr lang="cs-CZ" dirty="0" err="1"/>
              <a:t>Lindblom</a:t>
            </a:r>
            <a:r>
              <a:rPr lang="cs-CZ" dirty="0"/>
              <a:t>, 1968</a:t>
            </a:r>
          </a:p>
          <a:p>
            <a:r>
              <a:rPr lang="cs-CZ" b="1" dirty="0"/>
              <a:t>Artikulace</a:t>
            </a:r>
            <a:r>
              <a:rPr lang="cs-CZ" dirty="0"/>
              <a:t> (iniciace), agenda </a:t>
            </a:r>
            <a:r>
              <a:rPr lang="cs-CZ" dirty="0" err="1"/>
              <a:t>setting</a:t>
            </a:r>
            <a:endParaRPr lang="cs-CZ" dirty="0"/>
          </a:p>
          <a:p>
            <a:r>
              <a:rPr lang="cs-CZ" b="1" dirty="0" err="1"/>
              <a:t>Estimace</a:t>
            </a:r>
            <a:r>
              <a:rPr lang="cs-CZ" b="1" dirty="0"/>
              <a:t>, selekce </a:t>
            </a:r>
            <a:r>
              <a:rPr lang="cs-CZ" dirty="0"/>
              <a:t>(formulace problému, postup řešení), RIA a priori</a:t>
            </a:r>
          </a:p>
          <a:p>
            <a:r>
              <a:rPr lang="cs-CZ" b="1" dirty="0"/>
              <a:t>Legitimizace</a:t>
            </a:r>
            <a:r>
              <a:rPr lang="cs-CZ" dirty="0"/>
              <a:t> (politicky a právně)</a:t>
            </a:r>
          </a:p>
          <a:p>
            <a:r>
              <a:rPr lang="cs-CZ" b="1" dirty="0"/>
              <a:t>Implementace</a:t>
            </a:r>
          </a:p>
          <a:p>
            <a:r>
              <a:rPr lang="cs-CZ" b="1" dirty="0"/>
              <a:t>Monitoring a</a:t>
            </a:r>
            <a:r>
              <a:rPr lang="cs-CZ" dirty="0"/>
              <a:t> </a:t>
            </a:r>
            <a:r>
              <a:rPr lang="cs-CZ" b="1" dirty="0"/>
              <a:t>re-evaluace</a:t>
            </a:r>
            <a:r>
              <a:rPr lang="cs-CZ" dirty="0"/>
              <a:t>, RIA a posteriori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590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3664" y="692697"/>
            <a:ext cx="8316664" cy="840053"/>
          </a:xfrm>
        </p:spPr>
        <p:txBody>
          <a:bodyPr/>
          <a:lstStyle/>
          <a:p>
            <a:r>
              <a:rPr lang="fi-FI" dirty="0" err="1"/>
              <a:t>Legislative</a:t>
            </a:r>
            <a:r>
              <a:rPr lang="fi-FI" dirty="0"/>
              <a:t> </a:t>
            </a:r>
            <a:r>
              <a:rPr lang="fi-FI" dirty="0" err="1"/>
              <a:t>Drafting</a:t>
            </a:r>
            <a:r>
              <a:rPr lang="fi-FI" dirty="0"/>
              <a:t> </a:t>
            </a:r>
            <a:r>
              <a:rPr lang="fi-FI" dirty="0" err="1"/>
              <a:t>Process</a:t>
            </a:r>
            <a:r>
              <a:rPr lang="fi-FI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19" y="1611784"/>
            <a:ext cx="8580953" cy="475252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11806" y="6165303"/>
            <a:ext cx="3258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>
                <a:hlinkClick r:id="rId3"/>
              </a:rPr>
              <a:t>http://lainvalmistelu.finlex.fi/en/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6503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684" y="96436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/>
              <a:t>Strategie a nástroje lobbingu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6172" y="1069112"/>
            <a:ext cx="8579296" cy="4968552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Kdy, jak, kde a u koho lobbovat? Ve fázi přípravy zákonů!</a:t>
            </a:r>
          </a:p>
          <a:p>
            <a:r>
              <a:rPr lang="cs-CZ" dirty="0"/>
              <a:t>Jednorázový x </a:t>
            </a:r>
            <a:r>
              <a:rPr lang="cs-CZ" u="sng" dirty="0"/>
              <a:t>trvalý</a:t>
            </a:r>
            <a:r>
              <a:rPr lang="cs-CZ" dirty="0"/>
              <a:t> (opakující se)</a:t>
            </a:r>
          </a:p>
          <a:p>
            <a:r>
              <a:rPr lang="cs-CZ" dirty="0"/>
              <a:t>Pozitivní/útočný x obranný (</a:t>
            </a:r>
            <a:r>
              <a:rPr lang="cs-CZ" dirty="0" err="1"/>
              <a:t>protilobbing</a:t>
            </a:r>
            <a:r>
              <a:rPr lang="cs-CZ" dirty="0"/>
              <a:t>)</a:t>
            </a:r>
          </a:p>
          <a:p>
            <a:r>
              <a:rPr lang="cs-CZ" dirty="0"/>
              <a:t>Přímý (KONTAKNÍ) x nepřímý (GRASSROOTS)</a:t>
            </a:r>
          </a:p>
          <a:p>
            <a:r>
              <a:rPr lang="cs-CZ" dirty="0"/>
              <a:t>Nepřímý lobbing (vzdělávací, informační kampaně, vytváření koalic, média, soudní pře – permanentní monitoring zájmů)</a:t>
            </a:r>
          </a:p>
          <a:p>
            <a:r>
              <a:rPr lang="cs-CZ" dirty="0"/>
              <a:t>Budování důvěry/důvěryhodnosti!</a:t>
            </a:r>
          </a:p>
          <a:p>
            <a:r>
              <a:rPr lang="cs-CZ" dirty="0"/>
              <a:t>PUBLIC AFFAIRS</a:t>
            </a:r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932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FF0000"/>
                </a:solidFill>
              </a:rPr>
              <a:t>Smysl regulace lobbingu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536224"/>
            <a:ext cx="8229600" cy="5010880"/>
          </a:xfrm>
        </p:spPr>
        <p:txBody>
          <a:bodyPr>
            <a:normAutofit fontScale="85000" lnSpcReduction="20000"/>
          </a:bodyPr>
          <a:lstStyle/>
          <a:p>
            <a:r>
              <a:rPr lang="cs-CZ" dirty="0">
                <a:solidFill>
                  <a:srgbClr val="FF0000"/>
                </a:solidFill>
              </a:rPr>
              <a:t>Institucionalizace rozhraní sociálních systémů (politické moci x veřejnosti/vědění + trh/peníze </a:t>
            </a:r>
          </a:p>
          <a:p>
            <a:r>
              <a:rPr lang="cs-CZ" dirty="0">
                <a:solidFill>
                  <a:srgbClr val="FF0000"/>
                </a:solidFill>
              </a:rPr>
              <a:t>Regulace – Co je lobbing? Kdo je lobbista?</a:t>
            </a:r>
          </a:p>
          <a:p>
            <a:r>
              <a:rPr lang="cs-CZ" dirty="0">
                <a:solidFill>
                  <a:srgbClr val="FF0000"/>
                </a:solidFill>
              </a:rPr>
              <a:t>Samoregulace (zdola) x zák. regulace (shora) Obojí</a:t>
            </a:r>
          </a:p>
          <a:p>
            <a:r>
              <a:rPr lang="cs-CZ" dirty="0">
                <a:solidFill>
                  <a:srgbClr val="FF0000"/>
                </a:solidFill>
              </a:rPr>
              <a:t>Naše poslední předloha do Sněmovny (jaro 2020, prošel prvním čtením 12/2020, GRECO, report 2017)</a:t>
            </a:r>
          </a:p>
          <a:p>
            <a:r>
              <a:rPr lang="cs-CZ" dirty="0">
                <a:solidFill>
                  <a:srgbClr val="FF0000"/>
                </a:solidFill>
              </a:rPr>
              <a:t>Kdo bude dohlížet nad registrem?</a:t>
            </a:r>
          </a:p>
          <a:p>
            <a:r>
              <a:rPr lang="cs-CZ" dirty="0">
                <a:solidFill>
                  <a:srgbClr val="FF0000"/>
                </a:solidFill>
              </a:rPr>
              <a:t>APAA, založena květen 2012</a:t>
            </a:r>
          </a:p>
          <a:p>
            <a:r>
              <a:rPr lang="cs-CZ" u="sng" dirty="0">
                <a:solidFill>
                  <a:srgbClr val="00B0F0"/>
                </a:solidFill>
              </a:rPr>
              <a:t>https://svetneziskovek.cz/management/co-znamena-navrh-zakona-o-lobbovani-pro-obcanskou-spolecnost</a:t>
            </a:r>
          </a:p>
          <a:p>
            <a:r>
              <a:rPr lang="cs-CZ" dirty="0">
                <a:solidFill>
                  <a:srgbClr val="FF0000"/>
                </a:solidFill>
                <a:hlinkClick r:id="rId2"/>
              </a:rPr>
              <a:t>https://ct24.ceskatelevize.cz/domaci/3238740-zive-poslanci-mimoradne-jednaji-o-protikorupcnich-predlohach</a:t>
            </a:r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34EAF29-7C2A-4397-BBA3-17A8F69F5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950" dirty="0"/>
              <a:t>Moderní versus tradiční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xmlns="" id="{61A3BD14-97A3-4190-BD51-07AE84E20A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7" y="1960980"/>
            <a:ext cx="4182762" cy="3032502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xmlns="" id="{7B7911ED-0AF2-4C52-BBDA-4296D9147F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678" y="1960981"/>
            <a:ext cx="4539173" cy="3022154"/>
          </a:xfrm>
        </p:spPr>
      </p:pic>
    </p:spTree>
    <p:extLst>
      <p:ext uri="{BB962C8B-B14F-4D97-AF65-F5344CB8AC3E}">
        <p14:creationId xmlns:p14="http://schemas.microsoft.com/office/powerpoint/2010/main" val="206273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Nástroje regulace lobbingu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556792"/>
            <a:ext cx="8712968" cy="457095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Žádná (CZ), malá, střední, vysoká regulace (USA).</a:t>
            </a:r>
          </a:p>
          <a:p>
            <a:r>
              <a:rPr lang="cs-CZ" dirty="0"/>
              <a:t>Zdola – </a:t>
            </a:r>
            <a:r>
              <a:rPr lang="cs-CZ" u="sng" dirty="0"/>
              <a:t>regulace lobbistů </a:t>
            </a:r>
            <a:r>
              <a:rPr lang="cs-CZ" dirty="0"/>
              <a:t>(střešní </a:t>
            </a:r>
            <a:r>
              <a:rPr lang="cs-CZ" dirty="0" err="1"/>
              <a:t>org</a:t>
            </a:r>
            <a:r>
              <a:rPr lang="cs-CZ" dirty="0"/>
              <a:t>. s dobrovolným členství, etické kodexy, směrnice, certifikace, kárná řízení, př. UK)</a:t>
            </a:r>
          </a:p>
          <a:p>
            <a:r>
              <a:rPr lang="cs-CZ" dirty="0"/>
              <a:t>Shora – </a:t>
            </a:r>
            <a:r>
              <a:rPr lang="cs-CZ" u="sng" dirty="0"/>
              <a:t>regulace lobbistů </a:t>
            </a:r>
            <a:r>
              <a:rPr lang="cs-CZ" dirty="0"/>
              <a:t>(uznaná živnost, rejstříky/EU, </a:t>
            </a:r>
            <a:r>
              <a:rPr lang="cs-CZ" dirty="0" err="1"/>
              <a:t>revolving</a:t>
            </a:r>
            <a:r>
              <a:rPr lang="cs-CZ" dirty="0"/>
              <a:t> </a:t>
            </a:r>
            <a:r>
              <a:rPr lang="cs-CZ" dirty="0" err="1"/>
              <a:t>doors</a:t>
            </a:r>
            <a:r>
              <a:rPr lang="cs-CZ" dirty="0"/>
              <a:t>, </a:t>
            </a:r>
            <a:r>
              <a:rPr lang="cs-CZ" dirty="0" err="1"/>
              <a:t>cooling</a:t>
            </a:r>
            <a:r>
              <a:rPr lang="cs-CZ" dirty="0"/>
              <a:t>-</a:t>
            </a:r>
            <a:r>
              <a:rPr lang="cs-CZ" dirty="0" err="1"/>
              <a:t>off</a:t>
            </a:r>
            <a:r>
              <a:rPr lang="cs-CZ" dirty="0"/>
              <a:t> </a:t>
            </a:r>
            <a:r>
              <a:rPr lang="cs-CZ" dirty="0" err="1"/>
              <a:t>periods</a:t>
            </a:r>
            <a:r>
              <a:rPr lang="cs-CZ" dirty="0"/>
              <a:t>, výkazy výdajů, sankce, př. USA, Kanada)</a:t>
            </a:r>
          </a:p>
          <a:p>
            <a:r>
              <a:rPr lang="cs-CZ" dirty="0"/>
              <a:t>Shora – </a:t>
            </a:r>
            <a:r>
              <a:rPr lang="cs-CZ" u="sng" dirty="0"/>
              <a:t>regulace příjemců </a:t>
            </a:r>
            <a:r>
              <a:rPr lang="cs-CZ" dirty="0"/>
              <a:t>lobbingu, vysokých úředníků, politiků (</a:t>
            </a:r>
            <a:r>
              <a:rPr lang="cs-CZ" dirty="0" err="1"/>
              <a:t>rev</a:t>
            </a:r>
            <a:r>
              <a:rPr lang="cs-CZ" dirty="0"/>
              <a:t>. </a:t>
            </a:r>
            <a:r>
              <a:rPr lang="cs-CZ" dirty="0" err="1"/>
              <a:t>doors</a:t>
            </a:r>
            <a:r>
              <a:rPr lang="cs-CZ" dirty="0"/>
              <a:t>, střet zájmů, majetková přiznání, otevřené diáře, sankce)</a:t>
            </a:r>
          </a:p>
        </p:txBody>
      </p:sp>
    </p:spTree>
    <p:extLst>
      <p:ext uri="{BB962C8B-B14F-4D97-AF65-F5344CB8AC3E}">
        <p14:creationId xmlns:p14="http://schemas.microsoft.com/office/powerpoint/2010/main" val="3274428618"/>
      </p:ext>
    </p:extLst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0A8276C1-04F4-4F95-9F2D-9DF502E7C9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5556" b="5556"/>
          <a:stretch/>
        </p:blipFill>
        <p:spPr>
          <a:xfrm>
            <a:off x="36578" y="1097278"/>
            <a:ext cx="9107422" cy="455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4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Perspektiva </a:t>
            </a:r>
            <a:r>
              <a:rPr lang="cs-CZ" dirty="0">
                <a:solidFill>
                  <a:srgbClr val="FF0000"/>
                </a:solidFill>
              </a:rPr>
              <a:t>občanské</a:t>
            </a:r>
            <a:r>
              <a:rPr lang="cs-CZ" dirty="0"/>
              <a:t> </a:t>
            </a:r>
            <a:r>
              <a:rPr lang="cs-CZ" dirty="0">
                <a:solidFill>
                  <a:srgbClr val="FF0000"/>
                </a:solidFill>
              </a:rPr>
              <a:t>veřejnosti</a:t>
            </a:r>
            <a:r>
              <a:rPr lang="cs-CZ" dirty="0"/>
              <a:t/>
            </a:r>
            <a:br>
              <a:rPr lang="cs-CZ" dirty="0"/>
            </a:br>
            <a:r>
              <a:rPr lang="cs-CZ" sz="1400" dirty="0"/>
              <a:t>Karel B. Müller (2016). </a:t>
            </a:r>
            <a:r>
              <a:rPr lang="cs-CZ" sz="1400" i="1" dirty="0"/>
              <a:t>Češi, občanská společnost a evropské výzvy</a:t>
            </a:r>
            <a:r>
              <a:rPr lang="cs-CZ" sz="1400" dirty="0"/>
              <a:t>. Praha: Triton.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pic>
        <p:nvPicPr>
          <p:cNvPr id="35842" name="Picture 2" descr="C:\Karel\schemata\Scheme 1 final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09738"/>
            <a:ext cx="3960440" cy="4464496"/>
          </a:xfrm>
          <a:prstGeom prst="rect">
            <a:avLst/>
          </a:prstGeom>
          <a:noFill/>
        </p:spPr>
      </p:pic>
      <p:graphicFrame>
        <p:nvGraphicFramePr>
          <p:cNvPr id="7" name="Zástupný symbol pro obsah 5"/>
          <p:cNvGraphicFramePr>
            <a:graphicFrameLocks noGrp="1"/>
          </p:cNvGraphicFramePr>
          <p:nvPr>
            <p:ph sz="half" idx="2"/>
          </p:nvPr>
        </p:nvGraphicFramePr>
        <p:xfrm>
          <a:off x="4648200" y="1709738"/>
          <a:ext cx="4038600" cy="4418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8040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363FF43-44B3-47A8-B331-BDBF0B2F2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400" u="sng" dirty="0">
                <a:solidFill>
                  <a:srgbClr val="FF0000"/>
                </a:solidFill>
              </a:rPr>
              <a:t>Cíle regulace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E0D8D2F8-4D79-4D32-8725-F7DAF9308C4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>
                <a:solidFill>
                  <a:srgbClr val="00B050"/>
                </a:solidFill>
              </a:rPr>
              <a:t>Boj proti korupci, posílení transparentnosti </a:t>
            </a:r>
          </a:p>
          <a:p>
            <a:r>
              <a:rPr lang="cs-CZ" dirty="0">
                <a:solidFill>
                  <a:srgbClr val="00B050"/>
                </a:solidFill>
              </a:rPr>
              <a:t>Posílit kvalitu a legitimitu zákonodárného procesu – </a:t>
            </a:r>
            <a:r>
              <a:rPr lang="cs-CZ" dirty="0" err="1">
                <a:solidFill>
                  <a:srgbClr val="00B050"/>
                </a:solidFill>
              </a:rPr>
              <a:t>stakeholdři</a:t>
            </a:r>
            <a:r>
              <a:rPr lang="cs-CZ" dirty="0">
                <a:solidFill>
                  <a:srgbClr val="00B050"/>
                </a:solidFill>
              </a:rPr>
              <a:t> součástí tvorby pravidel</a:t>
            </a:r>
          </a:p>
          <a:p>
            <a:r>
              <a:rPr lang="cs-CZ" dirty="0">
                <a:solidFill>
                  <a:srgbClr val="00B050"/>
                </a:solidFill>
              </a:rPr>
              <a:t>Férová pravidla pro zájmové skupiny, </a:t>
            </a:r>
            <a:r>
              <a:rPr lang="cs-CZ" dirty="0" err="1">
                <a:solidFill>
                  <a:srgbClr val="00B050"/>
                </a:solidFill>
              </a:rPr>
              <a:t>stakeholdry</a:t>
            </a:r>
            <a:endParaRPr lang="cs-CZ" dirty="0">
              <a:solidFill>
                <a:srgbClr val="00B050"/>
              </a:solidFill>
            </a:endParaRPr>
          </a:p>
          <a:p>
            <a:r>
              <a:rPr lang="cs-CZ" dirty="0">
                <a:solidFill>
                  <a:srgbClr val="00B050"/>
                </a:solidFill>
              </a:rPr>
              <a:t>Posílení důvěry v politickou elitu a pol. systém</a:t>
            </a:r>
          </a:p>
          <a:p>
            <a:endParaRPr lang="cs-CZ" dirty="0"/>
          </a:p>
        </p:txBody>
      </p:sp>
      <p:pic>
        <p:nvPicPr>
          <p:cNvPr id="5" name="Picture 2" descr="C:\Karel\schemata\Scheme 1 final.jpg">
            <a:extLst>
              <a:ext uri="{FF2B5EF4-FFF2-40B4-BE49-F238E27FC236}">
                <a16:creationId xmlns:a16="http://schemas.microsoft.com/office/drawing/2014/main" xmlns="" id="{6AC52324-D984-4E10-98D5-425531384B6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852" y="1775534"/>
            <a:ext cx="3887353" cy="38873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172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AE88142-7C32-4279-9F6D-FD1D93395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6C1B01D4-A8CD-4328-B56E-324F647D7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6000" dirty="0"/>
              <a:t>Poznámky proměnám mediální krajiny</a:t>
            </a:r>
          </a:p>
        </p:txBody>
      </p:sp>
    </p:spTree>
    <p:extLst>
      <p:ext uri="{BB962C8B-B14F-4D97-AF65-F5344CB8AC3E}">
        <p14:creationId xmlns:p14="http://schemas.microsoft.com/office/powerpoint/2010/main" val="139159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>
            <a:extLst>
              <a:ext uri="{FF2B5EF4-FFF2-40B4-BE49-F238E27FC236}">
                <a16:creationId xmlns:a16="http://schemas.microsoft.com/office/drawing/2014/main" xmlns="" id="{2DA1FBEF-419D-43A1-B6C8-651C14E0582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05234" y="341790"/>
            <a:ext cx="8856662" cy="6516210"/>
          </a:xfrm>
        </p:spPr>
        <p:txBody>
          <a:bodyPr>
            <a:normAutofit fontScale="25000" lnSpcReduction="20000"/>
          </a:bodyPr>
          <a:lstStyle/>
          <a:p>
            <a:pPr marL="274320" indent="-274320" fontAlgn="auto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sz="14400" b="1" dirty="0"/>
              <a:t>CO DNES ZNAMENÁ VEŘEJNOST?</a:t>
            </a:r>
          </a:p>
          <a:p>
            <a:pPr marL="274320" indent="-274320" fontAlgn="auto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sz="9600" b="1" u="sng" dirty="0"/>
              <a:t>Strukturální proměny veřejnosti </a:t>
            </a:r>
            <a:r>
              <a:rPr lang="cs-CZ" sz="9600" b="1" dirty="0"/>
              <a:t>(J. </a:t>
            </a:r>
            <a:r>
              <a:rPr lang="cs-CZ" sz="9600" b="1" dirty="0" err="1"/>
              <a:t>Habemas</a:t>
            </a:r>
            <a:r>
              <a:rPr lang="cs-CZ" sz="9600" b="1" dirty="0"/>
              <a:t>, 1962) </a:t>
            </a:r>
          </a:p>
          <a:p>
            <a:pPr marL="274320" indent="-274320" fontAlgn="auto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sz="9600" b="1" dirty="0"/>
              <a:t>Mimopolitická, sekulární, neuzavřená (tématům, lidem)</a:t>
            </a:r>
          </a:p>
          <a:p>
            <a:pPr marL="274320" indent="-274320" fontAlgn="auto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sz="9600" b="1" dirty="0"/>
              <a:t>Kritická x manipulativní, demonstrativní publicita</a:t>
            </a:r>
          </a:p>
          <a:p>
            <a:pPr marL="274320" indent="-274320" fontAlgn="auto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sz="9600" b="1" dirty="0"/>
              <a:t>Re-feudalizace veřejnosti, PR (?), práce s, konstrukce veřejnosti</a:t>
            </a:r>
            <a:endParaRPr lang="cs-CZ" sz="9600" dirty="0"/>
          </a:p>
          <a:p>
            <a:pPr marL="274320" indent="-274320" fontAlgn="auto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sz="9600" b="1" dirty="0"/>
              <a:t>Politická funkce médií (dnes) – </a:t>
            </a:r>
            <a:r>
              <a:rPr lang="cs-CZ" sz="9600" b="1" dirty="0" err="1"/>
              <a:t>watchdog</a:t>
            </a:r>
            <a:r>
              <a:rPr lang="cs-CZ" sz="9600" b="1" dirty="0"/>
              <a:t>, agenda </a:t>
            </a:r>
            <a:r>
              <a:rPr lang="cs-CZ" sz="9600" b="1" dirty="0" err="1"/>
              <a:t>setting</a:t>
            </a:r>
            <a:r>
              <a:rPr lang="cs-CZ" sz="9600" b="1" dirty="0"/>
              <a:t>, informace a osvěta – sociální funkce médií (integrační, večerní z právy)</a:t>
            </a:r>
            <a:endParaRPr lang="cs-CZ" sz="9600" dirty="0"/>
          </a:p>
          <a:p>
            <a:pPr marL="274320" indent="-274320" fontAlgn="auto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sz="9600" b="1" dirty="0"/>
              <a:t>Komercializace, bulvarizace</a:t>
            </a:r>
            <a:endParaRPr lang="cs-CZ" sz="9600" dirty="0"/>
          </a:p>
          <a:p>
            <a:pPr marL="274320" indent="-274320" fontAlgn="auto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sz="9600" b="1" dirty="0"/>
              <a:t>Infotainment-</a:t>
            </a:r>
            <a:r>
              <a:rPr lang="cs-CZ" sz="9600" b="1" dirty="0" err="1"/>
              <a:t>politainment</a:t>
            </a:r>
            <a:r>
              <a:rPr lang="cs-CZ" sz="9600" b="1" dirty="0"/>
              <a:t>-depolitizace veřejnosti</a:t>
            </a:r>
          </a:p>
          <a:p>
            <a:pPr marL="274320" indent="-274320" fontAlgn="auto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sz="9600" b="1" dirty="0" err="1"/>
              <a:t>Pseudo</a:t>
            </a:r>
            <a:r>
              <a:rPr lang="cs-CZ" sz="9600" b="1" dirty="0"/>
              <a:t>-události, </a:t>
            </a:r>
            <a:r>
              <a:rPr lang="cs-CZ" sz="9600" b="1" dirty="0" err="1"/>
              <a:t>Hyperrealita</a:t>
            </a:r>
            <a:r>
              <a:rPr lang="cs-CZ" sz="9600" b="1" dirty="0"/>
              <a:t>, </a:t>
            </a:r>
            <a:r>
              <a:rPr lang="cs-CZ" sz="9600" b="1" dirty="0" err="1"/>
              <a:t>Simulakra</a:t>
            </a:r>
            <a:r>
              <a:rPr lang="cs-CZ" sz="9600" b="1" dirty="0"/>
              <a:t> (</a:t>
            </a:r>
            <a:r>
              <a:rPr lang="cs-CZ" sz="9600" b="1" dirty="0" err="1"/>
              <a:t>Deleuze</a:t>
            </a:r>
            <a:r>
              <a:rPr lang="cs-CZ" sz="9600" b="1" dirty="0"/>
              <a:t>, </a:t>
            </a:r>
            <a:r>
              <a:rPr lang="cs-CZ" sz="9600" b="1" dirty="0" err="1"/>
              <a:t>Baudrillard</a:t>
            </a:r>
            <a:r>
              <a:rPr lang="cs-CZ" sz="9600" b="1" dirty="0"/>
              <a:t>)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cs-CZ" sz="9600" b="1" dirty="0"/>
              <a:t>Nezávislost médií a MVS (?)</a:t>
            </a:r>
            <a:endParaRPr lang="cs-CZ" sz="96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cs-CZ" sz="9600" b="1" dirty="0"/>
              <a:t>Mediální gramotnost coby branná povinnost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cs-CZ" sz="9600" b="1" dirty="0"/>
              <a:t>Evropeizace veřejné sféry – trajektorie evropeizace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cs-CZ" sz="9600" b="1" dirty="0"/>
              <a:t>	místo, čas, význam (?)</a:t>
            </a:r>
          </a:p>
          <a:p>
            <a:pPr marL="274320" indent="-274320" fontAlgn="auto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sz="9600" dirty="0"/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"/>
              <a:defRPr/>
            </a:pPr>
            <a:endParaRPr lang="cs-CZ" sz="2000" dirty="0"/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9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9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9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9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98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98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98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98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98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98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98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98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98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98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xmlns="" id="{88EEDE47-08D7-4557-B1CF-9559C62DEB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5288" y="260350"/>
            <a:ext cx="8229600" cy="114300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cs-CZ" dirty="0"/>
              <a:t>Zábava? </a:t>
            </a:r>
          </a:p>
        </p:txBody>
      </p:sp>
      <p:pic>
        <p:nvPicPr>
          <p:cNvPr id="57347" name="Zástupný symbol pro obsah 3" descr="London evening standard.bmp">
            <a:extLst>
              <a:ext uri="{FF2B5EF4-FFF2-40B4-BE49-F238E27FC236}">
                <a16:creationId xmlns:a16="http://schemas.microsoft.com/office/drawing/2014/main" xmlns="" id="{D1D387D4-8DC0-4A0E-951E-00700C419E4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190" y="1588230"/>
            <a:ext cx="3157538" cy="4525963"/>
          </a:xfrm>
        </p:spPr>
      </p:pic>
      <p:pic>
        <p:nvPicPr>
          <p:cNvPr id="57348" name="Obrázek 4" descr="the sun.bmp">
            <a:extLst>
              <a:ext uri="{FF2B5EF4-FFF2-40B4-BE49-F238E27FC236}">
                <a16:creationId xmlns:a16="http://schemas.microsoft.com/office/drawing/2014/main" xmlns="" id="{5BA75874-903D-4E37-9599-4372CE3C1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936" y="71385"/>
            <a:ext cx="4808855" cy="6786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xmlns="" id="{7EA57F57-AD81-4B84-84BB-65FF7414B2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3850" y="260350"/>
            <a:ext cx="8229600" cy="114300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cs-CZ" dirty="0"/>
              <a:t>Kvalita !</a:t>
            </a:r>
          </a:p>
        </p:txBody>
      </p:sp>
      <p:pic>
        <p:nvPicPr>
          <p:cNvPr id="58371" name="Zástupný symbol pro obsah 3" descr="New York Times.bmp">
            <a:extLst>
              <a:ext uri="{FF2B5EF4-FFF2-40B4-BE49-F238E27FC236}">
                <a16:creationId xmlns:a16="http://schemas.microsoft.com/office/drawing/2014/main" xmlns="" id="{87514A22-9C4E-403D-9694-A0FF5D5EBBA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310450"/>
            <a:ext cx="3157538" cy="4525962"/>
          </a:xfrm>
        </p:spPr>
      </p:pic>
      <p:pic>
        <p:nvPicPr>
          <p:cNvPr id="58372" name="Obrázek 4" descr="Gardian week.bmp">
            <a:extLst>
              <a:ext uri="{FF2B5EF4-FFF2-40B4-BE49-F238E27FC236}">
                <a16:creationId xmlns:a16="http://schemas.microsoft.com/office/drawing/2014/main" xmlns="" id="{56A175FD-2838-4B3D-8A42-1ED9AC826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63" y="428625"/>
            <a:ext cx="4929187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xmlns="" id="{74F5D5AE-5CA4-4C45-9B6F-761A29F0470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5288" y="260350"/>
            <a:ext cx="8229600" cy="114300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cs-CZ" dirty="0"/>
              <a:t>Trendy?</a:t>
            </a:r>
          </a:p>
        </p:txBody>
      </p:sp>
      <p:pic>
        <p:nvPicPr>
          <p:cNvPr id="59395" name="Zástupný symbol pro obsah 3" descr="Gardian 1969 1.bmp">
            <a:extLst>
              <a:ext uri="{FF2B5EF4-FFF2-40B4-BE49-F238E27FC236}">
                <a16:creationId xmlns:a16="http://schemas.microsoft.com/office/drawing/2014/main" xmlns="" id="{2DC1A072-7707-46EA-8F27-FED91C783CA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9112" y="1403350"/>
            <a:ext cx="3394075" cy="4525962"/>
          </a:xfrm>
        </p:spPr>
      </p:pic>
      <p:pic>
        <p:nvPicPr>
          <p:cNvPr id="59396" name="Obrázek 4" descr="New York Times.bmp">
            <a:extLst>
              <a:ext uri="{FF2B5EF4-FFF2-40B4-BE49-F238E27FC236}">
                <a16:creationId xmlns:a16="http://schemas.microsoft.com/office/drawing/2014/main" xmlns="" id="{572F11BB-CFCC-4041-ABE0-99E0FB228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275" y="0"/>
            <a:ext cx="4784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1637584"/>
          </a:xfrm>
        </p:spPr>
        <p:txBody>
          <a:bodyPr>
            <a:normAutofit fontScale="90000"/>
          </a:bodyPr>
          <a:lstStyle/>
          <a:p>
            <a:r>
              <a:rPr lang="cs-CZ" dirty="0"/>
              <a:t>Občanská společnost</a:t>
            </a:r>
            <a:br>
              <a:rPr lang="cs-CZ" dirty="0"/>
            </a:br>
            <a:r>
              <a:rPr lang="cs-CZ" dirty="0"/>
              <a:t>Civil/</a:t>
            </a:r>
            <a:r>
              <a:rPr lang="cs-CZ" dirty="0" err="1"/>
              <a:t>Bürgerlich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Society/</a:t>
            </a:r>
            <a:r>
              <a:rPr lang="cs-CZ" dirty="0" err="1"/>
              <a:t>Gesellschaft</a:t>
            </a:r>
            <a:endParaRPr lang="cs-CZ" dirty="0"/>
          </a:p>
        </p:txBody>
      </p:sp>
      <p:pic>
        <p:nvPicPr>
          <p:cNvPr id="4" name="Zástupný symbol pro obsah 3" descr="frankfur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260" y="3429000"/>
            <a:ext cx="5000625" cy="2814638"/>
          </a:xfrm>
        </p:spPr>
      </p:pic>
    </p:spTree>
    <p:extLst>
      <p:ext uri="{BB962C8B-B14F-4D97-AF65-F5344CB8AC3E}">
        <p14:creationId xmlns:p14="http://schemas.microsoft.com/office/powerpoint/2010/main" val="37539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99E4D9E-D551-4A66-BDF1-0924ADFEB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Klientelismus x formální pravidla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xmlns="" id="{2EBA6BEA-B467-4B81-BE2C-25CE12B478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364" t="61134" r="17339" b="10491"/>
          <a:stretch/>
        </p:blipFill>
        <p:spPr>
          <a:xfrm>
            <a:off x="-249720" y="2120202"/>
            <a:ext cx="9256909" cy="482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3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 2"/>
          <p:cNvGraphicFramePr/>
          <p:nvPr>
            <p:extLst>
              <p:ext uri="{D42A27DB-BD31-4B8C-83A1-F6EECF244321}">
                <p14:modId xmlns:p14="http://schemas.microsoft.com/office/powerpoint/2010/main" val="1234120189"/>
              </p:ext>
            </p:extLst>
          </p:nvPr>
        </p:nvGraphicFramePr>
        <p:xfrm>
          <a:off x="351691" y="2186861"/>
          <a:ext cx="8350182" cy="4344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5300" name="Rectangle 1"/>
          <p:cNvSpPr>
            <a:spLocks noChangeArrowheads="1"/>
          </p:cNvSpPr>
          <p:nvPr/>
        </p:nvSpPr>
        <p:spPr bwMode="auto">
          <a:xfrm>
            <a:off x="351691" y="247322"/>
            <a:ext cx="8591341" cy="168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cs-CZ" altLang="cs-CZ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Odpověď na otázku „Kdybyste chtěl něco od veřejné správy nebo veřejné služby, </a:t>
            </a:r>
          </a:p>
          <a:p>
            <a:pPr algn="ctr" eaLnBrk="1" hangingPunct="1"/>
            <a:r>
              <a:rPr lang="cs-CZ" altLang="cs-CZ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jaké míry je podle vás přijatelné jednat následujícími způsoby?“</a:t>
            </a:r>
            <a:r>
              <a:rPr lang="cs-CZ" altLang="cs-CZ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cs-CZ" alt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(ČR)</a:t>
            </a:r>
            <a:r>
              <a:rPr lang="cs-CZ" altLang="cs-CZ" dirty="0">
                <a:ea typeface="Calibri" panose="020F0502020204030204" pitchFamily="34" charset="0"/>
                <a:cs typeface="Times New Roman" panose="02020603050405020304" pitchFamily="18" charset="0"/>
              </a:rPr>
              <a:t> zdroj: Evropská komise (2013)</a:t>
            </a:r>
          </a:p>
          <a:p>
            <a:pPr algn="just" eaLnBrk="1" hangingPunct="1"/>
            <a:endParaRPr lang="cs-CZ" altLang="cs-CZ" sz="13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13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Zástupný obsah 16">
            <a:extLst>
              <a:ext uri="{FF2B5EF4-FFF2-40B4-BE49-F238E27FC236}">
                <a16:creationId xmlns:a16="http://schemas.microsoft.com/office/drawing/2014/main" xmlns="" id="{D1DFF374-C68B-48FC-AFEF-A6102FA24B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6558559"/>
              </p:ext>
            </p:extLst>
          </p:nvPr>
        </p:nvGraphicFramePr>
        <p:xfrm>
          <a:off x="0" y="1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C6F410F2-DE9C-4A1E-9FEC-96D695851378}"/>
              </a:ext>
            </a:extLst>
          </p:cNvPr>
          <p:cNvSpPr txBox="1"/>
          <p:nvPr/>
        </p:nvSpPr>
        <p:spPr>
          <a:xfrm>
            <a:off x="191729" y="188112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Corruption</a:t>
            </a:r>
            <a:r>
              <a:rPr lang="cs-CZ" sz="1800" dirty="0"/>
              <a:t> in</a:t>
            </a:r>
            <a:r>
              <a:rPr lang="en-US" sz="1800" dirty="0"/>
              <a:t> Europe (1996 </a:t>
            </a:r>
            <a:r>
              <a:rPr lang="en-GB" sz="1800" dirty="0"/>
              <a:t>– 20</a:t>
            </a:r>
            <a:r>
              <a:rPr lang="cs-CZ" sz="1800" dirty="0"/>
              <a:t>20</a:t>
            </a:r>
            <a:r>
              <a:rPr lang="en-GB" sz="1800" dirty="0"/>
              <a:t>)</a:t>
            </a:r>
            <a:r>
              <a:rPr lang="en-GB" sz="1800" b="1" dirty="0"/>
              <a:t> </a:t>
            </a:r>
            <a:br>
              <a:rPr lang="en-GB" sz="1800" b="1" dirty="0"/>
            </a:br>
            <a:r>
              <a:rPr lang="en-GB" sz="1800" dirty="0"/>
              <a:t>(</a:t>
            </a:r>
            <a:r>
              <a:rPr lang="cs-CZ" sz="1800" dirty="0"/>
              <a:t>source: </a:t>
            </a:r>
            <a:r>
              <a:rPr lang="en-GB" sz="1800" dirty="0"/>
              <a:t>T</a:t>
            </a:r>
            <a:r>
              <a:rPr lang="cs-CZ" sz="1800" dirty="0"/>
              <a:t>I,</a:t>
            </a:r>
            <a:r>
              <a:rPr lang="en-GB" sz="1800" dirty="0"/>
              <a:t>CPI</a:t>
            </a:r>
            <a:r>
              <a:rPr lang="cs-CZ" sz="1800" dirty="0"/>
              <a:t>: </a:t>
            </a:r>
            <a:r>
              <a:rPr lang="cs-CZ" sz="1800" dirty="0">
                <a:solidFill>
                  <a:srgbClr val="FF0000"/>
                </a:solidFill>
              </a:rPr>
              <a:t>2020 EU/6,4; CZ 19. place</a:t>
            </a:r>
            <a:r>
              <a:rPr lang="en-GB" sz="1800" dirty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Zdroj: Josef Lada, </a:t>
            </a:r>
            <a:r>
              <a:rPr lang="cs-CZ" i="1" dirty="0"/>
              <a:t>Bubáci a hastrmani</a:t>
            </a:r>
            <a:r>
              <a:rPr lang="cs-CZ" dirty="0"/>
              <a:t>, Albatros, 2010, s. 12 (vyšlo 1952)</a:t>
            </a:r>
          </a:p>
        </p:txBody>
      </p:sp>
      <p:pic>
        <p:nvPicPr>
          <p:cNvPr id="6" name="Zástupný symbol pro obsah 5" descr="Lad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38049" y="1618495"/>
            <a:ext cx="5094452" cy="4808210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cs-CZ" sz="2000" dirty="0"/>
              <a:t>Pan starosta je vážně vyslechl a potom k nim promluvil s úřední vážností. „</a:t>
            </a:r>
            <a:r>
              <a:rPr lang="cs-CZ" sz="2000" dirty="0" err="1"/>
              <a:t>Nó</a:t>
            </a:r>
            <a:r>
              <a:rPr lang="cs-CZ" sz="2000" dirty="0"/>
              <a:t>, </a:t>
            </a:r>
            <a:r>
              <a:rPr lang="cs-CZ" sz="2000" dirty="0" err="1"/>
              <a:t>vono</a:t>
            </a:r>
            <a:r>
              <a:rPr lang="cs-CZ" sz="2000" dirty="0"/>
              <a:t> by to bylo dobré, kdyby se tu usadilo </a:t>
            </a:r>
            <a:r>
              <a:rPr lang="cs-CZ" sz="2000" dirty="0" err="1"/>
              <a:t>ňáké</a:t>
            </a:r>
            <a:r>
              <a:rPr lang="cs-CZ" sz="2000" dirty="0"/>
              <a:t> strašidlo – copak o to! </a:t>
            </a:r>
            <a:r>
              <a:rPr lang="cs-CZ" sz="2000" dirty="0" err="1"/>
              <a:t>Děcka</a:t>
            </a:r>
            <a:r>
              <a:rPr lang="cs-CZ" sz="2000" dirty="0"/>
              <a:t> beztoho už začínají tropit všelijaké nezbednosti… ať hodně </a:t>
            </a:r>
            <a:r>
              <a:rPr lang="cs-CZ" sz="2000" b="1" u="sng" dirty="0"/>
              <a:t>straší</a:t>
            </a:r>
            <a:r>
              <a:rPr lang="cs-CZ" sz="2000" dirty="0"/>
              <a:t> kolem zahrad a polí s lusky, aby nám to </a:t>
            </a:r>
            <a:r>
              <a:rPr lang="cs-CZ" sz="2000" dirty="0" err="1"/>
              <a:t>děcka</a:t>
            </a:r>
            <a:r>
              <a:rPr lang="cs-CZ" sz="2000" dirty="0"/>
              <a:t> všecko neroznesla, a když budu vidět, že </a:t>
            </a:r>
            <a:r>
              <a:rPr lang="cs-CZ" sz="2000" b="1" dirty="0"/>
              <a:t>straší </a:t>
            </a:r>
            <a:r>
              <a:rPr lang="cs-CZ" sz="2000" b="1" u="sng" dirty="0"/>
              <a:t>hlavně u mých </a:t>
            </a:r>
            <a:r>
              <a:rPr lang="cs-CZ" sz="2000" dirty="0"/>
              <a:t>lusek, nebudu zase hledět na nějaké to slovo a leckams ho k strašení doporučím“.</a:t>
            </a:r>
          </a:p>
        </p:txBody>
      </p:sp>
    </p:spTree>
    <p:extLst>
      <p:ext uri="{BB962C8B-B14F-4D97-AF65-F5344CB8AC3E}">
        <p14:creationId xmlns:p14="http://schemas.microsoft.com/office/powerpoint/2010/main" val="204470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kvalitavs.cz/wp-content/uploads/2017/02/veliksotn%c3%ad-struktur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735" y="144791"/>
            <a:ext cx="9020962" cy="62158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88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3|1.3|1.4|1.7|2.4"/>
</p:tagLst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rkýř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  <a:fontScheme name="Arkýř">
    <a:majorFont>
      <a:latin typeface="Century Schoolbook"/>
      <a:ea typeface=""/>
      <a:cs typeface=""/>
      <a:font script="Jpan" typeface="ＭＳ Ｐ明朝"/>
      <a:font script="Hang" typeface="휴먼매직체"/>
      <a:font script="Hans" typeface="华文楷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entury Schoolbook"/>
      <a:ea typeface=""/>
      <a:cs typeface=""/>
      <a:font script="Jpan" typeface="ＭＳ Ｐ明朝"/>
      <a:font script="Hang" typeface="휴먼매직체"/>
      <a:font script="Hans" typeface="宋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Arkýř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8000"/>
              <a:satMod val="125000"/>
            </a:schemeClr>
          </a:gs>
          <a:gs pos="40000">
            <a:schemeClr val="phClr">
              <a:tint val="90000"/>
              <a:shade val="90000"/>
              <a:satMod val="120000"/>
            </a:schemeClr>
          </a:gs>
          <a:gs pos="100000">
            <a:schemeClr val="phClr">
              <a:tint val="5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shade val="80000"/>
            </a:schemeClr>
            <a:schemeClr val="phClr">
              <a:tint val="91000"/>
            </a:schemeClr>
          </a:duotone>
        </a:blip>
        <a:tile tx="0" ty="0" sx="40000" sy="50000" flip="y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3431</TotalTime>
  <Words>850</Words>
  <Application>Microsoft Office PowerPoint</Application>
  <PresentationFormat>Předvádění na obrazovce (4:3)</PresentationFormat>
  <Paragraphs>140</Paragraphs>
  <Slides>38</Slides>
  <Notes>4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39" baseType="lpstr">
      <vt:lpstr>Motiv sady Office</vt:lpstr>
      <vt:lpstr>Karel B. Müller www.karelmuller.eu</vt:lpstr>
      <vt:lpstr>Témata</vt:lpstr>
      <vt:lpstr>Moderní versus tradiční</vt:lpstr>
      <vt:lpstr>Občanská společnost Civil/Bürgerlich Society/Gesellschaft</vt:lpstr>
      <vt:lpstr>Klientelismus x formální pravidla</vt:lpstr>
      <vt:lpstr>Prezentace aplikace PowerPoint</vt:lpstr>
      <vt:lpstr>Prezentace aplikace PowerPoint</vt:lpstr>
      <vt:lpstr>Zdroj: Josef Lada, Bubáci a hastrmani, Albatros, 2010, s. 12 (vyšlo 1952)</vt:lpstr>
      <vt:lpstr>Prezentace aplikace PowerPoint</vt:lpstr>
      <vt:lpstr>Prezentace aplikace PowerPoint</vt:lpstr>
      <vt:lpstr>Šance pro zájmové skupiny, maminky na mateřské, místní podnikatelské skupiny, developery … (KV volby 2018)  </vt:lpstr>
      <vt:lpstr>Role opozice </vt:lpstr>
      <vt:lpstr>Perspektiva sociální diferenciace Patronáž versus formální instituce Univerzalizující média moci (Niklas Luhmann)</vt:lpstr>
      <vt:lpstr>Clientelism, oligarchization, state capture (2013 - 2021) </vt:lpstr>
      <vt:lpstr>Prezentace aplikace PowerPoint</vt:lpstr>
      <vt:lpstr>Conflict of Interests aneb Babišův problém (?) </vt:lpstr>
      <vt:lpstr>Institucionalizace rozhraní Politika x TRH/veřejnost </vt:lpstr>
      <vt:lpstr>Perspektiva občanské veřejnosti Karel B. Müller (2016). Češi, občanská společnost a evropské výzvy. Praha: Triton.</vt:lpstr>
      <vt:lpstr>Borderline Approach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Co je lobbing?</vt:lpstr>
      <vt:lpstr>Role zájmových skupin  a policy making process</vt:lpstr>
      <vt:lpstr>Legislative Drafting Process </vt:lpstr>
      <vt:lpstr>Strategie a nástroje lobbingu</vt:lpstr>
      <vt:lpstr>Smysl regulace lobbingu</vt:lpstr>
      <vt:lpstr>Nástroje regulace lobbingu</vt:lpstr>
      <vt:lpstr>Prezentace aplikace PowerPoint</vt:lpstr>
      <vt:lpstr>Perspektiva občanské veřejnosti Karel B. Müller (2016). Češi, občanská společnost a evropské výzvy. Praha: Triton.</vt:lpstr>
      <vt:lpstr>Cíle regulace</vt:lpstr>
      <vt:lpstr>Prezentace aplikace PowerPoint</vt:lpstr>
      <vt:lpstr>Prezentace aplikace PowerPoint</vt:lpstr>
      <vt:lpstr>Zábava? </vt:lpstr>
      <vt:lpstr>Kvalita !</vt:lpstr>
      <vt:lpstr>Trendy?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xmas</dc:creator>
  <cp:lastModifiedBy>Karel Müller</cp:lastModifiedBy>
  <cp:revision>215</cp:revision>
  <cp:lastPrinted>2015-09-30T07:58:45Z</cp:lastPrinted>
  <dcterms:created xsi:type="dcterms:W3CDTF">2015-06-02T07:24:49Z</dcterms:created>
  <dcterms:modified xsi:type="dcterms:W3CDTF">2022-04-08T12:11:43Z</dcterms:modified>
</cp:coreProperties>
</file>