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1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0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37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6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657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5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4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9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81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4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4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31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83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62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7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64E3-75C1-47BE-90B8-B14B3CD1D4BF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5E3877-7EE5-4254-9C9D-50335AE87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1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8C033-2100-4803-BCB0-EA6E60A3E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55179"/>
            <a:ext cx="7766936" cy="1646302"/>
          </a:xfrm>
        </p:spPr>
        <p:txBody>
          <a:bodyPr/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Střet civilizací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4F9356-FB6E-4DF7-8CFE-F4A3D5B90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střetů mezi Islámem a Západem</a:t>
            </a:r>
          </a:p>
        </p:txBody>
      </p:sp>
    </p:spTree>
    <p:extLst>
      <p:ext uri="{BB962C8B-B14F-4D97-AF65-F5344CB8AC3E}">
        <p14:creationId xmlns:p14="http://schemas.microsoft.com/office/powerpoint/2010/main" val="1390211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03DCA-E93F-4030-9EBD-CC28E4C6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civilizací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34F6D-2AD0-4937-A092-AFB0349F5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Západní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Nebo též Západ je civilizace založená na dědictví antiky a katolicismu a protestantismu. Je charakteristická jazykovou pluralitou, oddělením duchovní a světské autority, ochraně lidských práv a zastupitelských orgánech, společenského pluralismu a individualismu. Jednotlivé prvky se mohou nacházet i u jiných civilizací, ale takto dohromady se vyskytují výhradně u civilizace západní.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Pravoslavná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hovoří též vyčleňuje ruskou ortodoxní civilizaci, jako nezávislou na západní civilizaci.</a:t>
            </a:r>
          </a:p>
        </p:txBody>
      </p:sp>
    </p:spTree>
    <p:extLst>
      <p:ext uri="{BB962C8B-B14F-4D97-AF65-F5344CB8AC3E}">
        <p14:creationId xmlns:p14="http://schemas.microsoft.com/office/powerpoint/2010/main" val="201995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2F1AF-DFA5-4040-9B61-9F9F1DF6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civilizací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75C771-BF40-422C-8B1E-D94E9ADD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• Latinskoamerická   </a:t>
            </a:r>
            <a:r>
              <a:rPr lang="cs-CZ" dirty="0"/>
              <a:t>Ačkoli ji někteří badatelé vnímají jako součást západní civilizace, </a:t>
            </a:r>
            <a:r>
              <a:rPr lang="cs-CZ" dirty="0" err="1"/>
              <a:t>Huntington</a:t>
            </a:r>
            <a:r>
              <a:rPr lang="cs-CZ" dirty="0"/>
              <a:t> ji pro účely analýzy řadí zvlášť. Podle něj, má specifický vývoj oproti Evropě nebo Severní Americe. Typický je pro ni sklon k autoritářské kultuře. </a:t>
            </a:r>
          </a:p>
          <a:p>
            <a:r>
              <a:rPr lang="cs-CZ" dirty="0">
                <a:solidFill>
                  <a:srgbClr val="FF0000"/>
                </a:solidFill>
              </a:rPr>
              <a:t>• (Africká) </a:t>
            </a:r>
            <a:r>
              <a:rPr lang="cs-CZ" dirty="0"/>
              <a:t>Pro účely analýzy se </a:t>
            </a:r>
            <a:r>
              <a:rPr lang="cs-CZ" dirty="0" err="1"/>
              <a:t>Huntington</a:t>
            </a:r>
            <a:r>
              <a:rPr lang="cs-CZ" dirty="0"/>
              <a:t> zamýšlí též nad existencí africké civilizace.</a:t>
            </a:r>
          </a:p>
        </p:txBody>
      </p:sp>
    </p:spTree>
    <p:extLst>
      <p:ext uri="{BB962C8B-B14F-4D97-AF65-F5344CB8AC3E}">
        <p14:creationId xmlns:p14="http://schemas.microsoft.com/office/powerpoint/2010/main" val="317846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CB2F4-9AB7-44BD-9D42-87A49A57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civilizace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DAED2-443C-4C00-A4B2-E79EAFE3E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Studená válka: Jednotlivé státy se vztahovaly ke dvěma velmocím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skončení SV  se státy vztahují k civilizacím ( Absence společného nepřítele)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Členská země: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Plné ztotožnění s civilizací (Příklad Francie v EU) 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země: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Ohnisko civilizace, je na něj nahlíženo jako zdroj kultury , tyto státy komunikují mezi sebou na úrovni mezi civilizační 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Osamocená země: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Stát, který nemá sounáležitosti s jinými společnostmi ( Etiopie, Oceánie, </a:t>
            </a:r>
            <a:r>
              <a:rPr lang="cs-CZ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Japonsko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/>
              <a:t>Čínská, pravoslavná a hinduistická civilizace má jeden dominantní ústřední stát </a:t>
            </a:r>
            <a:endParaRPr 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47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2586F-3219-44B0-9D14-9A4BAC2FF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civilizace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3BEB3-E969-49A9-B738-B89A8C8F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Západní civilizace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Německo?, Francie? ( Území, historie)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Civilizace bez ústředních států, Proč?</a:t>
            </a:r>
          </a:p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Írán (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Šiité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SAUD( nízký počet obyvatel, kultura)</a:t>
            </a:r>
          </a:p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Latinská Amerika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Brazílie ( Jazyk, ostatními neoblíbený)</a:t>
            </a:r>
          </a:p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Nestabilita korupce, Jazyk, postkoloniální rozdělení,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preferuje Nigérii a JAR v budoucnu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7598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F2D72-70BC-41ED-92F2-26FC131C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civilizace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E9511-7752-443D-803A-273F6EE4A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Rozštěpené země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Země s početnými skupinami, náležící k více civilizacím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Konflikty, války (Jugoslávie) Uměle vytvořené celky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Rozpolcená země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Lidé v určité zemi se hlásí k jedné civilizace a její kultuře, vládní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představitelé chtějí změnu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Mexiko, Turecko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2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31548-816E-4380-AE38-92EEA309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„Vývoz civilizace“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střetávání civilizací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95F9E-F5F9-40AD-A7D6-285C5B23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probíhalo protínání civilizací ve 3 fázích</a:t>
            </a:r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Fáze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Doba vzniku civilizací, izolované ( Nízký počet obyvatel) 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konflikt: JV Asie, Severní Indie ( Krátké šarvátky, výjimečně podmanění cizího národa.) Častější byly konflikty uvnitř jedné civilizace.</a:t>
            </a:r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Fáze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8. Století s příchodem Západní civilizace. 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Obchod, technologický vývoj, byrokracii, instituce ( To nejlepší z ostatních civilizací)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jako faktor soudržnosti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civilizační vztahy se přeměňují na podřízení Západu.</a:t>
            </a:r>
          </a:p>
          <a:p>
            <a:pPr>
              <a:spcBef>
                <a:spcPts val="0"/>
              </a:spcBef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 „Západ dobyl svět nikoli nadřazeností svých idejí, hodnot nebo náboženství,  ale především schopností používat organizované násilí.“  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Dominance Západu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269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4662-AFD7-4D8A-91B1-1A09BF4A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„Vývoz civilizace“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střetávání civilizací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793DF-8DF7-45C7-80FA-319966F8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Fáze: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Začátek 20 Století až po současnost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Klesající vliv Západu, více směrné vlivy mezi civilizacemi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Ideologie produkt Západu, náboženství produkt všech ostatních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ideologii mimo západ -&gt; nové podoby ( Komunismus v Číně), postupná revolta proti západů, v hlavní roli náboženství.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„Konflikty politických ideologií uvnitř jedné civilizace vystřídal střet kultur a náboženství mezi jednotlivými civilizacemi.“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„Modernizace a globalizace pramenící ze západu mylně vyvolává představu jedné univerzální civilizace.“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524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4DEDC-FB62-4A20-A42D-CAA02A96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„Vývoz civilizace“ </a:t>
            </a:r>
            <a:br>
              <a:rPr lang="cs-CZ" dirty="0"/>
            </a:br>
            <a:r>
              <a:rPr lang="cs-CZ" dirty="0"/>
              <a:t>Pozápadnění a modernizace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12906-B154-4A00-8BBB-F8869892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Westernizace, Amerikanizace, globalizace</a:t>
            </a:r>
          </a:p>
          <a:p>
            <a:r>
              <a:rPr lang="cs-CZ" dirty="0"/>
              <a:t>Nevytváří se Univerzální civilizace( Jazyk, náboženství, kultura, identita)</a:t>
            </a:r>
          </a:p>
          <a:p>
            <a:r>
              <a:rPr lang="cs-CZ" dirty="0"/>
              <a:t>Modernizace jako potencionální stmelovací faktor</a:t>
            </a:r>
          </a:p>
          <a:p>
            <a:r>
              <a:rPr lang="cs-CZ" dirty="0"/>
              <a:t>S modernizací jde ovšem snaha o pozápadnění civilizací&gt; setkává se s odporem</a:t>
            </a:r>
          </a:p>
          <a:p>
            <a:r>
              <a:rPr lang="cs-CZ" dirty="0"/>
              <a:t>Historicky se s odmítáním obojího můžeme setkat u Číny a Japonska( Samuraj)</a:t>
            </a:r>
          </a:p>
          <a:p>
            <a:r>
              <a:rPr lang="cs-CZ" dirty="0"/>
              <a:t>Myšlenka, pokud chceme být úspěšní jako Západ, musíme ho celý přijmout-&gt;</a:t>
            </a:r>
          </a:p>
          <a:p>
            <a:r>
              <a:rPr lang="pl-PL" dirty="0"/>
              <a:t>-&gt;reformy Mustafy Kemala Ataturka v Turecku( Odklon od Islámské kultury za účelem zlepšení ekonomické, technologické vyspělosti.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082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3D843-E92F-4E93-9010-07435821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Vývoz civilizace“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Pozápadnění a modernizace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37CC2-BF36-4DF3-AB6F-2E6AC2AB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Úspěch modernizace ( Ekonomické, politické, vojenské)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může vyvolat zvýšené sebevědomí a důvěru ve vlastní kulturu.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Druhým důvodem jeto, že modernizace vede k zpřetrhání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tradičních pout společenských vztahů a vede až pocitům ztráty morální hodnoty. Technologie a pokrok vzniklé prázdno nedokáže nahradit a pro tyto potřeby se sahá zpět k náboženství, které navrací vlastní identitu, smysl a cíl . Zároveň se odlišností od západu přispívá k budování vlastní identity.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Modernizace </a:t>
            </a:r>
            <a:r>
              <a:rPr lang="cs-CZ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≠ Pozápadnění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Zelená (Egypt), Modrá (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čína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Japonsko) Červená ( Utopistická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Kamelismus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Černá(Reálný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Kamelismus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-&gt; Většina zemí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CEBC81-6AD8-4E24-ACCE-C6ED9311E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507" y="0"/>
            <a:ext cx="5354653" cy="330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8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B3B1E-C499-4E6A-BFFE-2EC4D129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Úpadek západu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B45DD5-3CAD-4A1A-AB8E-2702806AB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 se vyčerpal a zdá se, že stále více z jeho sil se přelévá jednak k nezápadním národům a k k nadnárodním koncernům -&gt; Asie, Islám</a:t>
            </a:r>
          </a:p>
          <a:p>
            <a:pPr>
              <a:spcBef>
                <a:spcPts val="600"/>
              </a:spcBef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rámci asijské jednoty dochází i k odkazům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konfucianistickou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tradici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hrdost a sebejistota  snižuje ochotu přistupovat na požadavky západních zemí ( Ekonomika, Armáda, Lidská práva)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„Asijský hodnotový systém je ten pravý úspěšný a že dřívější západní model zkrátka nefunguje, asijská kultura je kulturou vyšší ke té západní. Rodí se zde asijská verze západního universalismu“</a:t>
            </a:r>
          </a:p>
          <a:p>
            <a:pPr>
              <a:spcBef>
                <a:spcPts val="600"/>
              </a:spcBef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Islámské obrození -&gt; modernizace bez účastí západu, Generační problémy, rozdílnost názorů, konzum.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5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7BF35-566E-41A9-8D7C-88F4D542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68568-8423-4C52-8B92-50AAB62A8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1927 New York – 2008 Massachusetts </a:t>
            </a:r>
          </a:p>
          <a:p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merický </a:t>
            </a:r>
            <a:r>
              <a:rPr lang="pl-PL" b="0" strike="noStrik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politolog</a:t>
            </a:r>
            <a:r>
              <a:rPr lang="pl-PL" b="0" i="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poradce a akademik</a:t>
            </a:r>
          </a:p>
          <a:p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Harwardská univerzita ( Ph.D – mezinárodní vztahy, politická věda)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oordinátorem bezpečnostního plánování v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Bílém domě </a:t>
            </a:r>
            <a:r>
              <a:rPr lang="cs-CZ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Radě národní bezpečnosti.( Jimmy Carter)</a:t>
            </a:r>
          </a:p>
          <a:p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Formoval americké názory na civilně-vojenské vztahy, politický vývoj států a pohled na komparitivní vládnutí.</a:t>
            </a:r>
          </a:p>
          <a:p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Publikace:  Střet civilizací,  Politická geografie, Úpadek Západu, Teorie modernizace.</a:t>
            </a:r>
          </a:p>
          <a:p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Založil nový proud myšlení v mez. vztazích, inspiroval mnoho autorů</a:t>
            </a:r>
          </a:p>
          <a:p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B2910E3-7ED5-411A-BA4A-9C4BA3C65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0"/>
            <a:ext cx="23812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06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AEEB8-B095-4FD6-B84A-1FFC4B09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 vs Islám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5FA36-7BA6-4F07-9B3C-30B7AC93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Západ: </a:t>
            </a:r>
            <a:r>
              <a:rPr lang="cs-CZ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Křestanství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Oddělení státu a náboženství, kultura se neodráží v náboženství, člověk vytváří naše poznání a vědění, člověk může měnit svět</a:t>
            </a:r>
          </a:p>
          <a:p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Islám:  Islám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je součást politické moci, Kultura pramení čistě z náboženství, člověk nemůže měnit svět, Vše je dáno Bohem</a:t>
            </a:r>
            <a:endParaRPr lang="cs-CZ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7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45C71-A539-4EE9-8379-26D3B056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 vs Islám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Společnost, Politická 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2178A4-8F46-440B-AC19-8A701E75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Moderní, vzdělaná, bohatá, propojená, tolerantní, umírněná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Demokracie, vláda lidu, lidská práva,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Zastaralá, nízká úroveň vzdělání, uzavřená, militantní, chudoba (Velké    rozdíly mezi soc. vrstvami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Teokracie, doktríny, celek převyšuje jednotlivce.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5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8A06B-4EF3-4529-8876-C30E341A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 vs Islám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09C84-D888-440B-9AE5-45A7BEB7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Křesťanství, Antika, Osvícenství, Racionalismus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Svoboda jednotlivce, slova, pohybu, vyznání atd. Kapitalismus, konzum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Volnost</a:t>
            </a:r>
          </a:p>
          <a:p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Islám: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Korán,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Šária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Důraz na skupinu( Rodina), uzavřené sociální vrstvy, kolektivismus, názorová uzavřenost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78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F5E3-C495-41A9-B041-9C5B0A90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 vs Islám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D607C6-9C00-4272-A3C5-BF711C66A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Křížové výpravy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Nájezdy do Evropy ( Turecko, Maurové)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koloniální země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Migrace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Kritika </a:t>
            </a:r>
            <a:r>
              <a:rPr lang="cs-CZ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Hungtingtona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Špatná interpretace mez. vztahů.  Podpora Islamofobie.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Zjednodušená interpretace Islámské kultury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328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CF754-7016-42FE-98AE-E48A7256B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778" y="2768600"/>
            <a:ext cx="8596668" cy="1320800"/>
          </a:xfrm>
        </p:spPr>
        <p:txBody>
          <a:bodyPr>
            <a:normAutofit/>
          </a:bodyPr>
          <a:lstStyle/>
          <a:p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C88E0-2E13-43B8-A7DB-2AA39CD86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10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D2B76-5ABF-41E6-9677-B7195778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světového řádu po studené válce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363BC-803C-4977-8EB9-AEF67F7B4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Existují 4 Teorie:</a:t>
            </a:r>
          </a:p>
          <a:p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Samuel P. </a:t>
            </a:r>
            <a:r>
              <a:rPr lang="cs-CZ" b="0" i="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Huntington</a:t>
            </a:r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Střet civilizací, nikoli mocností</a:t>
            </a:r>
          </a:p>
          <a:p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Francis </a:t>
            </a:r>
            <a:r>
              <a:rPr lang="cs-CZ" b="0" i="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Fukuyama</a:t>
            </a:r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Demokracie, jako konečná forma všech států a kultur</a:t>
            </a:r>
          </a:p>
          <a:p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cs-CZ" b="0" i="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Mearsheimer</a:t>
            </a:r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 jako hegemon světa navždy</a:t>
            </a:r>
          </a:p>
          <a:p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Kritici </a:t>
            </a:r>
            <a:r>
              <a:rPr lang="cs-CZ" b="0" i="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Mearsheimera</a:t>
            </a:r>
            <a:r>
              <a:rPr lang="cs-CZ" b="0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Neustálé měnící se hegemon ( Zákon demokratičnosti společnosti.) – Další hegemonem se stane Čína</a:t>
            </a:r>
          </a:p>
          <a:p>
            <a:endParaRPr lang="cs-CZ" b="0" i="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63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F7D82-36D7-460E-8F27-209E49BE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Střet Civilizací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4A8E2E-8837-4DD6-AED7-93D03591E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myšlenkou je další utváření světa po studené válce, soupeření velmocí vystřídá střet civilizací.</a:t>
            </a:r>
          </a:p>
          <a:p>
            <a: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teze: „ Kultura a kulturní identity, které jsou v nejširším ohledu zároveň identitami civilizačními, utvářejí ve světě po studené válce vzorce soudržnosti, rozpadu a konfliktu.“ </a:t>
            </a:r>
          </a:p>
          <a:p>
            <a: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Světa po studené válce nelze chápat jako jeden harmonický celek -&gt; Model světa (Nezbytný pro pochopení světa)</a:t>
            </a:r>
          </a:p>
          <a:p>
            <a: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 jednotlivých států nestačí -&gt;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 je složený s několika civilizací.</a:t>
            </a:r>
          </a:p>
          <a:p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9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F55AE-A4BC-4634-9513-D7C9D726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civilizace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4690E-2FA1-4A81-A08C-CBDECF2F9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civilizace se měnila v průběhu moderních dějin</a:t>
            </a:r>
          </a:p>
          <a:p>
            <a:r>
              <a:rPr lang="cs-CZ" dirty="0"/>
              <a:t>V 18. století: francouzští učenci-&gt;civilizace  protiklad  „barbarství a vandalismu“. ( Gramotná, stabilní, urbanizovanou)</a:t>
            </a:r>
          </a:p>
          <a:p>
            <a:pPr marL="0" indent="0">
              <a:buNone/>
            </a:pPr>
            <a:r>
              <a:rPr lang="cs-CZ" dirty="0"/>
              <a:t>     Být necivilizovaný znamenalo nebýt společensky přijat </a:t>
            </a:r>
          </a:p>
          <a:p>
            <a:pPr marL="0" indent="0">
              <a:buNone/>
            </a:pPr>
            <a:r>
              <a:rPr lang="cs-CZ" dirty="0"/>
              <a:t>     Anglie: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Život ve městech, organizovaný </a:t>
            </a:r>
            <a:r>
              <a:rPr lang="cs-CZ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vládou</a:t>
            </a: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a usnadněný </a:t>
            </a:r>
            <a:r>
              <a:rPr lang="cs-CZ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písmem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/>
          </a:p>
          <a:p>
            <a:r>
              <a:rPr lang="cs-CZ" dirty="0"/>
              <a:t>V 19. století: Civilizace jako </a:t>
            </a:r>
            <a:r>
              <a:rPr lang="cs-CZ" dirty="0">
                <a:solidFill>
                  <a:srgbClr val="FF0000"/>
                </a:solidFill>
              </a:rPr>
              <a:t>jeden</a:t>
            </a:r>
            <a:r>
              <a:rPr lang="cs-CZ" dirty="0"/>
              <a:t> standart pro státy, které chtějí tvořit mezinárodní rámec, vedený Evropou.</a:t>
            </a:r>
          </a:p>
          <a:p>
            <a:r>
              <a:rPr lang="cs-CZ" dirty="0"/>
              <a:t>V 20. století: Rozdělní na několik civilizací podle určitých kritérií. Opuštění od jednoho standartu.</a:t>
            </a:r>
          </a:p>
        </p:txBody>
      </p:sp>
    </p:spTree>
    <p:extLst>
      <p:ext uri="{BB962C8B-B14F-4D97-AF65-F5344CB8AC3E}">
        <p14:creationId xmlns:p14="http://schemas.microsoft.com/office/powerpoint/2010/main" val="354822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FE7BA-AA4B-4DE9-BC02-363C50CA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civilizace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D0BBB-8C59-418D-9209-3B8555E4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pojetí civilizace: Nosný termín pro společné humanitní ideály a dědictví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Civilizace </a:t>
            </a:r>
            <a:r>
              <a:rPr lang="cs-CZ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≠ Kultura  -&gt; Kultura jsou ideály, hodnoty, umění a tradice, které jsou součástí civilizace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Civilizace  ≠ Stát -&gt;   Civilizace přesahuje státy, územně, kulturně, politicky</a:t>
            </a:r>
          </a:p>
          <a:p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Neustále se mění, vyvíjí, modernizuje</a:t>
            </a:r>
          </a:p>
          <a:p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Nejdéle trvající společenský útvar na zemi </a:t>
            </a:r>
          </a:p>
          <a:p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Civilizační znaky: Primární: Tradice, kultura, náboženství, etnicita, </a:t>
            </a:r>
          </a:p>
          <a:p>
            <a:pPr marL="0" indent="0">
              <a:buNone/>
            </a:pPr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Sekundární : Dějiny, instituce, jazyk, sebeurčení</a:t>
            </a:r>
          </a:p>
          <a:p>
            <a:pPr marL="0" indent="0">
              <a:buNone/>
            </a:pPr>
            <a:endParaRPr lang="cs-CZ" b="0" i="0" dirty="0">
              <a:solidFill>
                <a:srgbClr val="444444"/>
              </a:solidFill>
              <a:effectLst/>
              <a:latin typeface="Ubuntu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0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66A5D-619F-4424-BC50-3C79522D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civilizace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C25CD-DBB6-4321-91BF-94B6316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Hungtingtona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Nejširší kulturní entita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kamenem je často náboženství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Dynamický vývoj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Civilizace se navzájem ovlivňují( Ekonomicky, kulturně, vojensky)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93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625DF-7653-43A2-B73E-302E8018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civilizací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A8374-313F-40DE-97E8-8A52BC32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existuje 7(8) civilizací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má svoje náboženství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má svojí historii, která je nutno znát k pochopení jej samotné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civilizace má svoje pomyslné centrum ( Stát, město, Řeka)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Civilizace se navzájem ovlivňují a mohou ( 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Huntingtona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dokonce musí) mezi nimi nastat spory, které mohou vyústit až ke střetům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0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CB362-DE4F-4018-BA88-36B69D15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civilizací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F6C72E-E62C-472D-AF92-C7290C52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Čínská</a:t>
            </a:r>
            <a:r>
              <a:rPr lang="cs-CZ" dirty="0"/>
              <a:t> Ať už ji uvažujeme jako jednu nebo jako řadu takových civilizací, je těsně spojená s konfucianismem, i když ho přerůstá. </a:t>
            </a:r>
          </a:p>
          <a:p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Japonská</a:t>
            </a:r>
            <a:r>
              <a:rPr lang="cs-CZ" dirty="0"/>
              <a:t> Civilizace je potomkem civilizace čínské, ale jest nyní samostatnou civilizací. </a:t>
            </a:r>
          </a:p>
          <a:p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Hinduistická</a:t>
            </a:r>
            <a:r>
              <a:rPr lang="cs-CZ" dirty="0"/>
              <a:t> Hinduismus je zároveň i společenským systémem Indie, a též tento stát přesahuje. </a:t>
            </a:r>
          </a:p>
          <a:p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Islámská </a:t>
            </a:r>
            <a:r>
              <a:rPr lang="cs-CZ" dirty="0"/>
              <a:t>Díky expanzi islámu sem patří řada velmi odlišných islámských kultur – arabská, turecká, malajská, perská.</a:t>
            </a:r>
          </a:p>
        </p:txBody>
      </p:sp>
    </p:spTree>
    <p:extLst>
      <p:ext uri="{BB962C8B-B14F-4D97-AF65-F5344CB8AC3E}">
        <p14:creationId xmlns:p14="http://schemas.microsoft.com/office/powerpoint/2010/main" val="16263278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1639</Words>
  <Application>Microsoft Office PowerPoint</Application>
  <PresentationFormat>Širokoúhlá obrazovka</PresentationFormat>
  <Paragraphs>155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Trebuchet MS</vt:lpstr>
      <vt:lpstr>Ubuntu</vt:lpstr>
      <vt:lpstr>Wingdings 3</vt:lpstr>
      <vt:lpstr>Fazeta</vt:lpstr>
      <vt:lpstr>Samuel Huntington: Střet civilizací</vt:lpstr>
      <vt:lpstr>Samuel Huntington</vt:lpstr>
      <vt:lpstr>Vývoj světového řádu po studené válce</vt:lpstr>
      <vt:lpstr>Střet Civilizací </vt:lpstr>
      <vt:lpstr>Pojem civilizace</vt:lpstr>
      <vt:lpstr>Pojem civilizace</vt:lpstr>
      <vt:lpstr>Pojem civilizace</vt:lpstr>
      <vt:lpstr>Druhy civilizací </vt:lpstr>
      <vt:lpstr>Druhy civilizací </vt:lpstr>
      <vt:lpstr>Druhy civilizací  </vt:lpstr>
      <vt:lpstr>Druhy civilizací </vt:lpstr>
      <vt:lpstr>Struktura civilizace</vt:lpstr>
      <vt:lpstr>Struktura civilizace</vt:lpstr>
      <vt:lpstr>Struktura civilizace</vt:lpstr>
      <vt:lpstr>„Vývoz civilizace“  historické střetávání civilizací</vt:lpstr>
      <vt:lpstr>„Vývoz civilizace“  historické střetávání civilizací</vt:lpstr>
      <vt:lpstr>„Vývoz civilizace“  Pozápadnění a modernizace</vt:lpstr>
      <vt:lpstr>Vývoz civilizace“  Pozápadnění a modernizace</vt:lpstr>
      <vt:lpstr>Úpadek západu</vt:lpstr>
      <vt:lpstr>Západ vs Islám Náboženství</vt:lpstr>
      <vt:lpstr>Západ vs Islám Společnost, Politická struktura</vt:lpstr>
      <vt:lpstr>Západ vs Islám Základní hodnoty</vt:lpstr>
      <vt:lpstr>Západ vs Islám Historie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 Huntington: Střet civilizací</dc:title>
  <dc:creator>Vladimír Wolf</dc:creator>
  <cp:lastModifiedBy>Vladimír Wolf</cp:lastModifiedBy>
  <cp:revision>33</cp:revision>
  <dcterms:created xsi:type="dcterms:W3CDTF">2021-11-21T20:32:56Z</dcterms:created>
  <dcterms:modified xsi:type="dcterms:W3CDTF">2021-11-27T16:00:12Z</dcterms:modified>
</cp:coreProperties>
</file>