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61" r:id="rId5"/>
    <p:sldId id="259" r:id="rId6"/>
    <p:sldId id="266" r:id="rId7"/>
    <p:sldId id="267" r:id="rId8"/>
    <p:sldId id="265" r:id="rId9"/>
    <p:sldId id="260" r:id="rId10"/>
    <p:sldId id="268" r:id="rId11"/>
    <p:sldId id="262" r:id="rId12"/>
    <p:sldId id="263" r:id="rId13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5CDA92-14EA-5E47-AD47-9EDE96D3D5F7}" v="240" dt="2022-10-31T11:00:44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7"/>
    <p:restoredTop sz="94667"/>
  </p:normalViewPr>
  <p:slideViewPr>
    <p:cSldViewPr snapToGrid="0">
      <p:cViewPr varScale="1">
        <p:scale>
          <a:sx n="150" d="100"/>
          <a:sy n="150" d="100"/>
        </p:scale>
        <p:origin x="7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Rahn" userId="39bdcb6b-2183-43be-b270-0da20afd6996" providerId="ADAL" clId="{E25CDA92-14EA-5E47-AD47-9EDE96D3D5F7}"/>
    <pc:docChg chg="undo custSel addSld delSld modSld sldOrd">
      <pc:chgData name="William Rahn" userId="39bdcb6b-2183-43be-b270-0da20afd6996" providerId="ADAL" clId="{E25CDA92-14EA-5E47-AD47-9EDE96D3D5F7}" dt="2022-10-31T11:08:32.691" v="5509" actId="20577"/>
      <pc:docMkLst>
        <pc:docMk/>
      </pc:docMkLst>
      <pc:sldChg chg="modSp mod">
        <pc:chgData name="William Rahn" userId="39bdcb6b-2183-43be-b270-0da20afd6996" providerId="ADAL" clId="{E25CDA92-14EA-5E47-AD47-9EDE96D3D5F7}" dt="2022-10-31T11:08:32.691" v="5509" actId="20577"/>
        <pc:sldMkLst>
          <pc:docMk/>
          <pc:sldMk cId="2503227239" sldId="256"/>
        </pc:sldMkLst>
        <pc:spChg chg="mod">
          <ac:chgData name="William Rahn" userId="39bdcb6b-2183-43be-b270-0da20afd6996" providerId="ADAL" clId="{E25CDA92-14EA-5E47-AD47-9EDE96D3D5F7}" dt="2022-10-31T11:08:32.691" v="5509" actId="20577"/>
          <ac:spMkLst>
            <pc:docMk/>
            <pc:sldMk cId="2503227239" sldId="256"/>
            <ac:spMk id="2" creationId="{10A8D1B0-B858-9F3F-3F95-CD99CDA58ADF}"/>
          </ac:spMkLst>
        </pc:spChg>
        <pc:spChg chg="mod">
          <ac:chgData name="William Rahn" userId="39bdcb6b-2183-43be-b270-0da20afd6996" providerId="ADAL" clId="{E25CDA92-14EA-5E47-AD47-9EDE96D3D5F7}" dt="2022-10-17T13:07:42.039" v="4115" actId="255"/>
          <ac:spMkLst>
            <pc:docMk/>
            <pc:sldMk cId="2503227239" sldId="256"/>
            <ac:spMk id="3" creationId="{41CB6379-B119-9CA8-7A17-250FCDA332DA}"/>
          </ac:spMkLst>
        </pc:spChg>
      </pc:sldChg>
      <pc:sldChg chg="addSp delSp modSp new mod">
        <pc:chgData name="William Rahn" userId="39bdcb6b-2183-43be-b270-0da20afd6996" providerId="ADAL" clId="{E25CDA92-14EA-5E47-AD47-9EDE96D3D5F7}" dt="2022-10-14T16:16:41.487" v="1386" actId="1076"/>
        <pc:sldMkLst>
          <pc:docMk/>
          <pc:sldMk cId="4033865898" sldId="257"/>
        </pc:sldMkLst>
        <pc:spChg chg="mod">
          <ac:chgData name="William Rahn" userId="39bdcb6b-2183-43be-b270-0da20afd6996" providerId="ADAL" clId="{E25CDA92-14EA-5E47-AD47-9EDE96D3D5F7}" dt="2022-10-14T16:16:41.487" v="1386" actId="1076"/>
          <ac:spMkLst>
            <pc:docMk/>
            <pc:sldMk cId="4033865898" sldId="257"/>
            <ac:spMk id="2" creationId="{BE9B4F82-A541-F319-D740-E4D5597EB777}"/>
          </ac:spMkLst>
        </pc:spChg>
        <pc:spChg chg="mod">
          <ac:chgData name="William Rahn" userId="39bdcb6b-2183-43be-b270-0da20afd6996" providerId="ADAL" clId="{E25CDA92-14EA-5E47-AD47-9EDE96D3D5F7}" dt="2022-10-14T16:14:50.956" v="1376" actId="20577"/>
          <ac:spMkLst>
            <pc:docMk/>
            <pc:sldMk cId="4033865898" sldId="257"/>
            <ac:spMk id="3" creationId="{B2BD3C5D-7822-89EA-BB6C-1006F3C2A598}"/>
          </ac:spMkLst>
        </pc:spChg>
        <pc:picChg chg="add del mod">
          <ac:chgData name="William Rahn" userId="39bdcb6b-2183-43be-b270-0da20afd6996" providerId="ADAL" clId="{E25CDA92-14EA-5E47-AD47-9EDE96D3D5F7}" dt="2022-10-14T15:44:35.266" v="543" actId="21"/>
          <ac:picMkLst>
            <pc:docMk/>
            <pc:sldMk cId="4033865898" sldId="257"/>
            <ac:picMk id="5" creationId="{B6B9432C-50DF-ACC0-50E5-431C5D88F9DC}"/>
          </ac:picMkLst>
        </pc:picChg>
        <pc:picChg chg="add mod">
          <ac:chgData name="William Rahn" userId="39bdcb6b-2183-43be-b270-0da20afd6996" providerId="ADAL" clId="{E25CDA92-14EA-5E47-AD47-9EDE96D3D5F7}" dt="2022-10-14T16:11:42.578" v="1107" actId="14100"/>
          <ac:picMkLst>
            <pc:docMk/>
            <pc:sldMk cId="4033865898" sldId="257"/>
            <ac:picMk id="2050" creationId="{7890DD65-FB88-525E-0F18-FE450925E979}"/>
          </ac:picMkLst>
        </pc:picChg>
        <pc:picChg chg="add mod">
          <ac:chgData name="William Rahn" userId="39bdcb6b-2183-43be-b270-0da20afd6996" providerId="ADAL" clId="{E25CDA92-14EA-5E47-AD47-9EDE96D3D5F7}" dt="2022-10-14T16:12:02.376" v="1110" actId="1076"/>
          <ac:picMkLst>
            <pc:docMk/>
            <pc:sldMk cId="4033865898" sldId="257"/>
            <ac:picMk id="2052" creationId="{7A8E1AA1-3CB2-D5B3-246E-3E84FF364442}"/>
          </ac:picMkLst>
        </pc:picChg>
        <pc:picChg chg="add mod">
          <ac:chgData name="William Rahn" userId="39bdcb6b-2183-43be-b270-0da20afd6996" providerId="ADAL" clId="{E25CDA92-14EA-5E47-AD47-9EDE96D3D5F7}" dt="2022-10-14T16:13:08.265" v="1118" actId="14100"/>
          <ac:picMkLst>
            <pc:docMk/>
            <pc:sldMk cId="4033865898" sldId="257"/>
            <ac:picMk id="2054" creationId="{68AAD473-2F00-9971-0087-43A0EA31FEAC}"/>
          </ac:picMkLst>
        </pc:picChg>
        <pc:picChg chg="add mod">
          <ac:chgData name="William Rahn" userId="39bdcb6b-2183-43be-b270-0da20afd6996" providerId="ADAL" clId="{E25CDA92-14EA-5E47-AD47-9EDE96D3D5F7}" dt="2022-10-14T16:16:12.655" v="1382" actId="14100"/>
          <ac:picMkLst>
            <pc:docMk/>
            <pc:sldMk cId="4033865898" sldId="257"/>
            <ac:picMk id="2056" creationId="{59A55960-DFC4-3B83-0F5C-636F74FCF7FB}"/>
          </ac:picMkLst>
        </pc:picChg>
      </pc:sldChg>
      <pc:sldChg chg="addSp modSp new del mod">
        <pc:chgData name="William Rahn" userId="39bdcb6b-2183-43be-b270-0da20afd6996" providerId="ADAL" clId="{E25CDA92-14EA-5E47-AD47-9EDE96D3D5F7}" dt="2022-10-14T16:06:17.615" v="998" actId="2696"/>
        <pc:sldMkLst>
          <pc:docMk/>
          <pc:sldMk cId="3815960781" sldId="258"/>
        </pc:sldMkLst>
        <pc:spChg chg="mod">
          <ac:chgData name="William Rahn" userId="39bdcb6b-2183-43be-b270-0da20afd6996" providerId="ADAL" clId="{E25CDA92-14EA-5E47-AD47-9EDE96D3D5F7}" dt="2022-10-14T16:01:25.398" v="828" actId="1076"/>
          <ac:spMkLst>
            <pc:docMk/>
            <pc:sldMk cId="3815960781" sldId="258"/>
            <ac:spMk id="2" creationId="{F805889C-79EC-4817-5081-BED27FE01A52}"/>
          </ac:spMkLst>
        </pc:spChg>
        <pc:spChg chg="mod">
          <ac:chgData name="William Rahn" userId="39bdcb6b-2183-43be-b270-0da20afd6996" providerId="ADAL" clId="{E25CDA92-14EA-5E47-AD47-9EDE96D3D5F7}" dt="2022-10-14T16:02:29.820" v="840" actId="20577"/>
          <ac:spMkLst>
            <pc:docMk/>
            <pc:sldMk cId="3815960781" sldId="258"/>
            <ac:spMk id="3" creationId="{946CAEF0-19EB-72A1-AC00-A4B0D5398552}"/>
          </ac:spMkLst>
        </pc:spChg>
        <pc:picChg chg="add mod">
          <ac:chgData name="William Rahn" userId="39bdcb6b-2183-43be-b270-0da20afd6996" providerId="ADAL" clId="{E25CDA92-14EA-5E47-AD47-9EDE96D3D5F7}" dt="2022-10-14T16:01:54.835" v="834" actId="14100"/>
          <ac:picMkLst>
            <pc:docMk/>
            <pc:sldMk cId="3815960781" sldId="258"/>
            <ac:picMk id="4" creationId="{FDB4520B-FC20-6811-36DE-2FAD617A2AB1}"/>
          </ac:picMkLst>
        </pc:picChg>
        <pc:picChg chg="add mod">
          <ac:chgData name="William Rahn" userId="39bdcb6b-2183-43be-b270-0da20afd6996" providerId="ADAL" clId="{E25CDA92-14EA-5E47-AD47-9EDE96D3D5F7}" dt="2022-10-14T16:02:22.668" v="839" actId="14100"/>
          <ac:picMkLst>
            <pc:docMk/>
            <pc:sldMk cId="3815960781" sldId="258"/>
            <ac:picMk id="6" creationId="{3B00DCCC-264A-051C-D6CA-23811322B20B}"/>
          </ac:picMkLst>
        </pc:picChg>
        <pc:picChg chg="add mod">
          <ac:chgData name="William Rahn" userId="39bdcb6b-2183-43be-b270-0da20afd6996" providerId="ADAL" clId="{E25CDA92-14EA-5E47-AD47-9EDE96D3D5F7}" dt="2022-10-14T16:01:42.151" v="831" actId="14100"/>
          <ac:picMkLst>
            <pc:docMk/>
            <pc:sldMk cId="3815960781" sldId="258"/>
            <ac:picMk id="8" creationId="{716B6A72-4B73-05FD-5F04-189255B91D10}"/>
          </ac:picMkLst>
        </pc:picChg>
      </pc:sldChg>
      <pc:sldChg chg="addSp delSp modSp new mod">
        <pc:chgData name="William Rahn" userId="39bdcb6b-2183-43be-b270-0da20afd6996" providerId="ADAL" clId="{E25CDA92-14EA-5E47-AD47-9EDE96D3D5F7}" dt="2022-10-17T11:45:28.845" v="3972" actId="1076"/>
        <pc:sldMkLst>
          <pc:docMk/>
          <pc:sldMk cId="3570758488" sldId="259"/>
        </pc:sldMkLst>
        <pc:spChg chg="mod">
          <ac:chgData name="William Rahn" userId="39bdcb6b-2183-43be-b270-0da20afd6996" providerId="ADAL" clId="{E25CDA92-14EA-5E47-AD47-9EDE96D3D5F7}" dt="2022-10-17T11:45:14.927" v="3971" actId="1076"/>
          <ac:spMkLst>
            <pc:docMk/>
            <pc:sldMk cId="3570758488" sldId="259"/>
            <ac:spMk id="2" creationId="{D5B189F5-201B-D590-48CC-BD4611CFA81A}"/>
          </ac:spMkLst>
        </pc:spChg>
        <pc:spChg chg="mod">
          <ac:chgData name="William Rahn" userId="39bdcb6b-2183-43be-b270-0da20afd6996" providerId="ADAL" clId="{E25CDA92-14EA-5E47-AD47-9EDE96D3D5F7}" dt="2022-10-17T11:45:28.845" v="3972" actId="1076"/>
          <ac:spMkLst>
            <pc:docMk/>
            <pc:sldMk cId="3570758488" sldId="259"/>
            <ac:spMk id="3" creationId="{498A1D07-9C2A-FF7A-5848-99CE971081C5}"/>
          </ac:spMkLst>
        </pc:spChg>
        <pc:picChg chg="add del mod">
          <ac:chgData name="William Rahn" userId="39bdcb6b-2183-43be-b270-0da20afd6996" providerId="ADAL" clId="{E25CDA92-14EA-5E47-AD47-9EDE96D3D5F7}" dt="2022-10-17T09:24:15.005" v="1463" actId="478"/>
          <ac:picMkLst>
            <pc:docMk/>
            <pc:sldMk cId="3570758488" sldId="259"/>
            <ac:picMk id="4" creationId="{A18D4993-BCFE-EC1C-EDAE-1F50E3AF14F5}"/>
          </ac:picMkLst>
        </pc:picChg>
        <pc:picChg chg="add del mod">
          <ac:chgData name="William Rahn" userId="39bdcb6b-2183-43be-b270-0da20afd6996" providerId="ADAL" clId="{E25CDA92-14EA-5E47-AD47-9EDE96D3D5F7}" dt="2022-10-17T09:24:15.005" v="1463" actId="478"/>
          <ac:picMkLst>
            <pc:docMk/>
            <pc:sldMk cId="3570758488" sldId="259"/>
            <ac:picMk id="5" creationId="{E6CBBD37-033B-8D02-B18E-23082402BF42}"/>
          </ac:picMkLst>
        </pc:picChg>
        <pc:picChg chg="add mod">
          <ac:chgData name="William Rahn" userId="39bdcb6b-2183-43be-b270-0da20afd6996" providerId="ADAL" clId="{E25CDA92-14EA-5E47-AD47-9EDE96D3D5F7}" dt="2022-10-17T09:35:20.569" v="2116" actId="1076"/>
          <ac:picMkLst>
            <pc:docMk/>
            <pc:sldMk cId="3570758488" sldId="259"/>
            <ac:picMk id="6" creationId="{05821486-DD0D-ECEF-9645-AF584F30ABFD}"/>
          </ac:picMkLst>
        </pc:picChg>
        <pc:picChg chg="add del mod">
          <ac:chgData name="William Rahn" userId="39bdcb6b-2183-43be-b270-0da20afd6996" providerId="ADAL" clId="{E25CDA92-14EA-5E47-AD47-9EDE96D3D5F7}" dt="2022-10-17T09:24:15.005" v="1463" actId="478"/>
          <ac:picMkLst>
            <pc:docMk/>
            <pc:sldMk cId="3570758488" sldId="259"/>
            <ac:picMk id="7" creationId="{A0C82747-4983-F323-935C-E8D50438B4B7}"/>
          </ac:picMkLst>
        </pc:picChg>
        <pc:picChg chg="add del mod">
          <ac:chgData name="William Rahn" userId="39bdcb6b-2183-43be-b270-0da20afd6996" providerId="ADAL" clId="{E25CDA92-14EA-5E47-AD47-9EDE96D3D5F7}" dt="2022-10-17T09:35:00.795" v="2111" actId="478"/>
          <ac:picMkLst>
            <pc:docMk/>
            <pc:sldMk cId="3570758488" sldId="259"/>
            <ac:picMk id="9" creationId="{BC7A2364-52F0-7DFC-8E19-3F0AF571D809}"/>
          </ac:picMkLst>
        </pc:picChg>
        <pc:picChg chg="add mod">
          <ac:chgData name="William Rahn" userId="39bdcb6b-2183-43be-b270-0da20afd6996" providerId="ADAL" clId="{E25CDA92-14EA-5E47-AD47-9EDE96D3D5F7}" dt="2022-10-14T15:04:47.766" v="519" actId="1076"/>
          <ac:picMkLst>
            <pc:docMk/>
            <pc:sldMk cId="3570758488" sldId="259"/>
            <ac:picMk id="1026" creationId="{3AB2E49B-6C33-F7B8-566E-2B33E7D3FE7A}"/>
          </ac:picMkLst>
        </pc:picChg>
        <pc:picChg chg="add mod">
          <ac:chgData name="William Rahn" userId="39bdcb6b-2183-43be-b270-0da20afd6996" providerId="ADAL" clId="{E25CDA92-14EA-5E47-AD47-9EDE96D3D5F7}" dt="2022-10-17T09:54:13.027" v="3018" actId="1076"/>
          <ac:picMkLst>
            <pc:docMk/>
            <pc:sldMk cId="3570758488" sldId="259"/>
            <ac:picMk id="2050" creationId="{F3E8DCA3-919E-BD24-33EA-1452C07BE5DD}"/>
          </ac:picMkLst>
        </pc:picChg>
      </pc:sldChg>
      <pc:sldChg chg="addSp delSp modSp new mod">
        <pc:chgData name="William Rahn" userId="39bdcb6b-2183-43be-b270-0da20afd6996" providerId="ADAL" clId="{E25CDA92-14EA-5E47-AD47-9EDE96D3D5F7}" dt="2022-10-31T11:00:44.207" v="5451" actId="14100"/>
        <pc:sldMkLst>
          <pc:docMk/>
          <pc:sldMk cId="3098822375" sldId="260"/>
        </pc:sldMkLst>
        <pc:spChg chg="mod">
          <ac:chgData name="William Rahn" userId="39bdcb6b-2183-43be-b270-0da20afd6996" providerId="ADAL" clId="{E25CDA92-14EA-5E47-AD47-9EDE96D3D5F7}" dt="2022-10-17T10:05:21.551" v="3829" actId="1076"/>
          <ac:spMkLst>
            <pc:docMk/>
            <pc:sldMk cId="3098822375" sldId="260"/>
            <ac:spMk id="2" creationId="{8285AA56-3EAA-15A0-199C-27B8CD37E7B4}"/>
          </ac:spMkLst>
        </pc:spChg>
        <pc:spChg chg="mod">
          <ac:chgData name="William Rahn" userId="39bdcb6b-2183-43be-b270-0da20afd6996" providerId="ADAL" clId="{E25CDA92-14EA-5E47-AD47-9EDE96D3D5F7}" dt="2022-10-31T10:55:16.472" v="5410" actId="20577"/>
          <ac:spMkLst>
            <pc:docMk/>
            <pc:sldMk cId="3098822375" sldId="260"/>
            <ac:spMk id="3" creationId="{3F2B3D8B-5E6E-243D-7A91-B5C58458F2B0}"/>
          </ac:spMkLst>
        </pc:spChg>
        <pc:spChg chg="add del mod">
          <ac:chgData name="William Rahn" userId="39bdcb6b-2183-43be-b270-0da20afd6996" providerId="ADAL" clId="{E25CDA92-14EA-5E47-AD47-9EDE96D3D5F7}" dt="2022-10-17T10:07:34.900" v="3893"/>
          <ac:spMkLst>
            <pc:docMk/>
            <pc:sldMk cId="3098822375" sldId="260"/>
            <ac:spMk id="4" creationId="{9DB06C55-C3BF-F59C-6CE0-E1BC905847D7}"/>
          </ac:spMkLst>
        </pc:spChg>
        <pc:spChg chg="add del mod">
          <ac:chgData name="William Rahn" userId="39bdcb6b-2183-43be-b270-0da20afd6996" providerId="ADAL" clId="{E25CDA92-14EA-5E47-AD47-9EDE96D3D5F7}" dt="2022-10-17T10:07:44.227" v="3897" actId="767"/>
          <ac:spMkLst>
            <pc:docMk/>
            <pc:sldMk cId="3098822375" sldId="260"/>
            <ac:spMk id="5" creationId="{BF4C3E9B-95B1-9DC6-0F04-F7995D7AB443}"/>
          </ac:spMkLst>
        </pc:spChg>
        <pc:spChg chg="add del">
          <ac:chgData name="William Rahn" userId="39bdcb6b-2183-43be-b270-0da20afd6996" providerId="ADAL" clId="{E25CDA92-14EA-5E47-AD47-9EDE96D3D5F7}" dt="2022-10-17T10:07:43.560" v="3896"/>
          <ac:spMkLst>
            <pc:docMk/>
            <pc:sldMk cId="3098822375" sldId="260"/>
            <ac:spMk id="6" creationId="{FEAE3D43-1687-A369-D5FE-293DDD3428FB}"/>
          </ac:spMkLst>
        </pc:spChg>
        <pc:spChg chg="add del mod">
          <ac:chgData name="William Rahn" userId="39bdcb6b-2183-43be-b270-0da20afd6996" providerId="ADAL" clId="{E25CDA92-14EA-5E47-AD47-9EDE96D3D5F7}" dt="2022-10-17T10:08:23.918" v="3904"/>
          <ac:spMkLst>
            <pc:docMk/>
            <pc:sldMk cId="3098822375" sldId="260"/>
            <ac:spMk id="7" creationId="{591B0AE2-A6B6-F7CE-58CC-E24781223086}"/>
          </ac:spMkLst>
        </pc:spChg>
        <pc:spChg chg="add del">
          <ac:chgData name="William Rahn" userId="39bdcb6b-2183-43be-b270-0da20afd6996" providerId="ADAL" clId="{E25CDA92-14EA-5E47-AD47-9EDE96D3D5F7}" dt="2022-10-17T10:11:10.348" v="3930"/>
          <ac:spMkLst>
            <pc:docMk/>
            <pc:sldMk cId="3098822375" sldId="260"/>
            <ac:spMk id="8" creationId="{47451248-F2D4-51A7-7CE7-F4AE16E486C9}"/>
          </ac:spMkLst>
        </pc:spChg>
        <pc:picChg chg="add mod">
          <ac:chgData name="William Rahn" userId="39bdcb6b-2183-43be-b270-0da20afd6996" providerId="ADAL" clId="{E25CDA92-14EA-5E47-AD47-9EDE96D3D5F7}" dt="2022-10-31T11:00:39.700" v="5450" actId="1076"/>
          <ac:picMkLst>
            <pc:docMk/>
            <pc:sldMk cId="3098822375" sldId="260"/>
            <ac:picMk id="2050" creationId="{FA40485D-A44D-2325-0DEA-45ED541DA00D}"/>
          </ac:picMkLst>
        </pc:picChg>
        <pc:picChg chg="add del mod">
          <ac:chgData name="William Rahn" userId="39bdcb6b-2183-43be-b270-0da20afd6996" providerId="ADAL" clId="{E25CDA92-14EA-5E47-AD47-9EDE96D3D5F7}" dt="2022-10-17T10:10:33.979" v="3920" actId="478"/>
          <ac:picMkLst>
            <pc:docMk/>
            <pc:sldMk cId="3098822375" sldId="260"/>
            <ac:picMk id="3074" creationId="{493D75DE-C40F-DE76-BF9C-01DD8805D366}"/>
          </ac:picMkLst>
        </pc:picChg>
        <pc:picChg chg="add del mod">
          <ac:chgData name="William Rahn" userId="39bdcb6b-2183-43be-b270-0da20afd6996" providerId="ADAL" clId="{E25CDA92-14EA-5E47-AD47-9EDE96D3D5F7}" dt="2022-10-31T10:58:29.110" v="5433" actId="21"/>
          <ac:picMkLst>
            <pc:docMk/>
            <pc:sldMk cId="3098822375" sldId="260"/>
            <ac:picMk id="3080" creationId="{09B9EC00-A0BA-7258-7AC3-90D940982C46}"/>
          </ac:picMkLst>
        </pc:picChg>
        <pc:picChg chg="add del mod">
          <ac:chgData name="William Rahn" userId="39bdcb6b-2183-43be-b270-0da20afd6996" providerId="ADAL" clId="{E25CDA92-14EA-5E47-AD47-9EDE96D3D5F7}" dt="2022-10-31T10:59:46.762" v="5444" actId="478"/>
          <ac:picMkLst>
            <pc:docMk/>
            <pc:sldMk cId="3098822375" sldId="260"/>
            <ac:picMk id="3084" creationId="{E7355F0E-8BC8-BC91-5081-A20D96C8421E}"/>
          </ac:picMkLst>
        </pc:picChg>
        <pc:picChg chg="add mod">
          <ac:chgData name="William Rahn" userId="39bdcb6b-2183-43be-b270-0da20afd6996" providerId="ADAL" clId="{E25CDA92-14EA-5E47-AD47-9EDE96D3D5F7}" dt="2022-10-31T11:00:44.207" v="5451" actId="14100"/>
          <ac:picMkLst>
            <pc:docMk/>
            <pc:sldMk cId="3098822375" sldId="260"/>
            <ac:picMk id="3086" creationId="{69D68E3E-8866-0851-0DF1-AA832022DAAF}"/>
          </ac:picMkLst>
        </pc:picChg>
        <pc:picChg chg="add del mod">
          <ac:chgData name="William Rahn" userId="39bdcb6b-2183-43be-b270-0da20afd6996" providerId="ADAL" clId="{E25CDA92-14EA-5E47-AD47-9EDE96D3D5F7}" dt="2022-10-31T10:58:29.110" v="5433" actId="21"/>
          <ac:picMkLst>
            <pc:docMk/>
            <pc:sldMk cId="3098822375" sldId="260"/>
            <ac:picMk id="3090" creationId="{1BE53561-ECB0-B532-857C-D68A8717EF55}"/>
          </ac:picMkLst>
        </pc:picChg>
      </pc:sldChg>
      <pc:sldChg chg="addSp delSp modSp new mod">
        <pc:chgData name="William Rahn" userId="39bdcb6b-2183-43be-b270-0da20afd6996" providerId="ADAL" clId="{E25CDA92-14EA-5E47-AD47-9EDE96D3D5F7}" dt="2022-10-27T14:14:19.361" v="5290" actId="20577"/>
        <pc:sldMkLst>
          <pc:docMk/>
          <pc:sldMk cId="684297133" sldId="261"/>
        </pc:sldMkLst>
        <pc:spChg chg="mod">
          <ac:chgData name="William Rahn" userId="39bdcb6b-2183-43be-b270-0da20afd6996" providerId="ADAL" clId="{E25CDA92-14EA-5E47-AD47-9EDE96D3D5F7}" dt="2022-10-17T09:48:00.590" v="2877" actId="1076"/>
          <ac:spMkLst>
            <pc:docMk/>
            <pc:sldMk cId="684297133" sldId="261"/>
            <ac:spMk id="2" creationId="{BE4F6152-3B78-43F2-757A-CF7EEBC91DFE}"/>
          </ac:spMkLst>
        </pc:spChg>
        <pc:spChg chg="mod">
          <ac:chgData name="William Rahn" userId="39bdcb6b-2183-43be-b270-0da20afd6996" providerId="ADAL" clId="{E25CDA92-14EA-5E47-AD47-9EDE96D3D5F7}" dt="2022-10-27T14:14:19.361" v="5290" actId="20577"/>
          <ac:spMkLst>
            <pc:docMk/>
            <pc:sldMk cId="684297133" sldId="261"/>
            <ac:spMk id="3" creationId="{298B13B9-AED6-E5B1-D760-93E839B23212}"/>
          </ac:spMkLst>
        </pc:spChg>
        <pc:spChg chg="add del mod">
          <ac:chgData name="William Rahn" userId="39bdcb6b-2183-43be-b270-0da20afd6996" providerId="ADAL" clId="{E25CDA92-14EA-5E47-AD47-9EDE96D3D5F7}" dt="2022-10-13T11:12:55.434" v="429"/>
          <ac:spMkLst>
            <pc:docMk/>
            <pc:sldMk cId="684297133" sldId="261"/>
            <ac:spMk id="4" creationId="{7FFF772E-4D73-3041-8579-1B6070F2C850}"/>
          </ac:spMkLst>
        </pc:spChg>
        <pc:spChg chg="add mod">
          <ac:chgData name="William Rahn" userId="39bdcb6b-2183-43be-b270-0da20afd6996" providerId="ADAL" clId="{E25CDA92-14EA-5E47-AD47-9EDE96D3D5F7}" dt="2022-10-27T14:13:42.678" v="5287" actId="20577"/>
          <ac:spMkLst>
            <pc:docMk/>
            <pc:sldMk cId="684297133" sldId="261"/>
            <ac:spMk id="4" creationId="{D3A87B41-8753-9AB3-AD42-29973DB3560D}"/>
          </ac:spMkLst>
        </pc:spChg>
        <pc:spChg chg="add del">
          <ac:chgData name="William Rahn" userId="39bdcb6b-2183-43be-b270-0da20afd6996" providerId="ADAL" clId="{E25CDA92-14EA-5E47-AD47-9EDE96D3D5F7}" dt="2022-10-17T09:56:17.042" v="3024" actId="22"/>
          <ac:spMkLst>
            <pc:docMk/>
            <pc:sldMk cId="684297133" sldId="261"/>
            <ac:spMk id="6" creationId="{20FCD7D3-B2B3-18E7-39C6-B4F80C9078CD}"/>
          </ac:spMkLst>
        </pc:spChg>
        <pc:spChg chg="add del">
          <ac:chgData name="William Rahn" userId="39bdcb6b-2183-43be-b270-0da20afd6996" providerId="ADAL" clId="{E25CDA92-14EA-5E47-AD47-9EDE96D3D5F7}" dt="2022-10-17T09:58:32.765" v="3049" actId="22"/>
          <ac:spMkLst>
            <pc:docMk/>
            <pc:sldMk cId="684297133" sldId="261"/>
            <ac:spMk id="8" creationId="{01013B92-2DF6-D178-0D61-0A1D7C82B01B}"/>
          </ac:spMkLst>
        </pc:spChg>
        <pc:picChg chg="add mod">
          <ac:chgData name="William Rahn" userId="39bdcb6b-2183-43be-b270-0da20afd6996" providerId="ADAL" clId="{E25CDA92-14EA-5E47-AD47-9EDE96D3D5F7}" dt="2022-10-17T09:57:33.124" v="3044" actId="1076"/>
          <ac:picMkLst>
            <pc:docMk/>
            <pc:sldMk cId="684297133" sldId="261"/>
            <ac:picMk id="1026" creationId="{3ADC9CCE-A185-56AE-FD0F-CCC4A2028916}"/>
          </ac:picMkLst>
        </pc:picChg>
        <pc:picChg chg="add mod">
          <ac:chgData name="William Rahn" userId="39bdcb6b-2183-43be-b270-0da20afd6996" providerId="ADAL" clId="{E25CDA92-14EA-5E47-AD47-9EDE96D3D5F7}" dt="2022-10-17T09:59:03.440" v="3059" actId="14100"/>
          <ac:picMkLst>
            <pc:docMk/>
            <pc:sldMk cId="684297133" sldId="261"/>
            <ac:picMk id="1028" creationId="{709150FC-A3D4-EC4C-AEB6-D636844B947D}"/>
          </ac:picMkLst>
        </pc:picChg>
        <pc:picChg chg="add del mod">
          <ac:chgData name="William Rahn" userId="39bdcb6b-2183-43be-b270-0da20afd6996" providerId="ADAL" clId="{E25CDA92-14EA-5E47-AD47-9EDE96D3D5F7}" dt="2022-10-17T09:56:36.111" v="3028"/>
          <ac:picMkLst>
            <pc:docMk/>
            <pc:sldMk cId="684297133" sldId="261"/>
            <ac:picMk id="1030" creationId="{9BD94500-A7AC-2A1C-999B-2CB4BE388820}"/>
          </ac:picMkLst>
        </pc:picChg>
        <pc:picChg chg="add mod">
          <ac:chgData name="William Rahn" userId="39bdcb6b-2183-43be-b270-0da20afd6996" providerId="ADAL" clId="{E25CDA92-14EA-5E47-AD47-9EDE96D3D5F7}" dt="2022-10-17T09:59:21.307" v="3063" actId="1076"/>
          <ac:picMkLst>
            <pc:docMk/>
            <pc:sldMk cId="684297133" sldId="261"/>
            <ac:picMk id="1032" creationId="{D4771006-C578-4524-B8B4-AE2E1582BBA7}"/>
          </ac:picMkLst>
        </pc:picChg>
        <pc:picChg chg="add mod">
          <ac:chgData name="William Rahn" userId="39bdcb6b-2183-43be-b270-0da20afd6996" providerId="ADAL" clId="{E25CDA92-14EA-5E47-AD47-9EDE96D3D5F7}" dt="2022-10-17T09:59:03.440" v="3059" actId="14100"/>
          <ac:picMkLst>
            <pc:docMk/>
            <pc:sldMk cId="684297133" sldId="261"/>
            <ac:picMk id="1034" creationId="{C3B219E1-3454-CA98-8A82-9349A3D90EE0}"/>
          </ac:picMkLst>
        </pc:picChg>
      </pc:sldChg>
      <pc:sldChg chg="addSp delSp modSp new mod">
        <pc:chgData name="William Rahn" userId="39bdcb6b-2183-43be-b270-0da20afd6996" providerId="ADAL" clId="{E25CDA92-14EA-5E47-AD47-9EDE96D3D5F7}" dt="2022-10-27T09:31:54.437" v="4800" actId="20577"/>
        <pc:sldMkLst>
          <pc:docMk/>
          <pc:sldMk cId="1411824854" sldId="262"/>
        </pc:sldMkLst>
        <pc:spChg chg="mod">
          <ac:chgData name="William Rahn" userId="39bdcb6b-2183-43be-b270-0da20afd6996" providerId="ADAL" clId="{E25CDA92-14EA-5E47-AD47-9EDE96D3D5F7}" dt="2022-10-17T12:28:01.694" v="3978" actId="113"/>
          <ac:spMkLst>
            <pc:docMk/>
            <pc:sldMk cId="1411824854" sldId="262"/>
            <ac:spMk id="2" creationId="{E6EA97BA-EEF1-1B30-A8EF-5DEEA0D94853}"/>
          </ac:spMkLst>
        </pc:spChg>
        <pc:spChg chg="mod">
          <ac:chgData name="William Rahn" userId="39bdcb6b-2183-43be-b270-0da20afd6996" providerId="ADAL" clId="{E25CDA92-14EA-5E47-AD47-9EDE96D3D5F7}" dt="2022-10-27T09:31:54.437" v="4800" actId="20577"/>
          <ac:spMkLst>
            <pc:docMk/>
            <pc:sldMk cId="1411824854" sldId="262"/>
            <ac:spMk id="3" creationId="{4E0393D1-E562-5D48-D589-E809B7688BFA}"/>
          </ac:spMkLst>
        </pc:spChg>
        <pc:spChg chg="add del mod">
          <ac:chgData name="William Rahn" userId="39bdcb6b-2183-43be-b270-0da20afd6996" providerId="ADAL" clId="{E25CDA92-14EA-5E47-AD47-9EDE96D3D5F7}" dt="2022-10-17T10:08:44.552" v="3908"/>
          <ac:spMkLst>
            <pc:docMk/>
            <pc:sldMk cId="1411824854" sldId="262"/>
            <ac:spMk id="4" creationId="{F3E2B27C-6089-BAF7-1DF1-0C7F15CDF299}"/>
          </ac:spMkLst>
        </pc:spChg>
        <pc:picChg chg="add mod">
          <ac:chgData name="William Rahn" userId="39bdcb6b-2183-43be-b270-0da20afd6996" providerId="ADAL" clId="{E25CDA92-14EA-5E47-AD47-9EDE96D3D5F7}" dt="2022-10-27T09:27:53.845" v="4232" actId="1076"/>
          <ac:picMkLst>
            <pc:docMk/>
            <pc:sldMk cId="1411824854" sldId="262"/>
            <ac:picMk id="1026" creationId="{6CA938B2-8372-1B11-E15F-907E9B060079}"/>
          </ac:picMkLst>
        </pc:picChg>
        <pc:picChg chg="add mod">
          <ac:chgData name="William Rahn" userId="39bdcb6b-2183-43be-b270-0da20afd6996" providerId="ADAL" clId="{E25CDA92-14EA-5E47-AD47-9EDE96D3D5F7}" dt="2022-10-27T09:27:49.969" v="4231" actId="1076"/>
          <ac:picMkLst>
            <pc:docMk/>
            <pc:sldMk cId="1411824854" sldId="262"/>
            <ac:picMk id="1028" creationId="{11D91FD0-D5B7-1803-E48C-942692458227}"/>
          </ac:picMkLst>
        </pc:picChg>
        <pc:picChg chg="add del mod">
          <ac:chgData name="William Rahn" userId="39bdcb6b-2183-43be-b270-0da20afd6996" providerId="ADAL" clId="{E25CDA92-14EA-5E47-AD47-9EDE96D3D5F7}" dt="2022-10-17T12:31:58.048" v="4060" actId="21"/>
          <ac:picMkLst>
            <pc:docMk/>
            <pc:sldMk cId="1411824854" sldId="262"/>
            <ac:picMk id="4099" creationId="{B5064A69-4462-6C06-9ABE-B0449DD02B43}"/>
          </ac:picMkLst>
        </pc:picChg>
      </pc:sldChg>
      <pc:sldChg chg="addSp delSp modSp new mod">
        <pc:chgData name="William Rahn" userId="39bdcb6b-2183-43be-b270-0da20afd6996" providerId="ADAL" clId="{E25CDA92-14EA-5E47-AD47-9EDE96D3D5F7}" dt="2022-10-31T11:04:07.759" v="5484" actId="255"/>
        <pc:sldMkLst>
          <pc:docMk/>
          <pc:sldMk cId="559928945" sldId="263"/>
        </pc:sldMkLst>
        <pc:spChg chg="mod">
          <ac:chgData name="William Rahn" userId="39bdcb6b-2183-43be-b270-0da20afd6996" providerId="ADAL" clId="{E25CDA92-14EA-5E47-AD47-9EDE96D3D5F7}" dt="2022-10-31T11:04:07.759" v="5484" actId="255"/>
          <ac:spMkLst>
            <pc:docMk/>
            <pc:sldMk cId="559928945" sldId="263"/>
            <ac:spMk id="2" creationId="{886CD0A3-FF74-71D1-A231-3FF15BA8968F}"/>
          </ac:spMkLst>
        </pc:spChg>
        <pc:spChg chg="mod">
          <ac:chgData name="William Rahn" userId="39bdcb6b-2183-43be-b270-0da20afd6996" providerId="ADAL" clId="{E25CDA92-14EA-5E47-AD47-9EDE96D3D5F7}" dt="2022-10-27T09:34:13.492" v="4856" actId="20577"/>
          <ac:spMkLst>
            <pc:docMk/>
            <pc:sldMk cId="559928945" sldId="263"/>
            <ac:spMk id="3" creationId="{E133C4B8-B1D0-93C5-0758-BFDF14290ACE}"/>
          </ac:spMkLst>
        </pc:spChg>
        <pc:spChg chg="add del mod">
          <ac:chgData name="William Rahn" userId="39bdcb6b-2183-43be-b270-0da20afd6996" providerId="ADAL" clId="{E25CDA92-14EA-5E47-AD47-9EDE96D3D5F7}" dt="2022-10-17T13:05:39.723" v="4085" actId="767"/>
          <ac:spMkLst>
            <pc:docMk/>
            <pc:sldMk cId="559928945" sldId="263"/>
            <ac:spMk id="5" creationId="{931D3857-CE02-7042-F09C-847E102C118A}"/>
          </ac:spMkLst>
        </pc:spChg>
        <pc:picChg chg="add mod">
          <ac:chgData name="William Rahn" userId="39bdcb6b-2183-43be-b270-0da20afd6996" providerId="ADAL" clId="{E25CDA92-14EA-5E47-AD47-9EDE96D3D5F7}" dt="2022-10-17T13:07:21.963" v="4098"/>
          <ac:picMkLst>
            <pc:docMk/>
            <pc:sldMk cId="559928945" sldId="263"/>
            <ac:picMk id="4" creationId="{5A7F6F71-0831-0321-0835-99B9D41D13CC}"/>
          </ac:picMkLst>
        </pc:picChg>
      </pc:sldChg>
      <pc:sldChg chg="addSp delSp modSp add mod">
        <pc:chgData name="William Rahn" userId="39bdcb6b-2183-43be-b270-0da20afd6996" providerId="ADAL" clId="{E25CDA92-14EA-5E47-AD47-9EDE96D3D5F7}" dt="2022-10-31T11:03:30.519" v="5482" actId="20577"/>
        <pc:sldMkLst>
          <pc:docMk/>
          <pc:sldMk cId="70605114" sldId="264"/>
        </pc:sldMkLst>
        <pc:spChg chg="mod">
          <ac:chgData name="William Rahn" userId="39bdcb6b-2183-43be-b270-0da20afd6996" providerId="ADAL" clId="{E25CDA92-14EA-5E47-AD47-9EDE96D3D5F7}" dt="2022-10-31T11:03:30.519" v="5482" actId="20577"/>
          <ac:spMkLst>
            <pc:docMk/>
            <pc:sldMk cId="70605114" sldId="264"/>
            <ac:spMk id="2" creationId="{BE9B4F82-A541-F319-D740-E4D5597EB777}"/>
          </ac:spMkLst>
        </pc:spChg>
        <pc:spChg chg="mod">
          <ac:chgData name="William Rahn" userId="39bdcb6b-2183-43be-b270-0da20afd6996" providerId="ADAL" clId="{E25CDA92-14EA-5E47-AD47-9EDE96D3D5F7}" dt="2022-10-30T12:38:09.809" v="5369" actId="20577"/>
          <ac:spMkLst>
            <pc:docMk/>
            <pc:sldMk cId="70605114" sldId="264"/>
            <ac:spMk id="3" creationId="{B2BD3C5D-7822-89EA-BB6C-1006F3C2A598}"/>
          </ac:spMkLst>
        </pc:spChg>
        <pc:picChg chg="add mod">
          <ac:chgData name="William Rahn" userId="39bdcb6b-2183-43be-b270-0da20afd6996" providerId="ADAL" clId="{E25CDA92-14EA-5E47-AD47-9EDE96D3D5F7}" dt="2022-10-15T14:29:14.455" v="1451" actId="14100"/>
          <ac:picMkLst>
            <pc:docMk/>
            <pc:sldMk cId="70605114" sldId="264"/>
            <ac:picMk id="4" creationId="{141CAEF7-4D0A-3D06-D8EB-A1F9954C34DE}"/>
          </ac:picMkLst>
        </pc:picChg>
        <pc:picChg chg="add mod">
          <ac:chgData name="William Rahn" userId="39bdcb6b-2183-43be-b270-0da20afd6996" providerId="ADAL" clId="{E25CDA92-14EA-5E47-AD47-9EDE96D3D5F7}" dt="2022-10-15T14:29:21.482" v="1454" actId="1076"/>
          <ac:picMkLst>
            <pc:docMk/>
            <pc:sldMk cId="70605114" sldId="264"/>
            <ac:picMk id="5" creationId="{B26AD457-8966-0C23-13C0-E4DD60B83130}"/>
          </ac:picMkLst>
        </pc:picChg>
        <pc:picChg chg="add del mod">
          <ac:chgData name="William Rahn" userId="39bdcb6b-2183-43be-b270-0da20afd6996" providerId="ADAL" clId="{E25CDA92-14EA-5E47-AD47-9EDE96D3D5F7}" dt="2022-10-15T14:26:26.416" v="1406" actId="21"/>
          <ac:picMkLst>
            <pc:docMk/>
            <pc:sldMk cId="70605114" sldId="264"/>
            <ac:picMk id="6" creationId="{C664A854-0956-F2B3-1D76-8068C4189B11}"/>
          </ac:picMkLst>
        </pc:picChg>
        <pc:picChg chg="add mod">
          <ac:chgData name="William Rahn" userId="39bdcb6b-2183-43be-b270-0da20afd6996" providerId="ADAL" clId="{E25CDA92-14EA-5E47-AD47-9EDE96D3D5F7}" dt="2022-10-15T14:29:00.519" v="1446" actId="1076"/>
          <ac:picMkLst>
            <pc:docMk/>
            <pc:sldMk cId="70605114" sldId="264"/>
            <ac:picMk id="8" creationId="{568703D4-3BD9-248F-6687-149528F69A9B}"/>
          </ac:picMkLst>
        </pc:picChg>
        <pc:picChg chg="add mod">
          <ac:chgData name="William Rahn" userId="39bdcb6b-2183-43be-b270-0da20afd6996" providerId="ADAL" clId="{E25CDA92-14EA-5E47-AD47-9EDE96D3D5F7}" dt="2022-10-15T14:29:23.796" v="1455" actId="14100"/>
          <ac:picMkLst>
            <pc:docMk/>
            <pc:sldMk cId="70605114" sldId="264"/>
            <ac:picMk id="10" creationId="{69362876-2C04-408C-8220-4EBA658C9DF0}"/>
          </ac:picMkLst>
        </pc:picChg>
      </pc:sldChg>
      <pc:sldChg chg="delSp modSp add mod">
        <pc:chgData name="William Rahn" userId="39bdcb6b-2183-43be-b270-0da20afd6996" providerId="ADAL" clId="{E25CDA92-14EA-5E47-AD47-9EDE96D3D5F7}" dt="2022-10-17T09:36:21.248" v="2149" actId="1076"/>
        <pc:sldMkLst>
          <pc:docMk/>
          <pc:sldMk cId="58317349" sldId="265"/>
        </pc:sldMkLst>
        <pc:spChg chg="mod">
          <ac:chgData name="William Rahn" userId="39bdcb6b-2183-43be-b270-0da20afd6996" providerId="ADAL" clId="{E25CDA92-14EA-5E47-AD47-9EDE96D3D5F7}" dt="2022-10-17T09:35:33.837" v="2133" actId="20577"/>
          <ac:spMkLst>
            <pc:docMk/>
            <pc:sldMk cId="58317349" sldId="265"/>
            <ac:spMk id="2" creationId="{D5B189F5-201B-D590-48CC-BD4611CFA81A}"/>
          </ac:spMkLst>
        </pc:spChg>
        <pc:spChg chg="mod">
          <ac:chgData name="William Rahn" userId="39bdcb6b-2183-43be-b270-0da20afd6996" providerId="ADAL" clId="{E25CDA92-14EA-5E47-AD47-9EDE96D3D5F7}" dt="2022-10-17T09:35:35.643" v="2135" actId="5793"/>
          <ac:spMkLst>
            <pc:docMk/>
            <pc:sldMk cId="58317349" sldId="265"/>
            <ac:spMk id="3" creationId="{498A1D07-9C2A-FF7A-5848-99CE971081C5}"/>
          </ac:spMkLst>
        </pc:spChg>
        <pc:picChg chg="del mod">
          <ac:chgData name="William Rahn" userId="39bdcb6b-2183-43be-b270-0da20afd6996" providerId="ADAL" clId="{E25CDA92-14EA-5E47-AD47-9EDE96D3D5F7}" dt="2022-10-17T09:35:25.807" v="2117" actId="478"/>
          <ac:picMkLst>
            <pc:docMk/>
            <pc:sldMk cId="58317349" sldId="265"/>
            <ac:picMk id="4" creationId="{A18D4993-BCFE-EC1C-EDAE-1F50E3AF14F5}"/>
          </ac:picMkLst>
        </pc:picChg>
        <pc:picChg chg="mod">
          <ac:chgData name="William Rahn" userId="39bdcb6b-2183-43be-b270-0da20afd6996" providerId="ADAL" clId="{E25CDA92-14EA-5E47-AD47-9EDE96D3D5F7}" dt="2022-10-17T09:36:21.248" v="2149" actId="1076"/>
          <ac:picMkLst>
            <pc:docMk/>
            <pc:sldMk cId="58317349" sldId="265"/>
            <ac:picMk id="5" creationId="{E6CBBD37-033B-8D02-B18E-23082402BF42}"/>
          </ac:picMkLst>
        </pc:picChg>
        <pc:picChg chg="del mod">
          <ac:chgData name="William Rahn" userId="39bdcb6b-2183-43be-b270-0da20afd6996" providerId="ADAL" clId="{E25CDA92-14EA-5E47-AD47-9EDE96D3D5F7}" dt="2022-10-17T09:36:14.008" v="2147" actId="478"/>
          <ac:picMkLst>
            <pc:docMk/>
            <pc:sldMk cId="58317349" sldId="265"/>
            <ac:picMk id="7" creationId="{A0C82747-4983-F323-935C-E8D50438B4B7}"/>
          </ac:picMkLst>
        </pc:picChg>
        <pc:picChg chg="del">
          <ac:chgData name="William Rahn" userId="39bdcb6b-2183-43be-b270-0da20afd6996" providerId="ADAL" clId="{E25CDA92-14EA-5E47-AD47-9EDE96D3D5F7}" dt="2022-10-17T09:34:15.382" v="2101" actId="478"/>
          <ac:picMkLst>
            <pc:docMk/>
            <pc:sldMk cId="58317349" sldId="265"/>
            <ac:picMk id="9" creationId="{BC7A2364-52F0-7DFC-8E19-3F0AF571D809}"/>
          </ac:picMkLst>
        </pc:picChg>
        <pc:picChg chg="del">
          <ac:chgData name="William Rahn" userId="39bdcb6b-2183-43be-b270-0da20afd6996" providerId="ADAL" clId="{E25CDA92-14EA-5E47-AD47-9EDE96D3D5F7}" dt="2022-10-17T09:34:16.615" v="2102" actId="478"/>
          <ac:picMkLst>
            <pc:docMk/>
            <pc:sldMk cId="58317349" sldId="265"/>
            <ac:picMk id="1026" creationId="{3AB2E49B-6C33-F7B8-566E-2B33E7D3FE7A}"/>
          </ac:picMkLst>
        </pc:picChg>
      </pc:sldChg>
      <pc:sldChg chg="new del">
        <pc:chgData name="William Rahn" userId="39bdcb6b-2183-43be-b270-0da20afd6996" providerId="ADAL" clId="{E25CDA92-14EA-5E47-AD47-9EDE96D3D5F7}" dt="2022-10-17T09:23:58.433" v="1461" actId="2696"/>
        <pc:sldMkLst>
          <pc:docMk/>
          <pc:sldMk cId="1633010611" sldId="265"/>
        </pc:sldMkLst>
      </pc:sldChg>
      <pc:sldChg chg="addSp delSp modSp new mod">
        <pc:chgData name="William Rahn" userId="39bdcb6b-2183-43be-b270-0da20afd6996" providerId="ADAL" clId="{E25CDA92-14EA-5E47-AD47-9EDE96D3D5F7}" dt="2022-10-17T09:34:52.807" v="2110" actId="14100"/>
        <pc:sldMkLst>
          <pc:docMk/>
          <pc:sldMk cId="2873092359" sldId="266"/>
        </pc:sldMkLst>
        <pc:spChg chg="del">
          <ac:chgData name="William Rahn" userId="39bdcb6b-2183-43be-b270-0da20afd6996" providerId="ADAL" clId="{E25CDA92-14EA-5E47-AD47-9EDE96D3D5F7}" dt="2022-10-17T09:34:44.271" v="2107"/>
          <ac:spMkLst>
            <pc:docMk/>
            <pc:sldMk cId="2873092359" sldId="266"/>
            <ac:spMk id="3" creationId="{3FFE3C25-7A16-9A98-0F84-BB168B84949F}"/>
          </ac:spMkLst>
        </pc:spChg>
        <pc:picChg chg="add mod">
          <ac:chgData name="William Rahn" userId="39bdcb6b-2183-43be-b270-0da20afd6996" providerId="ADAL" clId="{E25CDA92-14EA-5E47-AD47-9EDE96D3D5F7}" dt="2022-10-17T09:34:52.807" v="2110" actId="14100"/>
          <ac:picMkLst>
            <pc:docMk/>
            <pc:sldMk cId="2873092359" sldId="266"/>
            <ac:picMk id="4" creationId="{D9DA5F73-440B-6C46-0507-6395A58587CF}"/>
          </ac:picMkLst>
        </pc:picChg>
      </pc:sldChg>
      <pc:sldChg chg="addSp delSp modSp new mod ord">
        <pc:chgData name="William Rahn" userId="39bdcb6b-2183-43be-b270-0da20afd6996" providerId="ADAL" clId="{E25CDA92-14EA-5E47-AD47-9EDE96D3D5F7}" dt="2022-10-17T09:59:37.775" v="3064" actId="20578"/>
        <pc:sldMkLst>
          <pc:docMk/>
          <pc:sldMk cId="2101789746" sldId="267"/>
        </pc:sldMkLst>
        <pc:spChg chg="del">
          <ac:chgData name="William Rahn" userId="39bdcb6b-2183-43be-b270-0da20afd6996" providerId="ADAL" clId="{E25CDA92-14EA-5E47-AD47-9EDE96D3D5F7}" dt="2022-10-17T09:35:56.189" v="2140"/>
          <ac:spMkLst>
            <pc:docMk/>
            <pc:sldMk cId="2101789746" sldId="267"/>
            <ac:spMk id="3" creationId="{25504E35-95D5-8C99-6F31-3B541074B640}"/>
          </ac:spMkLst>
        </pc:spChg>
        <pc:picChg chg="add mod">
          <ac:chgData name="William Rahn" userId="39bdcb6b-2183-43be-b270-0da20afd6996" providerId="ADAL" clId="{E25CDA92-14EA-5E47-AD47-9EDE96D3D5F7}" dt="2022-10-17T09:36:08.273" v="2146" actId="1076"/>
          <ac:picMkLst>
            <pc:docMk/>
            <pc:sldMk cId="2101789746" sldId="267"/>
            <ac:picMk id="4" creationId="{1AADD08B-471F-B12B-208B-45FB6406622A}"/>
          </ac:picMkLst>
        </pc:picChg>
      </pc:sldChg>
      <pc:sldChg chg="addSp delSp modSp add mod">
        <pc:chgData name="William Rahn" userId="39bdcb6b-2183-43be-b270-0da20afd6996" providerId="ADAL" clId="{E25CDA92-14EA-5E47-AD47-9EDE96D3D5F7}" dt="2022-10-31T10:59:02.575" v="5442" actId="14100"/>
        <pc:sldMkLst>
          <pc:docMk/>
          <pc:sldMk cId="946409061" sldId="268"/>
        </pc:sldMkLst>
        <pc:spChg chg="mod">
          <ac:chgData name="William Rahn" userId="39bdcb6b-2183-43be-b270-0da20afd6996" providerId="ADAL" clId="{E25CDA92-14EA-5E47-AD47-9EDE96D3D5F7}" dt="2022-10-30T10:31:09.711" v="5310" actId="20577"/>
          <ac:spMkLst>
            <pc:docMk/>
            <pc:sldMk cId="946409061" sldId="268"/>
            <ac:spMk id="2" creationId="{8285AA56-3EAA-15A0-199C-27B8CD37E7B4}"/>
          </ac:spMkLst>
        </pc:spChg>
        <pc:spChg chg="mod">
          <ac:chgData name="William Rahn" userId="39bdcb6b-2183-43be-b270-0da20afd6996" providerId="ADAL" clId="{E25CDA92-14EA-5E47-AD47-9EDE96D3D5F7}" dt="2022-10-27T12:49:56.537" v="5265" actId="20577"/>
          <ac:spMkLst>
            <pc:docMk/>
            <pc:sldMk cId="946409061" sldId="268"/>
            <ac:spMk id="3" creationId="{3F2B3D8B-5E6E-243D-7A91-B5C58458F2B0}"/>
          </ac:spMkLst>
        </pc:spChg>
        <pc:picChg chg="add mod">
          <ac:chgData name="William Rahn" userId="39bdcb6b-2183-43be-b270-0da20afd6996" providerId="ADAL" clId="{E25CDA92-14EA-5E47-AD47-9EDE96D3D5F7}" dt="2022-10-31T10:58:59.992" v="5441" actId="1076"/>
          <ac:picMkLst>
            <pc:docMk/>
            <pc:sldMk cId="946409061" sldId="268"/>
            <ac:picMk id="4" creationId="{9CBFCB79-311A-59F8-40BF-E102AC7287A7}"/>
          </ac:picMkLst>
        </pc:picChg>
        <pc:picChg chg="add mod">
          <ac:chgData name="William Rahn" userId="39bdcb6b-2183-43be-b270-0da20afd6996" providerId="ADAL" clId="{E25CDA92-14EA-5E47-AD47-9EDE96D3D5F7}" dt="2022-10-31T10:58:59.992" v="5441" actId="1076"/>
          <ac:picMkLst>
            <pc:docMk/>
            <pc:sldMk cId="946409061" sldId="268"/>
            <ac:picMk id="5" creationId="{1D9E9D51-9508-9190-C4B8-16A73E2D51FB}"/>
          </ac:picMkLst>
        </pc:picChg>
        <pc:picChg chg="add mod">
          <ac:chgData name="William Rahn" userId="39bdcb6b-2183-43be-b270-0da20afd6996" providerId="ADAL" clId="{E25CDA92-14EA-5E47-AD47-9EDE96D3D5F7}" dt="2022-10-31T10:58:08.373" v="5432" actId="1076"/>
          <ac:picMkLst>
            <pc:docMk/>
            <pc:sldMk cId="946409061" sldId="268"/>
            <ac:picMk id="1026" creationId="{CCFA2D05-66E0-FE15-6D6D-B0DA6488BDBD}"/>
          </ac:picMkLst>
        </pc:picChg>
        <pc:picChg chg="add mod">
          <ac:chgData name="William Rahn" userId="39bdcb6b-2183-43be-b270-0da20afd6996" providerId="ADAL" clId="{E25CDA92-14EA-5E47-AD47-9EDE96D3D5F7}" dt="2022-10-31T10:57:46.665" v="5424" actId="14100"/>
          <ac:picMkLst>
            <pc:docMk/>
            <pc:sldMk cId="946409061" sldId="268"/>
            <ac:picMk id="1028" creationId="{B49B8EF1-7B10-57B2-1DF0-B144F56835CF}"/>
          </ac:picMkLst>
        </pc:picChg>
        <pc:picChg chg="add mod">
          <ac:chgData name="William Rahn" userId="39bdcb6b-2183-43be-b270-0da20afd6996" providerId="ADAL" clId="{E25CDA92-14EA-5E47-AD47-9EDE96D3D5F7}" dt="2022-10-31T10:59:02.575" v="5442" actId="14100"/>
          <ac:picMkLst>
            <pc:docMk/>
            <pc:sldMk cId="946409061" sldId="268"/>
            <ac:picMk id="1030" creationId="{35EA4551-F0B1-A2AA-CF99-AF2546CC4911}"/>
          </ac:picMkLst>
        </pc:picChg>
        <pc:picChg chg="del">
          <ac:chgData name="William Rahn" userId="39bdcb6b-2183-43be-b270-0da20afd6996" providerId="ADAL" clId="{E25CDA92-14EA-5E47-AD47-9EDE96D3D5F7}" dt="2022-10-31T10:55:58.400" v="5412" actId="478"/>
          <ac:picMkLst>
            <pc:docMk/>
            <pc:sldMk cId="946409061" sldId="268"/>
            <ac:picMk id="3080" creationId="{09B9EC00-A0BA-7258-7AC3-90D940982C46}"/>
          </ac:picMkLst>
        </pc:picChg>
        <pc:picChg chg="del">
          <ac:chgData name="William Rahn" userId="39bdcb6b-2183-43be-b270-0da20afd6996" providerId="ADAL" clId="{E25CDA92-14EA-5E47-AD47-9EDE96D3D5F7}" dt="2022-10-31T10:55:58.400" v="5412" actId="478"/>
          <ac:picMkLst>
            <pc:docMk/>
            <pc:sldMk cId="946409061" sldId="268"/>
            <ac:picMk id="3084" creationId="{E7355F0E-8BC8-BC91-5081-A20D96C8421E}"/>
          </ac:picMkLst>
        </pc:picChg>
        <pc:picChg chg="del">
          <ac:chgData name="William Rahn" userId="39bdcb6b-2183-43be-b270-0da20afd6996" providerId="ADAL" clId="{E25CDA92-14EA-5E47-AD47-9EDE96D3D5F7}" dt="2022-10-31T10:55:53.522" v="5411" actId="478"/>
          <ac:picMkLst>
            <pc:docMk/>
            <pc:sldMk cId="946409061" sldId="268"/>
            <ac:picMk id="3086" creationId="{69D68E3E-8866-0851-0DF1-AA832022DAAF}"/>
          </ac:picMkLst>
        </pc:picChg>
        <pc:picChg chg="del">
          <ac:chgData name="William Rahn" userId="39bdcb6b-2183-43be-b270-0da20afd6996" providerId="ADAL" clId="{E25CDA92-14EA-5E47-AD47-9EDE96D3D5F7}" dt="2022-10-31T10:55:58.400" v="5412" actId="478"/>
          <ac:picMkLst>
            <pc:docMk/>
            <pc:sldMk cId="946409061" sldId="268"/>
            <ac:picMk id="3090" creationId="{1BE53561-ECB0-B532-857C-D68A8717EF5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C87C-91F8-B8EE-D7B2-2BFF5357B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0AEEBE-87A6-A450-7F93-3899968B0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3C2F7-A16A-D196-030E-247E94FC9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A821D-7A5B-2648-B97E-452BCC1EA146}" type="datetimeFigureOut">
              <a:rPr lang="en-SE" smtClean="0"/>
              <a:t>2022-10-30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33133-EE95-3899-B6D8-CDE382E6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04A91-01B7-1565-E98B-56AC3A28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8774-2FD7-EF47-A8AE-CF189A95458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28405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9AF6-C6F4-0627-4D78-CB123C54B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849991-50D0-FD5B-E43A-31E876274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1D6BE-210A-2376-91BB-006AC8428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A821D-7A5B-2648-B97E-452BCC1EA146}" type="datetimeFigureOut">
              <a:rPr lang="en-SE" smtClean="0"/>
              <a:t>2022-10-30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3E138-BAB0-7E08-C6E3-C37CCC13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4DE48-195B-1A98-BE39-4DF294F43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8774-2FD7-EF47-A8AE-CF189A95458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189382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17A6AC-839E-775C-DA0C-1D59E32783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64CA31-6800-E6EA-885E-F036B733F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95A19-5E02-293F-8708-A9880BD3E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A821D-7A5B-2648-B97E-452BCC1EA146}" type="datetimeFigureOut">
              <a:rPr lang="en-SE" smtClean="0"/>
              <a:t>2022-10-30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378C8-6CAB-8864-C7F4-0E84E2825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18EC4-E031-A8D5-88F6-A00BE3F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8774-2FD7-EF47-A8AE-CF189A95458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64846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67C4B-1B0F-913C-21D3-49F38F384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6B96F-7C35-FE8C-F3B3-9C7AF428C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751F8-9CE0-4F80-C7C1-D9902CCE4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A821D-7A5B-2648-B97E-452BCC1EA146}" type="datetimeFigureOut">
              <a:rPr lang="en-SE" smtClean="0"/>
              <a:t>2022-10-30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E3392-136D-24D8-9E29-6CFD3BA4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48090-599F-FC80-4368-61DF72EA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8774-2FD7-EF47-A8AE-CF189A95458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5640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2DBA-A3DD-7B6A-29A8-F44D23484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F8182-196B-60E7-86E9-4829A314C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A117C-BF09-12FD-138F-0B14C177A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A821D-7A5B-2648-B97E-452BCC1EA146}" type="datetimeFigureOut">
              <a:rPr lang="en-SE" smtClean="0"/>
              <a:t>2022-10-30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009AD-1D43-9E19-EDCC-5D20DD709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A2479-5ED8-F4B9-1EFD-3B852ABF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8774-2FD7-EF47-A8AE-CF189A95458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21925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C0631-0113-C7E6-4F2F-CA2A1DC9D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0B056-5758-0717-C565-AA91ED09A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0A11F-B3B3-D2D8-95A0-4D8D019D9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1D6AA-2A12-80D1-0999-2E4C1DD1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A821D-7A5B-2648-B97E-452BCC1EA146}" type="datetimeFigureOut">
              <a:rPr lang="en-SE" smtClean="0"/>
              <a:t>2022-10-30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149DE-55E7-91B4-8E89-7A7AE289B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7C936-9617-6467-2D7C-CDD81D7FB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8774-2FD7-EF47-A8AE-CF189A95458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84625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4FBF9-B7CC-9706-1478-EB5FBC8D5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1DA31-8D96-9B5A-282C-2B849EC7B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E99A2-DEAF-E3E7-CD58-6509EDD51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45D12B-845B-11DA-90A2-CB8C025D73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028097-408D-782B-49C4-0828393F5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792BBC-EECC-BA56-4EF6-2EDF4A9F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A821D-7A5B-2648-B97E-452BCC1EA146}" type="datetimeFigureOut">
              <a:rPr lang="en-SE" smtClean="0"/>
              <a:t>2022-10-30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E61E9E-B58B-B2D6-8ACD-1B402FCAC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157BF-DE06-0C50-385E-83398052D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8774-2FD7-EF47-A8AE-CF189A95458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98132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B0873-575C-6BF0-0407-3F695FF61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4F58FF-31DA-5605-D692-A64BEC8BC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A821D-7A5B-2648-B97E-452BCC1EA146}" type="datetimeFigureOut">
              <a:rPr lang="en-SE" smtClean="0"/>
              <a:t>2022-10-30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72799B-C94F-0A70-BA14-10DACF765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B119C-BDF6-E2B9-145B-2D08C955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8774-2FD7-EF47-A8AE-CF189A95458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38514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C9728-0756-E66F-D647-813AC54A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A821D-7A5B-2648-B97E-452BCC1EA146}" type="datetimeFigureOut">
              <a:rPr lang="en-SE" smtClean="0"/>
              <a:t>2022-10-30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33318-0A76-888B-F6A4-C0556B555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A898F-AF26-2F9D-6E01-6A681706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8774-2FD7-EF47-A8AE-CF189A95458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5148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0BDD5-A680-E272-9D85-8F59CC15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26321-EEF6-C70F-0DE3-05A8AF679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18586-4000-2216-28CF-B880D6498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63A8C-B5EC-6680-D356-41A028B9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A821D-7A5B-2648-B97E-452BCC1EA146}" type="datetimeFigureOut">
              <a:rPr lang="en-SE" smtClean="0"/>
              <a:t>2022-10-30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87C79-26D8-1474-38C7-14BB561B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AAA28-B68B-14B7-2A53-FA67744F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8774-2FD7-EF47-A8AE-CF189A95458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8968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C4AB-74C9-5B85-0D26-815E8263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65CE4B-D839-56DD-B079-724C4F5A4C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8EEC0-D5C3-07B6-7518-4297AAF51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DC786-0612-6478-18E0-4409D348A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A821D-7A5B-2648-B97E-452BCC1EA146}" type="datetimeFigureOut">
              <a:rPr lang="en-SE" smtClean="0"/>
              <a:t>2022-10-30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780BE-F797-A8A4-C8B3-B85733A6D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0A7E6-4440-0349-DECE-49A227172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8774-2FD7-EF47-A8AE-CF189A95458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61141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6241A7-86BF-26AB-5183-9592DB023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152E-1CA1-77B0-F357-59434B746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9F9A5-AF79-D052-68AC-17D1C9076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821D-7A5B-2648-B97E-452BCC1EA146}" type="datetimeFigureOut">
              <a:rPr lang="en-SE" smtClean="0"/>
              <a:t>2022-10-30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15155-E849-AD75-9BAB-F46DE0911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DC9CF-5DEA-D19C-1FD6-0F57DD54C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8774-2FD7-EF47-A8AE-CF189A95458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69223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ucdp.uu.se/country/517" TargetMode="External"/><Relationship Id="rId3" Type="http://schemas.openxmlformats.org/officeDocument/2006/relationships/hyperlink" Target="https://www.macrotrends.net/countries/RWA/rwanda/population" TargetMode="External"/><Relationship Id="rId7" Type="http://schemas.openxmlformats.org/officeDocument/2006/relationships/hyperlink" Target="https://www.jstor.org/stable/4187200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-jstor-org.proxy.ub.umu.se/stable/pdf/422339.pdf?refreqid=excelsior%3A7794e451d9ad399010467946b51ba831&amp;ab_segments=&amp;origin=&amp;acceptTC=1" TargetMode="External"/><Relationship Id="rId11" Type="http://schemas.openxmlformats.org/officeDocument/2006/relationships/hyperlink" Target="https://cdn.sida.se/publications/files/sida3689en-a-strategic-conflict-analysis-for-the-great-lakes-region.pdf" TargetMode="External"/><Relationship Id="rId5" Type="http://schemas.openxmlformats.org/officeDocument/2006/relationships/hyperlink" Target="https://www.annualreviews.org/doi/pdf/10.1146/annurev.polisci.9.062404.170648" TargetMode="External"/><Relationship Id="rId10" Type="http://schemas.openxmlformats.org/officeDocument/2006/relationships/hyperlink" Target="https://countryeconomy.com/demography/population/rwanda?year=1995" TargetMode="External"/><Relationship Id="rId4" Type="http://schemas.openxmlformats.org/officeDocument/2006/relationships/hyperlink" Target="https://www-jstor-org.proxy.ub.umu.se/stable/4187200?seq=4#metadata_info_tab_contents" TargetMode="External"/><Relationship Id="rId9" Type="http://schemas.openxmlformats.org/officeDocument/2006/relationships/hyperlink" Target="https://asq.africa.ufl.edu/chege_97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8D1B0-B858-9F3F-3F95-CD99CDA58A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Ethnicity as a conflict source in Africa – A case study of the genocide in Rwanda</a:t>
            </a:r>
            <a:endParaRPr lang="en-S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CB6379-B119-9CA8-7A17-250FCDA332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SE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William Rahn</a:t>
            </a:r>
          </a:p>
        </p:txBody>
      </p:sp>
    </p:spTree>
    <p:extLst>
      <p:ext uri="{BB962C8B-B14F-4D97-AF65-F5344CB8AC3E}">
        <p14:creationId xmlns:p14="http://schemas.microsoft.com/office/powerpoint/2010/main" val="2503227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5AA56-3EAA-15A0-199C-27B8CD37E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247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Fragile state detour: The unfortunate state of Congo </a:t>
            </a:r>
            <a:endParaRPr lang="en-S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B3D8B-5E6E-243D-7A91-B5C58458F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2474"/>
            <a:ext cx="7670800" cy="6105525"/>
          </a:xfrm>
        </p:spPr>
        <p:txBody>
          <a:bodyPr>
            <a:normAutofit/>
          </a:bodyPr>
          <a:lstStyle/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troubled history 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centralization and instutionalization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fragile state create conflict regions 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struggle between autocracy and democracy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facto situation for civilians in Congo</a:t>
            </a:r>
          </a:p>
          <a:p>
            <a:pPr marL="0" indent="0">
              <a:buNone/>
            </a:pPr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panzi hospital </a:t>
            </a:r>
          </a:p>
          <a:p>
            <a:pPr marL="0" indent="0">
              <a:buNone/>
            </a:pPr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RC: A Medley of Armed Groups Play on Congo's Crisis – Paul Nantulya |  Africa Center for Strategic Studies">
            <a:extLst>
              <a:ext uri="{FF2B5EF4-FFF2-40B4-BE49-F238E27FC236}">
                <a16:creationId xmlns:a16="http://schemas.microsoft.com/office/drawing/2014/main" id="{CCFA2D05-66E0-FE15-6D6D-B0DA6488B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627" y="1721159"/>
            <a:ext cx="3703373" cy="246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Hospital - Panzi Foundation">
            <a:extLst>
              <a:ext uri="{FF2B5EF4-FFF2-40B4-BE49-F238E27FC236}">
                <a16:creationId xmlns:a16="http://schemas.microsoft.com/office/drawing/2014/main" id="{B49B8EF1-7B10-57B2-1DF0-B144F5683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07" y="4199467"/>
            <a:ext cx="3736993" cy="265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t Least 60 Dead in Attack on Camp for Displaced People in Congo - The New  York Times">
            <a:extLst>
              <a:ext uri="{FF2B5EF4-FFF2-40B4-BE49-F238E27FC236}">
                <a16:creationId xmlns:a16="http://schemas.microsoft.com/office/drawing/2014/main" id="{35EA4551-F0B1-A2AA-CF99-AF2546CC4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721" y="4193205"/>
            <a:ext cx="3043906" cy="266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BFCB79-311A-59F8-40BF-E102AC728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187" y="2359412"/>
            <a:ext cx="1220440" cy="183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How a Dispute Between Comrades in Congo Sparked Africa's Deadliest War">
            <a:extLst>
              <a:ext uri="{FF2B5EF4-FFF2-40B4-BE49-F238E27FC236}">
                <a16:creationId xmlns:a16="http://schemas.microsoft.com/office/drawing/2014/main" id="{1D9E9D51-9508-9190-C4B8-16A73E2D5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721" y="2359412"/>
            <a:ext cx="1823963" cy="18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409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A97BA-EEF1-1B30-A8EF-5DEEA0D94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Summary</a:t>
            </a:r>
            <a:endParaRPr lang="en-SE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393D1-E562-5D48-D589-E809B7688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2" y="1253330"/>
            <a:ext cx="6073588" cy="5604669"/>
          </a:xfrm>
        </p:spPr>
        <p:txBody>
          <a:bodyPr>
            <a:normAutofit/>
          </a:bodyPr>
          <a:lstStyle/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Ethnicity is a major factor in the Global South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prevelent in politics, economy, military and society 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 (&amp; West) lacks tools and ambition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peace can be achieved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Johan Galtung, triangles and different types of peace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ohn Paul Lederacht, cultivation and peace building</a:t>
            </a:r>
          </a:p>
          <a:p>
            <a:pPr marL="0" indent="0">
              <a:buNone/>
            </a:pPr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eace Journalism and Reporting on the United States">
            <a:extLst>
              <a:ext uri="{FF2B5EF4-FFF2-40B4-BE49-F238E27FC236}">
                <a16:creationId xmlns:a16="http://schemas.microsoft.com/office/drawing/2014/main" id="{6CA938B2-8372-1B11-E15F-907E9B060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41245"/>
            <a:ext cx="4356100" cy="213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vels of Action (Lederach's Pyramid) | Beyond Intractability">
            <a:extLst>
              <a:ext uri="{FF2B5EF4-FFF2-40B4-BE49-F238E27FC236}">
                <a16:creationId xmlns:a16="http://schemas.microsoft.com/office/drawing/2014/main" id="{11D91FD0-D5B7-1803-E48C-942692458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2576225"/>
            <a:ext cx="4356100" cy="424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824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1image543511824">
            <a:extLst>
              <a:ext uri="{FF2B5EF4-FFF2-40B4-BE49-F238E27FC236}">
                <a16:creationId xmlns:a16="http://schemas.microsoft.com/office/drawing/2014/main" id="{5A7F6F71-0831-0321-0835-99B9D41D1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2" y="213190"/>
            <a:ext cx="11904921" cy="664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CD0A3-FF74-71D1-A231-3FF15BA8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 list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3C4B8-B1D0-93C5-0758-BFDF14290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https://www.macrotrends.net/countries/RWA/rwanda/population</a:t>
            </a:r>
            <a:endParaRPr lang="en-GB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GB" sz="9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https://www-jstor-org.proxy.ub.umu.se/stable/4187200?seq=4#metadata_info_tab_contents</a:t>
            </a:r>
            <a:endParaRPr lang="en-SE" sz="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GB" sz="9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https://www.annualreviews.org/doi/pdf/10.1146/annurev.polisci.9.062404.170648</a:t>
            </a:r>
            <a:r>
              <a:rPr lang="en-GB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The heart of the African conflict zone democratization, ethnicity, civil conflict and the great lakes crisis</a:t>
            </a:r>
            <a:endParaRPr lang="en-SE" sz="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9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https://www-jstor-org.proxy.ub.umu.se/stable/pdf/422339.pdf?refreqid=excelsior%3A7794e451d9ad399010467946b51ba831&amp;ab_segments=&amp;origin=&amp;acceptTC=1</a:t>
            </a:r>
            <a:r>
              <a:rPr lang="en-US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Ethnicity and Power in Burundi and Rwanda </a:t>
            </a:r>
            <a:endParaRPr lang="en-SE" sz="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9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https://www.jstor.org/stable/4187200</a:t>
            </a:r>
            <a:r>
              <a:rPr lang="en-US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Ethnicity and the politics of history in Rwanda </a:t>
            </a:r>
            <a:endParaRPr lang="en-SE" sz="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SE" sz="9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https://ucdp.uu.se/country/517</a:t>
            </a:r>
            <a:r>
              <a:rPr lang="en-SE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UCDP Rwanda </a:t>
            </a:r>
          </a:p>
          <a:p>
            <a:pPr>
              <a:lnSpc>
                <a:spcPct val="115000"/>
              </a:lnSpc>
            </a:pPr>
            <a:r>
              <a:rPr lang="en-US" sz="9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https://asq.africa.ufl.edu/chege_97/</a:t>
            </a:r>
            <a:r>
              <a:rPr lang="en-US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Great Lake Crisis</a:t>
            </a:r>
            <a:r>
              <a:rPr lang="en-SE" sz="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US" sz="9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https://countryeconomy.com/demography/population/rwanda?year=1995</a:t>
            </a:r>
            <a:r>
              <a:rPr lang="en-US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Population statistics </a:t>
            </a:r>
          </a:p>
          <a:p>
            <a:pPr>
              <a:lnSpc>
                <a:spcPct val="115000"/>
              </a:lnSpc>
            </a:pPr>
            <a:r>
              <a:rPr lang="en-US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https://cdn.sida.se/publications/files/sida3689en-a-strategic-conflict-analysis-for-the-great-lakes-region.pdf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SIDA, Strategic </a:t>
            </a:r>
            <a:r>
              <a:rPr lang="en-US" sz="9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conflict Analysis </a:t>
            </a:r>
            <a:endParaRPr lang="en-US" sz="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Second Congo War – William 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Rahn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endParaRPr lang="en-SE" sz="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S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S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SE" sz="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928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B4F82-A541-F319-D740-E4D5597E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921" y="18256"/>
            <a:ext cx="9986434" cy="1325563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Precolonial Rwanda and the introduction of ethnicity during colonial rule</a:t>
            </a:r>
            <a:endParaRPr lang="en-SE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D3C5D-7822-89EA-BB6C-1006F3C2A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7"/>
            <a:ext cx="6096000" cy="5495927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Originally inhabited by Twa settlers</a:t>
            </a:r>
          </a:p>
          <a:p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Plethora of minor kingdoms united into Kingdom of Rwanda</a:t>
            </a:r>
          </a:p>
          <a:p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German colony from 1884</a:t>
            </a:r>
          </a:p>
          <a:p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Colonial rule through the use of local elites </a:t>
            </a:r>
          </a:p>
          <a:p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Belgian control after World War 1</a:t>
            </a:r>
          </a:p>
          <a:p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colonial rule and the implementation of ethnic division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90DD65-FB88-525E-0F18-FE450925E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929" y="990600"/>
            <a:ext cx="3310070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A8E1AA1-3CB2-D5B3-246E-3E84FF364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564" y="3416300"/>
            <a:ext cx="3352800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8AAD473-2F00-9971-0087-43A0EA31F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138" y="990600"/>
            <a:ext cx="2800791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ata:image/jpeg;base64,/9j/4AAQSkZJRgABAQAAAQABAAD/2wCEAAoHCBUVFBcVFBQYGBcZGRocGRoZGhoXGhoaGRocISAZGhoaICwkHSApIiAgJDYlKS0vNDM1GiM4PjgyPSwyMy8BCwsLBgYGDwYGDy8cFRwvLy8vLy8vLy8vLy8vLy8vLy8vLy8vLy8vLy8vLy8vLy8vLy8vLy8vLy8vLy8vLy8vL//AABEIAMEBBQMBIgACEQEDEQH/xAAcAAABBQEBAQAAAAAAAAAAAAAEAAIDBQYBBwj/xABFEAACAQIEAwUEBgcGBgMBAAABAhEAAwQSITEFQVEGEyJhcTKBkaEjQrHB0fAUYnOCwuHxBzNScrKzJDRDU5KiFmODFf/EABQBAQAAAAAAAAAAAAAAAAAAAAD/xAAUEQEAAAAAAAAAAAAAAAAAAAAA/9oADAMBAAIRAxEAPwD1FBHM7+dYXtng1snDXO8cS7W3cs7HJEgnUklVnXX31ubt5V9ogepAnyHXf51ke3+e5hLngjuriOGmZ1ySI39szPQUE2L4ImNsLetq9i43iAY7gnXNB1Dbg8p21IrC4HDXbl1rQW5cZSwcISfYJB8UxEiJO/rW77G8Tw1xRbtFlKxCPJI8CAhWOjLMwDro3Ks1dxtyxjrlvBAqtxsotnKzFlY5tTJUMykjXYg6UHpdpe7tgSzZRuzZmPWWaJPwrPdvHH6IzlWPslGDFCrMQJIkEggkRBrTo0jUAHmNDHv51lf7SLbNgmK/VuW2aZnLJWR72HuBoPPuKYhItd2bq/RjOXzeJ9yQx9ochAAAHOp+zGNH6RaW41zKH0CSxLSIBBO0xO+1abBXMPi7VrDs73XXDhjmcIltkBAzsBo+oB3A00rC4tl70xbW0BAy23LgMoiQ7TMmCTQbHifHkTEpca3/AHffB1UiXJaEBGwYQJOu59KzOM41duuzu7SxzQrFVB05DyAFBYy8xCoWJVAQOgkyY95ocGgsLfELgMh2nl4iY84ojB8TuarmYl4ElmkayTvz5+lVGapLZ0J91BfNxxlAQOxX6xDNLbbEnlEaRrNPwvGGzFmcywgeJoUCIUa7RpWaLU+21BrcNinyMQzHwhAxY+1cYs0ieaiPfUvD8e2viYhdRqYlbT3J9Z+2svZxRWI5En1MQCfQT8TVnhLqjQezFyd9guQk9NNB/moLS1jDlkMf7wjRjA1BGk67j5U7F41lU+MyWbmeTCCPXxECqa7dhARPiJMf5AimPMZdfKi8S6uCdTKo0cht4t+uYbUB15mzZAW1W6TqdlJIIPrPyqYY8wwJDK7o5gxBFwKduRGQ+RaKExpANhgxUZXzAxDB7duQSdYGYHXzqB2yg+HKMhUc/bUR8GUGfI0Bgu3GVlZyGtMRE76MTE6wYKz5TVdjMSwuK0mGI1nnuG94j4UVYvxEiSEJHnlJYAkTrlJ06E1XYnD6uq6rIZRsQpgDT0cD92g0SYoEKW9lTLSddiCI9CvwrN4bFMLndH2WcbNtJAJDHlGY69TTsBijBVhLHTmScoOg03zCPhQHGbOS4VBkTofI7fKgfib/AI2yklJlSDMgz4vUmfs5UK94jYn886lS3Nssp8SxI6hjEKPLQ+80Kx5EUF5icV9MlwMpFwC54ZAHeKQyQTOjA/E0DdxLLcMGIkQCTKk+yTuRFCC6cgWPYmPRjJB8pn40rjyZH55j8KCVrmoYHZtPfl0qYvIidI091Bk6DTn+FOB0H52oHtdNEWGOaOUmgxvRCEz9lB6J2VxXhcTtl/ipVVdlb8hx0CfPNSoGdq8cwxJICsLWU5lJhXZlIN5VM+E2jC8wfKu8axdzFYIm4YZJuHJtcEXCI19hVytBMjUkbA7TiXDhdTK7FmDZgwOT2SSobKfYAMEDcSd682v8Rs5Ltu65m0bxtoiwLhvKTbRS0sltRpGkHKNtKAj+zmzbuXmzDxhZRobQc8jKQEfWdeSmNzA/bJriY8uqKLiBLgysbkrbjLccaQcqiRp75mpODdrLWGsotvCBrotBLlwsEDMJJMAEkSZ3Fc4n2o79HW5hbPiHteItInL4pB0OsbUHoPAOP2sWma2YcKpdDupO8dVnSaXa1A2CxIP/AGbh96qSCPeK8bwGLuWjmtuUYGZkrOoOUxuDG3OvTB2tw2JsXkdghNm5KPIBlWXKpjxHUaCdxQF8AsC7bw15ktg27VxYCQNWXKQNhos+/wBapf7TOHjLavCfC5tuBGziQdt5UiT1FZXAcZu2xZIvMBZJyoZMHmGiMyk8uUmrTi3a79JwrWrluLkqcyt4PCVPs76jMI+dBlcUAGgEkQCCRB1AJ09dPdUVddidTTKB1Ka4a5NA6nJTAadNA8NRWBxEBxpqhGvmyn7h8DQJNNzUFhn8IBOgl/8AyABH2fCiL2JPcqTvk7vp7LM405kT8qp2fb0qRHBUgzMk/Ign40GnxuKz2ltruqOS2hMkqkSNBoBp5UBicQxBBn2QNfL2T6EAT61yxc1Cr7L5jGzawdG5bR6zTWEXLi8hkge5W+3T0agK4aSQ4LQAbZMHTKWytE+78mu49yqg88mUzG4EgH3z8BUeHI9jaQyz9XLCiTOu4qHHyBEeHPJHTQgfL7KDlnEZbikbFiR6NrHnsag4ndzFHOhZV003SVI05c/fTcMjM4yrOUT5AA6ZidF6STzrvFMOAJGwuMk+RAK/JaCN3hio0iYk7GTEfGonvSxPPnpH3VHcBkAn2jtz10FNjSff57xNAQianUA5SdRuRy25j7a40RoBpuOnup+DYm4haWBYKdQCQ3hgT5VAQymDuND6jQ/Ogma4MijQnxbzpJ5fCffUYf8APrTA9JaCSfOiBiHIALsQNgSYHlvQYJmpJoNZ2Qua3t/+n/HXKg7Hvre//P8AjpUAPG+0+LuvdU3SiZmXJbhBCsYBI8R89az6Lr8aIxv95dH/ANlz/WaHWgmTfWpEXb7t9q6luefp60riBRqdQR6QR586BjqRuN9BUjLCLJBUmNtQR+NcVQImVE7wJGgI89+VNIEmCSBtMT7499A7DWO8uLbDBSzAAmY8RgTEmpDYYHuypVlnMGBBEdQfWm4hMrQDPMMNJHXypr3IEEmW1bqRM/zoOYkAGBsNqgmnO87fkedMoEa5NImuUDg1cmuVxqA3DIlyLcBXOitJhjyV5Ok7Bh7xzoU6bg6bgg8uUdfwpttM5CzGY5Z3iee/LevR+Epw+93ouWhNy45D3A3eOGJOYGBkOvsgac5NBgscO7+iA1AU3Dza4VBieizl8yCTygPNVl2jRBibhtsWVspEiGBACsrcpDKdtNRVXNAfgsVqitMK2nkCwLfIH41LcEldycgZo/d6eQmq608GfKD6UUl0ZlOuoIJ6+BF+EzQX3DcQrkC4geQyroFaQgEBxqDsBy1mn3ODXrjXBbt3LoRoNxQIJGYEZmIBbaVWYIIqmw9wJE7JdViRIMaqdvUbVouz/H7+Zytt7ntXCgYwqhgMqA/VGYQB0NBUYlClu0kQwd2dToS+dkAZT0CDfbP56rGp4HBOisxA6ldM3/stGcdxbXbsOmRs0/rQ5VgCY1IkwDqJiBFVV7FGGEasrgxoPFsR/wCPyFAFccQCvL46ERRHC7S3LmQmJBPlI1g9B50CZovDkd4pKkgqsgeGQbag/A7+lAr1sKSdecfAEfb8qdik+kJDSrAMD6jxD3MGE+VSY1GE5i0+HeDsCPhtTLom1aZQIGe2Y3JnNr5Qx18jQDNv6aVwU5nBEc5P9Nqjby2oHmnZuVRzNOFBpuyR/vY/U/ipVF2XOtz0T+OlQUOPH0l39rc/1tQwoviI+lu/tLn+s0Km9ARabz86dceQTuZEegFRoNdTHrpXblpgJI0113HyoJMRcmAeUn4/0qBl02/oRXPLSes+/b3053GXQQeeszQSXbpMMx3UD1A01qBnk1LimBFuNwkN6hj90VCpoOiuMa6elNutqYoOM1NzUXwfhz4m8lq3u27bhVG7N5D7613DewGVw+KuqbYjwW58WuzOwED0B9aDCsToYMHbz15fnlXC1eqdrezK4i2Gtwly2uVABCFd8kDboDyryhwVYg7gkH1B1HyoJAat+FX7fiFw3AMo1W4ylSrZpAA1JAywevSuYDszjL1sXbdrwMDkLXLdvNvGUMwOvLSrLDdkb64hEZfAHGZyIQIFzd4TMEGGETPh13FBnMVfLtJLfvNmO5MSd96gJra43sQrtcfD4m2tsvFtbsgkkTl7ydeYGhJrM4/guItXTZa0zXAoaLQa6CpmGBA2kEagarQAZqQuaelOxFoozI3tKSrDow0Kz1B091W/YvCrcxtkOJUFmgiQSikifeBQEtwHElO9uWnVLmoOVmIzEMGKqCwE9RzoCziDbuFguWZhTmUQSdxzWeR6eVe0h6qcdwOzeJd1If8AxqSCNtJ6SAeR6EUHm+JwJw6y7KpUB8sXJIYAyPDDHloTRHFeD3bR+kAEBgSrBh7LMAY1UwdiBzia1vG+z1y7+jrayxaQK125cM+EyBlCHMSdZ90Hehe03BGt4W5cN12KlSEXRAXYB7jliz3HgnxFvQCgwLoyjfQx8wCKIwtwAy06AhepaFEHygmuYppFvX6qSNeVtfximbiep/r91BI7EtDenodOu1RAkKy8gQYnmJ/E09XhzPOPkoMU1t56yD8IoBwJPvrp2rijUfnnSJ199AlqQCmsu4py0F/2XOtz0T+OlTuyp/vf3P4qVBR8TH0t39rc/wBZoVForiR+lu/tbn+s0KvOgnCbHkdOtIiJ5GekfH+tORjE/wBPma6zazHLn/KgaLhIEkMByaD9mtOe6pnMmv6ug9+9cy76fePl99RuAfePXUelBHdInwgx5xPyrk6VxjSBoC8DYS4e7AZbsMUMgoxUFsrrEroCAwJEnUVXZ9J9/wDOrvs6lrO9y4zQiQET237zwsQYOUKhaTv4hBG9aTi2FwNx7FtLJt57glwCqjxCReFzRlYSC05geomgtewfCu4wxusPpbupHNUUSiEciZzEHXxCtArhlEg7CRvB3jzM1geB9piuGxSNrcU3ryyfbz5iyz5HaOUVoLeLuK+JViocmbQIJkKzJEDWIC/EnagvbZ8ccjJ+AGhryTtxbVcdeyxqVJj/ABFFmfOdT616NguJXFFtr2UKbTFmEyHV0AgDTUOdjpk0mvMe09wPjcQw53W+Ry/dQel8Cvl8LZKtbvuEsEJ4UNoABGbYkEQ5Gg9kgURxQqq5Q4XvbiBmuNA8R0trO+YrGT9Y9ap+wtkXMCbZtsoYXFe6sIXm7d8KuvilAd9hn051YYnG5XdfB4gDaLgkC7EJoNWBiZGoymgsFBBZc1p7oXNaVhlYCIBbUmC8+JQIGm9FJiiCFYQ5UFgpkAiJGYwSASdYHPahsKWZbLkW3ZhDuoZAAVJJth5aC4UZSdj5Vmu0/EVsCyqQ9oKiiSbgZFtggsQfHII36TzoNH/8Wwj3XvPaVjdgkH2c0GWWNi06+etVuE7KW8Li7dyzmyG3cVgTmIJAEyTsfLrFEcX7Q27Ld2g+ltqpAVfAUAJ7uR4fZBheW9WiXxcspcVxqBBmQS8RtuZK6+dAs3iPqPnmikXANSMmhOuuU8upPTzqrx75Mzb5QzRpuAoA2H+Kd/toLFHzAxy29NN6A7Qkfol2RAAXNz8OdZjltRGGldZlTIPQEGJ98UB2yuhMI+/0jInX64Y/JTQeX41cpCk7KsEbMMigMPUAVLhcKGRnZoRAC0b65gqL5kj3AE8qNw/C7mKW0tpCzIbiM2gVQrI4zsTA/vSAJkxoDR+P4Fdw2GZLqkHvLbZlIZG8NxfaA5EjQwfFpQUGKaYgDQGfdI+wCoywht95j3/zp1pTlOxmdPURXL9vwBpG5HOdgaCEnWfX766BOvIQPlSR9Qf5RoByqys8KuOveASokyOYE7A6yQCduVAK9sctdY+Efj8qiFS21JExoDp5+IyJ/HpTIoLrs6Pb9E/ipV3s1/1NOSb/AL1Kgp+Kn6a9+1u/62oZN/z+FFcVcd/eGX/rXpP/AOr0Isfn+tARa0nb7D91LfX48/u++lYb9Yj8+tJFB3OvpPzAoFz/AA0+RmmXDHX3/wBfuqR3iDt7yJ9AZqG83X7Z+6giZtabNOy0kWTAoH29pgEDUg7f1p+IdTlAVB4FGk8uZ/WPOtLYS04tZbC2lBYMcveTCt7e5InXrIA50XwrsgArMZusyuLUo9tASpyE94FkkQfrR050GNwq5riqJgkA/wCU6P6CCa0F/tRdt3brZEIaVt9FAcmdPamQdxRljsOyNbt3MZbt3bgbIoV7gYIAWhyVBInbp6Vb2+ytmG710ylRbBZDmljpkYXBDGBtJPlvQUmJ4rdbDYa4yqFzPbaTCva8KkNsFbMshtNduYOXxWCvFyxRyWcqGI0dpjRhoSfLrXrLcAtvbt21u3bdtFVclvJEoTuxQkHMZOu9VV7G4bA3hhxYuXAMl647XAe7m5AuhW9oqYJjrpQE4LgdvurZsvfRbQBYJnUXybQAuIuYaHOW8zvtTrZIueFZYhioy5CqidWzeyQYAEjNrrzq7dGLm2CURQhRkC+ypAa0wYHeNwNjuCJqGziWZDcVbyhDcXuiiKbhRiAwUjNrErDCQRNBQpxIq6G3hZvStu5F+ysMPE30YuZS43I0MHeKou2t5c9q4uQqraKsRk0MSmhQR3cg9K02Jw5C3WuL3KM7po2ZWW4wQlkUAKztGUwec6GsceHLcwi3Xuie6S4/tMRduuyomVRCqQkZvPluQ5ZxwuYm0bgyl7RtvDSAWRwtyR5HXptV1jcc1vAKyTpfRATyFpMmb0lfiKpOFcKuWbNzF3VZVFtDYIGYu9xxDZVM5VAMgxM1sMalnuwjhblrYK93Mri2rHNluMxXKScyySSUkiKDTROYaf0/lVVxPAvcgqEjMC2YuMwyMpQ5TvrII2ImDzm4RcGXL4syZbdwGSA/dq3gY+0kMIPP1mjkbcUEdpIAB6dZ1566TWX7fE9zaH1e9M+oQlR9orVMeXwrG/2hXwLdm39Zrhc8yAixIB29r5Ggyn/9Ru8Vgxt5HzgKAy5iNXy6anbWdABVxxXtNcvWu7cklhBHdwGDAZWidDswI5jSqHG4Rltrd/6ZcoG0iRyMehHuqNA75dTJK21J0Eqo8M9QsadBQS4e2uR2LgMoGVZ1Y5hIjlA1qByACJB+e3Q00uUJAPPWN/SaZceddqBkaUVh7+VSCCRlIUgwQYga9BJ0/WPlTMAUzDvPZDKWGu067Ga0r8Is3LZ7liuZEdg0nIhbRmJMDw6xI235UFJZU3G1aAQZkyYGsxGu0VA8ctuRiCfd01p1zCuhIYaBmWRqhZdwrDRiJqOdvID7NaC47Ox456J/FSpvATrc0/w/xVygquL/APMX/wBve/3XoUGi+M/8xiP217/degkoJbbwdD+fhUgfXU/IfhTUeOf5+NdD67/n40EqkZSD9q8/dQ1zaPw+0Gpnub7a+f8AOoWbTfnQNLb/ACrR9jOzYxZuM7OqJGqwCznZQWBAAAJJj6y1mGPl8NSfIV7P2Y4Z+j4RbRYi5BN0roVuOoJgkRKgqAf1aCbh/C1sZBat20XI3eTmuXSxggi4eQMyI5jaNZXszmV7jXFuEnKxjKrKQVWNcsGOUQOep7etoBaU3DIICS4BukLsebEgSY86gti33syO9W2QROuSQJyzpJjXyoIMTwW21q1aQvbWy6NbKkkgIwOTMdcpGm+0dKlxLAlQRrnzKf8ACcrSf/Elf3qr8PZujG3bne57JthGtljNu6oQhQuwlWLSP8XpUlvFHvMr6pCkOQN5ckQNMoGT4igl7P8ADnsC8blwObt5rkAEKmb6onn1On4z8Q4Lh8QyPetK7IRlJkGJnKSCJXyPWqvEdqrVu+1l0uQjIr3QAbaNcAKg6zGoE+tWnHL9y3hrr2VzXVQlBGbXrHOBJ91BQcW4letm6puR4ngMMv0YDHcjbSJHxq0uPcKYZSLqqyi5cvI4Hdm2gfLc7yS6NquvSsVxXG3Hs2rty53ge3dTMVyFsl3KWK6RIj51uHuW7Ft7z97ku919E47zuyyBcoVQcoiMw1Aj3UFfdud6mHBcql29cNu5nW67M7EoyIishUAmCzeDKJFC4DFW2t3ltspFpQ0ZYuIbWRbatatwSFNtoCnUtBjm/B9pAls27du2HtXVVzcuJbtEXSxd7TsV26QNDpRuGx1trj+FQ4YkXAhS46C57JlAGEsJIY6leooD8FYNtCqEMUUHvLsnPeAI7xmLCJjYHQEbCKosPbtHCXX72zaAuqSLTfQhvCwtO0eMXCwzRMjKORqx4vZuBUuAFgdMhFthadpC3VXKSzEtl1OUAzoAarcTZvHDXS6XVLXUUWrotPbgHKLkKgKqxIZjq3hEHqFhY4l3Wa1cuW2RCoa6GjLiHOYWlSAArSMoWdC0xFXmIMGaz6cPdg/cMtt1a3bZBDWxctqM93NGa4THdB3AICtprVraYNbyzrbZrZ9bZIU+9Yb0YdaDnF8Ubdm7cVWcopYKi5mJH6s69d9gaG4dwexql82sRiNTdLlHYE7hU+qo20E9agu3Ha53bAw1u4IECTkJGUk6zpEecxzm4Bwzu7128odEvAs1twFZbrXGZh6a7yZzUA9/DWkuXMM1oWlvCLLW5dHUEElrTyq3FY6wIynoaZw3g960wRrdpbRZxntZWgwuS6UdRlMqJAB9r4WfEe0Fi1iLdi4pNyM+YKCtvMcokkzJBPsg6VYLcA8LMADGQzlJDbDXnOnvFB5x2mtu1u53otd7YKjvEARriMYOYc+R+NZUHTlXseI4Lbu3BcL3VcGDkuNkYdGtvmQiP1a8buAqxDABlJBA0AIJBAHQEUD8O3iA0g6QZgjoY1g7Vtbfay1CgDIxQZgBnRWyzlAEE6jKB51hQaLGKeDGUDnlRFOvUgTQXOP4i1w5Hud6qu7AN4gC+hAKhdgZ25GqbPB05VHbbUU+dfgflQWvAt7n7v8AFSp3ANe8/d/ipUFXxsf8TiP213/dagVFWHGhGJxH7a9/uNQaDWgQPnSJ8/l/Kula4RQLPz+6uN+eVdCdBWx7K9kBdQX8SjlG0t21kFv/ALGO6qOXXnpEgH2K4Ab163duDLZtuCpYaXrimRbTXWIkkaCI9PULl3Mpyr3niKkKVGsw0liPZG/Olh0FpUtKTCIFB30XTfbWNvkKXeQ+UsII8I0mdSdI8t566UDLltSyzbByeJGIXwnbwzqDH21ScavXrVu5dt2bfeC4tu0TmuFkuMkuwSCJb6o/w70SnHFN0WkVrrd4yMyRCQeY3IXQFjA0MTFHY/Ai6oUuyEMGV0IDKw5iQQdCdwfiJoMVhHxC424TcZVcuz21AcSEXu2KgnLIyjSW01HOrfC40i2zlGlbSkKGtl5yEm2Vz+0Mqjp9IutE8Us2sNGIzXRlATKpD94WkCc4JzbS0jRR0qHs5bt3C2axcFyz4Q963aL+MsfBeQeKCDOp9oa0A3D8Dh8a/wCkXbCLdRh4RcLGF/uzdVYUmBoCG5a8hc8P4xbu3bloZ1uW2uLDCM4tOFZ0YaEAkAjcSNKmXhqLdF1BlcgrcywA67jMI1IOsiDrvQmG4Olq89/xtduKytd0VVByksy7BjlWXAjQaDWgou3OAuG7Ze2Je4EtoGY5e8V8wBGygzqRvB6Crq3iWsNdfEYi2tlEtZVYBMnInNuwYsBBk+zQvF8Z4rNsB84vgKtxAua6gzm4bg3XLI8I1La7RQuEsFxcud3bRrlwO6y91LkooOYPoAQANBuAdwIADtalzD4Yq9xMzYhWsFFZCqqcyr/hJUA69I0ofs5xi02VXS5+kEZ7l1znVmSIYQ27Qs6bgE0/tLjLt4tZ8K2mK5dHuXA2RiLeQRLl10KzoRzJqn4rwi5hwtu5ctrAVnyEG4XJaIGaSQGgiVHhBgxNBeY+06vfOQMCr3PBn7y4bV7MilQcrBfCGEBgs9auOF4m8Lly3fc5c4uKzxrbDvCooHhLFVOUmcrGJrO8DvG2gdrjXHW4jIrXMiufpNHLA5CM+bKTLZuYrSYrC2LhP6UuS5dAUXG0IKv9GVgZAQSBJ1zes0AQvsLl5xYuQ5F7vFDAtbsXRFtrbaq5i4pidACRrFV13jIwVxrL27ty3dt22tgsneZ1JSXObwSgQwfEIEiZAv7dm1bD97cRLcjITmS4pkE3GuHUM7ptIBCjrrluMcLt3Xw6o4Yi2TdZgVd2C2xLDUSbajnyPWgG4JexGIxL5LmW6tm8bQDBlRiMqifZJ8RkxXoeCxN8YbvL1n6ZbZLWkZTmKgxDbKTppJidzWF4Rb/RuIWVVZzhkiYgMIk6HY6+6tl2gwLYgJat3FXI6vcGYg6RkYhBOhk5ZWdNeYAMWrHEI7xTburl7xbbLczIrFlRrgWIMzybXQ71ccV4cLoY5QWKZCJ0y5gwI09pWEg+tP4fgksqVUKMxzNlVUzN9Z8o2n4A7RMUBc7SW1u3LT2rq5Gyh8nhc6exrLb8poDMMjdyba3IuLbC5vaKvkEGG8zMSfWvH+LWnW65dWUuTch0Ns+MknwHYZsw91eyX7JYBle4n1iFCyRHskOpj3QeU15z26xIvXbTW1c5bUuxRlMFzGZCJTKZBnmY5UGVovAYa5cLC2paELPGyoN3PkPj0oMVIpkAHYfn40BRZVYZDmg6PEZvPKdp6HrUYP2CmmnD8/KgtuCt7Xov8VdpcHEF/RP4qVAFxwf8ViP217/caglU9Yqw7QGMViP213/caq0P0oCkRPrEmmPcRdh8qie2wyk7NJHxio7iZTFwEHmOYoNB2TsnE4u3ay+AeO4ddESNNNBmJC/vGvT4Fy0BYuG0oeMwGZoR/Eok6SRuZ0O1Zn+zzCN3ffKwCO7BgVGZ8i5RBB0AYsY11FafieKuW0U27LXTnUFEgEIZzPrA0j3k0D790OLi27iq66Egq3dkiZZeWnWnIyMwYZSwXQ6Fgj6g9YPWh2s2lZl7v++zG4RmIMQCDvlzZjoP1qy3Z7hmKGPe/ft92Ml0O4YMLpZhkAAYkKgiJA9gdaDaqoGwAnUwIn1qo7QdoUwoEobjlWfKGCwiQC7FvMgACSSatLt1VBZmAA3JIAHqTtQWO4RYvPbu3bYuNb9gkmN5EgGGAOonrQWKNIBgiQD5iRMU74/bWb7U9qkwgyAd5eZZC8lBmHuHpIMAamOVecYvtFi7hm5fuRr4VY209MtuJoPXruOZLb3Lls21TUszKQF18Zyk7aSOh0mKA43x0WcObwyNmVRaEk5meZDADVQNdPMV5MmNb61y4VOjDOfGu7KSSQ0gxBmOYrS9s+P2MRZsm1m7zwZlIIFpFViUGmXMWYAldPoxyAoIeFcQ73iVq8yKrM4BCIFXRW5DUneS2vwrb4YQzIOg0/ys6/YB8a867H/82jHXLmb/ANSPvre3MRF8eZuL/wCShx9nzoLLhHDMt25fY6soS2vIKAMzeRYyPQedF8Twtu6LaXEW4ucHKwzDRHPP0FHosADoBUVz20/ePwH86BiWwvsqF/ygL9lQ40NkcowVgpKsRIBGviHMaUUTrFNIoMyeI2rd24gdWCAsbarqM+o7tgfEqnOSAJUE+ExVH2mPdXcOqOXOfu8xFvUMirlLIokw3OYjzo+7dtWHYX71lcl0OI/vHyWwUW9lUE3BowbnAB88xi8dcxBt33Rbdi011rSxBIzZgrKNNBAkdD1oDxctNjLr3Q+UMlq1kBJDAgvsQTM5Z5EzBitJ2Y4aqWLtq1duZO8b6S2MpnQRbYiPCqgFhpmLxArH8MQN3SMTLMpfUiXusxbUHYBhryihm4Y9l2W0WLISQpY2ryorMouJlaGU5TrHL2aD0Ph+FuAhbluLUR4rjXboIEh2ul+cRCgR1qxvXssApccdVXPGv1tZ98Roax/Z7tg3sYhs6/8AcgLct/tVHtr+uu3MdD+N2sa1wNZVblohTbZLxtlREsPCwz5jswneJGtBY4u3jRcJtPaNsssC4IKLHiMgEsZEjrMaRNGYdrSPkz2hfdcz+wt24BuzKsMwk89vjUfBe+7uMQALgZhoc0ryM/k0MnaDCfpHci4pusckhZ8Q0yFwN+XMUGU7W9nT35OHw9zK65ptqvchgGLAgezsDMjfnWKBHKvaOPPfS2LmHUM6ZiVbZlKNyzDNBymJnTTz8YcyxYRqSdNhJmAOQ6UEig7walUbV204iI1qQMCIoD+DAHNy0X7WpU7hCQX56L/FSoA+0oP6ViP213/cagcCJMH86VZdpF/4zEftbv8ArNVIBBkH1oLt0QqgbULKkbyp16fmakSxcuFV0JUZVZo9nkJI10n76EwIDgHMJAjxARM8+oqxtZk9kAsJ0zAaDkNfs0kb8qDcdmsbb7u3h0RkK2yTCnIGDEOCyiFeSG13zabUfgML3Fvu+8LSxylyAZI0UR5LPmcxqk7IcVVrd1AwNyS625ALEL4lURMyOkiatQ63Ldq9fQ22tsbirLrDAOobKQCZUmFI+ttQSYBrndjvypuCc2WCNzGwAmI2HOsMvGL1vipt3LhFtroDozlkUMgAjQAciIH41usPdDKl2TkK95qIPiEgMP1RMj06V4xxS5N26ytmBZ/ESWLo5MElvKBQejf2g4O5ctWytt7ltLk3baEhmSIkAAnTXYGJq94Ripwtq44Nv6JCwfQrlQTMgbQTOlYrsj2uKkWMSxK6i3dJ1XKCctydSsDQ7jatzj8MLtq5bnS5bdJmRDqRIPMa70HmHbTELexRuWmF1O6tgMhkeEFjt0k1U4bDAhWzBS2qEAvBVoZXBgKYKsCTB2Ek+FnEcO9p2tXU7t1yEosMs5R4pk7jX9413DYi2AA1sMJk+MiTAB1VZiAYEgBiDrEEJiC5GbMMwTu0Um7EoANJLaKoHXSCRE0C41LAQCZ0MxOsdfjVnJ7tSCQqspbIbhgAACbklQfayqNBmfY6UFih9aDBJGu+gGpJJ1oCuGOVN0qSD3VwLGhk5dQeUCW/d86IwnaK7mXvCH+kRi5Hj0gakb+ER99RcBwneu1sOFYp4ZIXMQykqCeZE1WYmyULIQZEiNj86D6Hahbh+kT0f+CsS/8AaH3d5ka2HtAAB7TeIkqD9YhTEkEaag1ccP7T4fE3LS2i+fxSrIQQGyjfVSJ6Gg0VC4/H2rNtrl1wiLuTvPJQNyT0FUPGuO9xjLSMWKsbS5dgFutcViD1lVbn7EaZq854zxi7iXLXGkZ2NtdIRTsFA0GkTzJ50EfGeJNfu3LmUDNdZ1gQQCqIASDvlRTudZos4tntizcHiLgFtdV+sSI3ge+qe1GYTtmE+kiaKfiDFiVgAZ8sDXxRqZ5wAKDU9mk7x1aJ8YzD/Nl125dP1q0nFL1o4S7fxlotku3Qo1W6qi8bdvu30ZJGUzMQZ9fOcDxF7V9CLjrbF1SwXSUDgsOp0FevYS/axeH2Fy3cUB0aJAcBsrgE5TBBidJFB5LjLzPcGdSjmShUZrgAGbx5VGfw65gJI121ruG4pfskOlwr0dDmtuP17XsmeoE1sMdfs8OyALbvYshglxglp7dr6ousNYEwIgkCsliMbdv3cy90WbRxbtlbbkSfYALO0fWgHToJoNxwHtWl+LV2LN5gQhBzW7nnbc6ZueVj6E0Bg+xd8OHuYlCysrKRbJllaczAkasZnmNTJNY79FDSqJuPHZfn5odz9taHs/2tuWhkuZr1teRjvrYHrHeKPj6UHpDXAJYkADUkmAPUmvHu02C7rFXVUELnJUfqsA0egkj3Vvceb2Iv2QqsMIbaXWJBU3GzhltsphliAcpiRNZTtddVsVcySx0zTlIDBQPCV2GmoOszQZsICNKQU0R3POY5+fpXMh1oLLgr+1rGi7aT7VdpcHI8cj/Dt76VAP2n/wCbxH7W5/rNVWWrTtQ3/G4mf+7c/wBRqqUjrQPWeX20XhsUQRmAbrOh+PI6n40MqTU6WDzFBI2KykXEzLcGszJkbEGOUCrbhPae5cZ7eLu5bXcXpI8LFikLGvifU5QBMmeVUr26jKcjGvkKCxTtBdM2c5Fp7aAq0HJFtSYbcSRB1gjlM1UXr2d50ksYY6Kqg6BQB6yY51NcsgnMdz+EUM2H6GghYSB7/mBoTO/lynzq24P2lxOGXJbuApJi24zoJ6CQV9xAoDKTMqs6ajwnQAaAEDl05moWQjkfhQH8V4mcRee66qhYCVBYrKplETrrEx86gxKwq/RhZUQZ5wpZiMxMERvEEtG0UOhGugPrOnp+edEWlDaaZoyqAvtMW0JlgB0J8hprQE4u8MxBtlOhyAMdhJAcjcNrJ5REtQ922pkpMaQDqYI1kiJYHeBRDPK927EMWJGeDpIAUtE6mSWMAZB1kdw9sMSC2oVdS07KBCsoI0GkeW5oAMh6GfSn3c0y4aerT99X2HW0NXuhtCAsOxBkjXSNYoTE4zWEZisz4iQAfIH1oKY1LhsQbZLDMGykKysUZSYhgwEyPKPWib+F0JkEnUwZ38oqBV0g+m4FAdxrir4i5busSHW1btyNCSkkvIOhLE7eVVgQ0+zamOlECwDp86AQoR7/ADp6p5A69flXX0gTz/O1EnCTMFdP1hP/ALEUDMKrd4rSAQdzG/LfSvROz3FLeE4at+4P7y7cNtBANw58oVV21yZp2AM15w9sj8yKOx+Ma6yg+BLdtURBqLVtQBA6ux1J6mga83e9u3GIUsWuOdWuOxMKs9OXSKF/TbivnR2tkDKDbJtwvTwnnz603EYgvA2RdFUbAfj51DQPe85OYuxO8liTPUEmaJD3L7Iipnuk+FgPG3OG5Hbc9KHuMWieQAHoKP7OOFxVmYCm4qsTyDECR03oL7iPbm5csLbtArcKgXbsKN1E9yFJjWfEdY2qrTDsyBzEBV1mJEc5P21StbKkqNcpIB6wY+6r05sqSTEDKeQjcjTT8jlQDuhMa/LSKYbROvw/lRYeFAI6wSZ/rQzknnp+fnQH8JVfFJPLb39KVd4Mqw2g+rynrXaCv7Vj/jcT+1uf6qpq0Pa2wDjb8H/q3CxOw1/PxqjfLJ1HxFBGpPKiLWIYdD7qg06j4inCBzoCjf6j7+fnUimRI1EeX40GTpuPSaYG5ggehoDmf+lMjSh1xUbkH4fbRWGxFvXMYJ9439QfkaDioelNjyo4OjiQ67iZYLHuO9PfAsBmkEeumhiOk/hQV62VOpFSLh0IiBEz5+k7x5US2FPMgRz5UkwxA5EfCf5UAt7BbAP4ROUchOpAn86VyxgiCDKnUbjb3E60Q9rWCPz1p9lBsD8xQcx1oZVFtWPWQAZ9Z8W3prQVrvA0lWHnoPsqyNphEaCdp3p6WWPT5fdQQvfOSIn5EehINVTqS05WHlB/CtG2H0EEDnvy8550Tk2BWBMCfLc0FA1yQZGsc88z00EVHhi3IGT5kff51o8gMBsp0nQDzEmkqLyHLSCPwoBLHBQwm4r5NIg5ZZthMk1Pd4AARqWOmmZT9hDfI0TfsqQJBOg5zt79qgS9l0RyNdIJn5HegqMXgwDOoI9/r+dKqrpEQPf56+talrpb2mJkHZtZ6nrHQ1T4jDLJkDfXlQVc1yjhhk5EH3102EG8UAIpwNEZU8vlXDl8qCJVEj1Huo1MaBsY91QyvUfKmyPL4igsWxVuJAJPmI6fnShrt+fT0oc3B1FcLDqKC14S/tfu/fXK5whh4tR9X76VB6ri/ab/ADN/rNCHb31ylQCXtz+edN5H0++u0qB686a/3UqVBA3L1pLz9RSpUDxz9PvonC8vf91KlQTtt7x91MP3UqVA87+5vsFOT8aVKgc3sn0H31Nb50qVB25+fgakufeftNKlQQtsfU/bTG291KlQPG5/PWoLe4/e+ylSoI0+7+GosRt7/vNcpUAzbn0odufrSpUDVrppUqDr0Le3pUqBjUPcpUqAvhv1vd99KlSoP//Z">
            <a:extLst>
              <a:ext uri="{FF2B5EF4-FFF2-40B4-BE49-F238E27FC236}">
                <a16:creationId xmlns:a16="http://schemas.microsoft.com/office/drawing/2014/main" id="{59A55960-DFC4-3B83-0F5C-636F74FCF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138" y="3416300"/>
            <a:ext cx="2779426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865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B4F82-A541-F319-D740-E4D5597E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934" y="18255"/>
            <a:ext cx="9258300" cy="1325563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Ethnic composition of Rwanda </a:t>
            </a:r>
            <a:endParaRPr lang="en-SE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D3C5D-7822-89EA-BB6C-1006F3C2A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7"/>
            <a:ext cx="6096000" cy="5495927"/>
          </a:xfrm>
        </p:spPr>
        <p:txBody>
          <a:bodyPr>
            <a:normAutofit/>
          </a:bodyPr>
          <a:lstStyle/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1993 population: 6,847,000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1995 population: 5,992,000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Hutu: 84%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Tutsi: 14%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Twa: 2%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600k IDPs (7%) 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41CAEF7-4D0A-3D06-D8EB-A1F9954C3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140" y="4496586"/>
            <a:ext cx="4017036" cy="200914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26AD457-8966-0C23-13C0-E4DD60B83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0232" y="2950589"/>
            <a:ext cx="658220" cy="575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8703D4-3BD9-248F-6687-149528F69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310" y="969007"/>
            <a:ext cx="5754615" cy="50352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362876-2C04-408C-8220-4EBA658C9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971812" y="2950590"/>
            <a:ext cx="658219" cy="57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5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6152-3B78-43F2-757A-CF7EEBC91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90021"/>
          </a:xfrm>
        </p:spPr>
        <p:txBody>
          <a:bodyPr>
            <a:normAutofit/>
          </a:bodyPr>
          <a:lstStyle/>
          <a:p>
            <a:pPr lvl="0" algn="ctr">
              <a:lnSpc>
                <a:spcPct val="115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ethnicity fueled a political divide</a:t>
            </a:r>
            <a:endParaRPr lang="en-SE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B13B9-AED6-E5B1-D760-93E839B23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31888"/>
            <a:ext cx="7620000" cy="5548312"/>
          </a:xfrm>
        </p:spPr>
        <p:txBody>
          <a:bodyPr>
            <a:normAutofit/>
          </a:bodyPr>
          <a:lstStyle/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Precolonial rule shaped the political landscape, Tutsi held more power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1957 Hutu scholars wrote “Bahutu manifesto”, movement for equal treatment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1959, minor violence based on ethnicity, fear based politics 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1959 – 1961, Rwandan Hutu Revolution, Tutsi lost power and decolonisation period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– 70s, anti Tutsi sentiment grew stronger, Tutsi exodus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90s, Pogroms, Civil War, Hutu Power and growing fear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Similarities between 50s and 90s 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fer to caption.">
            <a:extLst>
              <a:ext uri="{FF2B5EF4-FFF2-40B4-BE49-F238E27FC236}">
                <a16:creationId xmlns:a16="http://schemas.microsoft.com/office/drawing/2014/main" id="{3ADC9CCE-A185-56AE-FD0F-CCC4A202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556733"/>
            <a:ext cx="27940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A87B41-8753-9AB3-AD42-29973DB3560D}"/>
              </a:ext>
            </a:extLst>
          </p:cNvPr>
          <p:cNvSpPr txBox="1"/>
          <p:nvPr/>
        </p:nvSpPr>
        <p:spPr>
          <a:xfrm>
            <a:off x="9334500" y="2512533"/>
            <a:ext cx="27008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 Kagame (RPF) and Juvenal Habyariamana (government) </a:t>
            </a:r>
          </a:p>
        </p:txBody>
      </p:sp>
      <p:pic>
        <p:nvPicPr>
          <p:cNvPr id="1028" name="Picture 4" descr="Resistance/ Independence - Imperialism In Rwanda">
            <a:extLst>
              <a:ext uri="{FF2B5EF4-FFF2-40B4-BE49-F238E27FC236}">
                <a16:creationId xmlns:a16="http://schemas.microsoft.com/office/drawing/2014/main" id="{709150FC-A3D4-EC4C-AEB6-D636844B9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867" y="5253072"/>
            <a:ext cx="3014133" cy="16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4771006-C578-4524-B8B4-AE2E1582B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3769286"/>
            <a:ext cx="2408767" cy="308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fugee: Escaping Burundi's political violence | Human Rights News | Al  Jazeera">
            <a:extLst>
              <a:ext uri="{FF2B5EF4-FFF2-40B4-BE49-F238E27FC236}">
                <a16:creationId xmlns:a16="http://schemas.microsoft.com/office/drawing/2014/main" id="{C3B219E1-3454-CA98-8A82-9349A3D90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867" y="3270437"/>
            <a:ext cx="3014133" cy="200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297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189F5-201B-D590-48CC-BD4611CFA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7" y="36271"/>
            <a:ext cx="10515600" cy="1325563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Civil war and genocide</a:t>
            </a:r>
            <a:endParaRPr lang="en-SE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A1D07-9C2A-FF7A-5848-99CE97108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57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Mobalization of Hutu groups prior to genocide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central role of media in conflict regions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1994, Rwandian and Burundi presidents plane is shot down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Rights Watch group estimates 500,000 deaths + IDPs</a:t>
            </a:r>
          </a:p>
          <a:p>
            <a:pPr marL="0" indent="0">
              <a:buNone/>
            </a:pPr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Rwandan Patriotic Front (RPF) counteroffensive 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B2E49B-6C33-F7B8-566E-2B33E7D3F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9" y="3911598"/>
            <a:ext cx="4327872" cy="305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5821486-DD0D-ECEF-9645-AF584F30A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644" y="0"/>
            <a:ext cx="5418667" cy="3940849"/>
          </a:xfrm>
          <a:prstGeom prst="rect">
            <a:avLst/>
          </a:prstGeom>
        </p:spPr>
      </p:pic>
      <p:pic>
        <p:nvPicPr>
          <p:cNvPr id="2050" name="Picture 2" descr="Map showing the partition of Rwanda between government, RPF, and demilitarised zones">
            <a:extLst>
              <a:ext uri="{FF2B5EF4-FFF2-40B4-BE49-F238E27FC236}">
                <a16:creationId xmlns:a16="http://schemas.microsoft.com/office/drawing/2014/main" id="{F3E8DCA3-919E-BD24-33EA-1452C07BE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67" y="5342466"/>
            <a:ext cx="1712761" cy="151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758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CEB82-8079-9B1E-8164-77149CE05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" name="Content Placeholder 3" descr="Map&#10;&#10;Description automatically generated">
            <a:extLst>
              <a:ext uri="{FF2B5EF4-FFF2-40B4-BE49-F238E27FC236}">
                <a16:creationId xmlns:a16="http://schemas.microsoft.com/office/drawing/2014/main" id="{D9DA5F73-440B-6C46-0507-6395A5858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595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92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A0DA-BF67-F04A-F2E6-82FD91375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ADD08B-471F-B12B-208B-45FB64066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759" y="228600"/>
            <a:ext cx="12012482" cy="596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89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189F5-201B-D590-48CC-BD4611CFA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15000"/>
              </a:lnSpc>
            </a:pPr>
            <a:endParaRPr lang="en-SE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A1D07-9C2A-FF7A-5848-99CE97108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BBD37-033B-8D02-B18E-23082402B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0" y="291678"/>
            <a:ext cx="12020799" cy="59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7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5AA56-3EAA-15A0-199C-27B8CD37E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247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ethnicity is a root cause to tension in the Great Lake region</a:t>
            </a:r>
            <a:endParaRPr lang="en-S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B3D8B-5E6E-243D-7A91-B5C58458F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2474"/>
            <a:ext cx="7670800" cy="6105525"/>
          </a:xfrm>
        </p:spPr>
        <p:txBody>
          <a:bodyPr>
            <a:normAutofit/>
          </a:bodyPr>
          <a:lstStyle/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2.1 million Rwandans displaced in the region after the genocide (UNHCR)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Establishment of rebel groups in neighbouring countreis (Tutsi and Hutu)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RPF supports Tutsi rebellion against Mobuto (Zaire)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Uganda, Rwanda and Burundi support Kabilas coup in Zaire (First Congo war)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SADC members Angola, Chad, namibia and Zimbawe enters the conflict 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Congo War, RPF attacks DRC, 5.8 million deaths (1998 – 2008)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2002, Sun City Agreement and Luanda Agreement, unstable peace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Refugee camps /diasporas </a:t>
            </a:r>
          </a:p>
          <a:p>
            <a:endParaRPr lang="en-S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6" name="Picture 14" descr="History of the Second Congo War">
            <a:extLst>
              <a:ext uri="{FF2B5EF4-FFF2-40B4-BE49-F238E27FC236}">
                <a16:creationId xmlns:a16="http://schemas.microsoft.com/office/drawing/2014/main" id="{69D68E3E-8866-0851-0DF1-AA832022D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313" y="667472"/>
            <a:ext cx="3434688" cy="327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New Congo Crisis? | Origins">
            <a:extLst>
              <a:ext uri="{FF2B5EF4-FFF2-40B4-BE49-F238E27FC236}">
                <a16:creationId xmlns:a16="http://schemas.microsoft.com/office/drawing/2014/main" id="{FA40485D-A44D-2325-0DEA-45ED541DA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70" y="3939325"/>
            <a:ext cx="3088930" cy="29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822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3888</TotalTime>
  <Words>657</Words>
  <Application>Microsoft Macintosh PowerPoint</Application>
  <PresentationFormat>Widescreen</PresentationFormat>
  <Paragraphs>107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Ethnicity as a conflict source in Africa – A case study of the genocide in Rwanda</vt:lpstr>
      <vt:lpstr>Precolonial Rwanda and the introduction of ethnicity during colonial rule</vt:lpstr>
      <vt:lpstr>Ethnic composition of Rwanda </vt:lpstr>
      <vt:lpstr>How ethnicity fueled a political divide</vt:lpstr>
      <vt:lpstr>Civil war and genocide</vt:lpstr>
      <vt:lpstr>PowerPoint Presentation</vt:lpstr>
      <vt:lpstr>PowerPoint Presentation</vt:lpstr>
      <vt:lpstr>PowerPoint Presentation</vt:lpstr>
      <vt:lpstr>How ethnicity is a root cause to tension in the Great Lake region</vt:lpstr>
      <vt:lpstr>Fragile state detour: The unfortunate state of Congo </vt:lpstr>
      <vt:lpstr>Summary</vt:lpstr>
      <vt:lpstr>Reference list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William Rahn</dc:creator>
  <cp:keywords/>
  <dc:description/>
  <cp:lastModifiedBy>William Rahn</cp:lastModifiedBy>
  <cp:revision>1</cp:revision>
  <dcterms:created xsi:type="dcterms:W3CDTF">2022-10-13T09:06:33Z</dcterms:created>
  <dcterms:modified xsi:type="dcterms:W3CDTF">2022-10-31T11:08:37Z</dcterms:modified>
  <cp:category/>
</cp:coreProperties>
</file>