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2.xml" ContentType="application/vnd.openxmlformats-officedocument.themeOverr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theme/themeOverride3.xml" ContentType="application/vnd.openxmlformats-officedocument.themeOverride+xml"/>
  <Override PartName="/ppt/charts/chart18.xml" ContentType="application/vnd.openxmlformats-officedocument.drawingml.chart+xml"/>
  <Override PartName="/ppt/theme/themeOverride4.xml" ContentType="application/vnd.openxmlformats-officedocument.themeOverride+xml"/>
  <Override PartName="/ppt/charts/chart19.xml" ContentType="application/vnd.openxmlformats-officedocument.drawingml.chart+xml"/>
  <Override PartName="/ppt/theme/themeOverride5.xml" ContentType="application/vnd.openxmlformats-officedocument.themeOverride+xml"/>
  <Override PartName="/ppt/charts/chart20.xml" ContentType="application/vnd.openxmlformats-officedocument.drawingml.chart+xml"/>
  <Override PartName="/ppt/theme/themeOverride6.xml" ContentType="application/vnd.openxmlformats-officedocument.themeOverride+xml"/>
  <Override PartName="/ppt/charts/chart21.xml" ContentType="application/vnd.openxmlformats-officedocument.drawingml.chart+xml"/>
  <Override PartName="/ppt/theme/themeOverride7.xml" ContentType="application/vnd.openxmlformats-officedocument.themeOverride+xml"/>
  <Override PartName="/ppt/charts/chart22.xml" ContentType="application/vnd.openxmlformats-officedocument.drawingml.chart+xml"/>
  <Override PartName="/ppt/theme/themeOverride8.xml" ContentType="application/vnd.openxmlformats-officedocument.themeOverride+xml"/>
  <Override PartName="/ppt/charts/chart2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519" r:id="rId3"/>
    <p:sldId id="375" r:id="rId4"/>
    <p:sldId id="411" r:id="rId5"/>
    <p:sldId id="541" r:id="rId6"/>
    <p:sldId id="335" r:id="rId7"/>
    <p:sldId id="337" r:id="rId8"/>
    <p:sldId id="403" r:id="rId9"/>
    <p:sldId id="405" r:id="rId10"/>
    <p:sldId id="397" r:id="rId11"/>
    <p:sldId id="407" r:id="rId12"/>
    <p:sldId id="412" r:id="rId13"/>
    <p:sldId id="413" r:id="rId14"/>
    <p:sldId id="404" r:id="rId15"/>
    <p:sldId id="402" r:id="rId16"/>
    <p:sldId id="340" r:id="rId17"/>
    <p:sldId id="359" r:id="rId18"/>
    <p:sldId id="358" r:id="rId19"/>
    <p:sldId id="360" r:id="rId20"/>
    <p:sldId id="300" r:id="rId21"/>
    <p:sldId id="301" r:id="rId22"/>
    <p:sldId id="365" r:id="rId23"/>
    <p:sldId id="524" r:id="rId24"/>
    <p:sldId id="520" r:id="rId25"/>
    <p:sldId id="497" r:id="rId26"/>
    <p:sldId id="408" r:id="rId27"/>
    <p:sldId id="522" r:id="rId28"/>
    <p:sldId id="521" r:id="rId29"/>
    <p:sldId id="523" r:id="rId30"/>
    <p:sldId id="482" r:id="rId31"/>
    <p:sldId id="483" r:id="rId32"/>
    <p:sldId id="484" r:id="rId33"/>
    <p:sldId id="382" r:id="rId34"/>
    <p:sldId id="492" r:id="rId35"/>
    <p:sldId id="313" r:id="rId36"/>
    <p:sldId id="381" r:id="rId37"/>
    <p:sldId id="374" r:id="rId38"/>
    <p:sldId id="498" r:id="rId39"/>
    <p:sldId id="473" r:id="rId40"/>
    <p:sldId id="383" r:id="rId41"/>
    <p:sldId id="525" r:id="rId42"/>
    <p:sldId id="329" r:id="rId43"/>
    <p:sldId id="367" r:id="rId44"/>
    <p:sldId id="417" r:id="rId45"/>
    <p:sldId id="418" r:id="rId46"/>
    <p:sldId id="419" r:id="rId47"/>
    <p:sldId id="422" r:id="rId48"/>
    <p:sldId id="420" r:id="rId49"/>
    <p:sldId id="421" r:id="rId50"/>
    <p:sldId id="529" r:id="rId51"/>
    <p:sldId id="535" r:id="rId52"/>
    <p:sldId id="314" r:id="rId53"/>
    <p:sldId id="414" r:id="rId54"/>
    <p:sldId id="415" r:id="rId55"/>
    <p:sldId id="416" r:id="rId56"/>
    <p:sldId id="528" r:id="rId57"/>
    <p:sldId id="527" r:id="rId58"/>
    <p:sldId id="536" r:id="rId59"/>
    <p:sldId id="306" r:id="rId60"/>
    <p:sldId id="305" r:id="rId61"/>
    <p:sldId id="312" r:id="rId62"/>
    <p:sldId id="392" r:id="rId63"/>
    <p:sldId id="334" r:id="rId64"/>
    <p:sldId id="537" r:id="rId65"/>
    <p:sldId id="532" r:id="rId66"/>
    <p:sldId id="534" r:id="rId67"/>
    <p:sldId id="364" r:id="rId68"/>
    <p:sldId id="533" r:id="rId69"/>
    <p:sldId id="538" r:id="rId70"/>
    <p:sldId id="539" r:id="rId71"/>
    <p:sldId id="540" r:id="rId72"/>
    <p:sldId id="371" r:id="rId73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0" d="100"/>
          <a:sy n="100" d="100"/>
        </p:scale>
        <p:origin x="1512" y="90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Graf%20v%20aplikaci%20Microsoft%20PowerPoint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l&#237;k\Desktop\dizertace\grafy%20cvvm.xlsx" TargetMode="External"/><Relationship Id="rId2" Type="http://schemas.openxmlformats.org/officeDocument/2006/relationships/image" Target="../media/image30.jpeg"/><Relationship Id="rId1" Type="http://schemas.openxmlformats.org/officeDocument/2006/relationships/themeOverride" Target="../theme/themeOverride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\D&#367;v&#283;ra%20v%20parlament%20+%20vl&#225;du.xlsx" TargetMode="External"/><Relationship Id="rId1" Type="http://schemas.openxmlformats.org/officeDocument/2006/relationships/themeOverride" Target="../theme/themeOverride3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4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6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\D&#367;v&#283;ra%20v%20parlament%20+%20vl&#225;du.xlsx" TargetMode="External"/><Relationship Id="rId1" Type="http://schemas.openxmlformats.org/officeDocument/2006/relationships/themeOverride" Target="../theme/themeOverride7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Obr&#225;zky%20a%20grafy%20-%20politick&#233;\D&#367;v&#283;ra%20v%20parlament%20+%20vl&#225;du.xlsx" TargetMode="External"/><Relationship Id="rId1" Type="http://schemas.openxmlformats.org/officeDocument/2006/relationships/themeOverride" Target="../theme/themeOverride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Karel\Obr&#225;zky%20a%20grafy%20-%20politick&#233;\OECD%20z&#225;jem%20o%20politiku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Karel\Obr&#225;zky%20a%20grafy%20-%20politick&#233;\Graf%20presti&#382;%20povol&#225;n&#237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378180988246028E-2"/>
          <c:y val="0.10097258619843934"/>
          <c:w val="0.93023051466392792"/>
          <c:h val="0.7603190258065660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'Vývoj počtu kandidátů'!$C$3</c:f>
              <c:strCache>
                <c:ptCount val="1"/>
                <c:pt idx="0">
                  <c:v>ANO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kandidátů'!$C$4:$C$10</c:f>
              <c:numCache>
                <c:formatCode>General</c:formatCode>
                <c:ptCount val="7"/>
                <c:pt idx="5">
                  <c:v>8717</c:v>
                </c:pt>
                <c:pt idx="6">
                  <c:v>8550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8E-4723-9B01-3F59286C575F}"/>
            </c:ext>
          </c:extLst>
        </c:ser>
        <c:ser>
          <c:idx val="1"/>
          <c:order val="1"/>
          <c:tx>
            <c:strRef>
              <c:f>'Vývoj počtu kandidátů'!$D$3</c:f>
              <c:strCache>
                <c:ptCount val="1"/>
                <c:pt idx="0">
                  <c:v>ČSSD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kandidátů'!$D$4:$D$10</c:f>
              <c:numCache>
                <c:formatCode>General</c:formatCode>
                <c:ptCount val="7"/>
                <c:pt idx="0">
                  <c:v>8332</c:v>
                </c:pt>
                <c:pt idx="1">
                  <c:v>16836</c:v>
                </c:pt>
                <c:pt idx="2">
                  <c:v>19300</c:v>
                </c:pt>
                <c:pt idx="3">
                  <c:v>18686</c:v>
                </c:pt>
                <c:pt idx="4">
                  <c:v>19050</c:v>
                </c:pt>
                <c:pt idx="5">
                  <c:v>18405</c:v>
                </c:pt>
                <c:pt idx="6">
                  <c:v>13482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8E-4723-9B01-3F59286C575F}"/>
            </c:ext>
          </c:extLst>
        </c:ser>
        <c:ser>
          <c:idx val="2"/>
          <c:order val="2"/>
          <c:tx>
            <c:strRef>
              <c:f>'Vývoj počtu kandidátů'!$E$3</c:f>
              <c:strCache>
                <c:ptCount val="1"/>
                <c:pt idx="0">
                  <c:v>KDU-ČSL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kandidátů'!$E$4:$E$10</c:f>
              <c:numCache>
                <c:formatCode>General</c:formatCode>
                <c:ptCount val="7"/>
                <c:pt idx="0">
                  <c:v>21182</c:v>
                </c:pt>
                <c:pt idx="1">
                  <c:v>22353</c:v>
                </c:pt>
                <c:pt idx="2">
                  <c:v>22352</c:v>
                </c:pt>
                <c:pt idx="3">
                  <c:v>21703</c:v>
                </c:pt>
                <c:pt idx="4">
                  <c:v>18374</c:v>
                </c:pt>
                <c:pt idx="5">
                  <c:v>17909</c:v>
                </c:pt>
                <c:pt idx="6">
                  <c:v>15888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8E-4723-9B01-3F59286C575F}"/>
            </c:ext>
          </c:extLst>
        </c:ser>
        <c:ser>
          <c:idx val="3"/>
          <c:order val="3"/>
          <c:tx>
            <c:strRef>
              <c:f>'Vývoj počtu kandidátů'!$F$3</c:f>
              <c:strCache>
                <c:ptCount val="1"/>
                <c:pt idx="0">
                  <c:v>KSČM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kandidátů'!$F$4:$F$10</c:f>
              <c:numCache>
                <c:formatCode>General</c:formatCode>
                <c:ptCount val="7"/>
                <c:pt idx="0">
                  <c:v>22262</c:v>
                </c:pt>
                <c:pt idx="1">
                  <c:v>23177</c:v>
                </c:pt>
                <c:pt idx="2">
                  <c:v>24854</c:v>
                </c:pt>
                <c:pt idx="3">
                  <c:v>23053</c:v>
                </c:pt>
                <c:pt idx="4">
                  <c:v>20826</c:v>
                </c:pt>
                <c:pt idx="5">
                  <c:v>19030</c:v>
                </c:pt>
                <c:pt idx="6">
                  <c:v>15256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8E-4723-9B01-3F59286C575F}"/>
            </c:ext>
          </c:extLst>
        </c:ser>
        <c:ser>
          <c:idx val="4"/>
          <c:order val="4"/>
          <c:tx>
            <c:strRef>
              <c:f>'Vývoj počtu kandidátů'!$G$3</c:f>
              <c:strCache>
                <c:ptCount val="1"/>
                <c:pt idx="0">
                  <c:v>ODS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kandidátů'!$G$4:$G$10</c:f>
              <c:numCache>
                <c:formatCode>General</c:formatCode>
                <c:ptCount val="7"/>
                <c:pt idx="0">
                  <c:v>19055</c:v>
                </c:pt>
                <c:pt idx="1">
                  <c:v>18080</c:v>
                </c:pt>
                <c:pt idx="2">
                  <c:v>18669</c:v>
                </c:pt>
                <c:pt idx="3">
                  <c:v>21440</c:v>
                </c:pt>
                <c:pt idx="4">
                  <c:v>20695</c:v>
                </c:pt>
                <c:pt idx="5">
                  <c:v>13673</c:v>
                </c:pt>
                <c:pt idx="6">
                  <c:v>12873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8E-4723-9B01-3F59286C575F}"/>
            </c:ext>
          </c:extLst>
        </c:ser>
        <c:ser>
          <c:idx val="5"/>
          <c:order val="5"/>
          <c:tx>
            <c:strRef>
              <c:f>'Vývoj počtu kandidátů'!$H$3</c:f>
              <c:strCache>
                <c:ptCount val="1"/>
                <c:pt idx="0">
                  <c:v>Piráti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kandidátů'!$H$4:$H$10</c:f>
              <c:numCache>
                <c:formatCode>General</c:formatCode>
                <c:ptCount val="7"/>
                <c:pt idx="4">
                  <c:v>441</c:v>
                </c:pt>
                <c:pt idx="5">
                  <c:v>959</c:v>
                </c:pt>
                <c:pt idx="6">
                  <c:v>2930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98E-4723-9B01-3F59286C575F}"/>
            </c:ext>
          </c:extLst>
        </c:ser>
        <c:ser>
          <c:idx val="6"/>
          <c:order val="6"/>
          <c:tx>
            <c:strRef>
              <c:f>'Vývoj počtu kandidátů'!$I$3</c:f>
              <c:strCache>
                <c:ptCount val="1"/>
                <c:pt idx="0">
                  <c:v>SPD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kandidátů'!$I$4:$I$10</c:f>
              <c:numCache>
                <c:formatCode>General</c:formatCode>
                <c:ptCount val="7"/>
                <c:pt idx="6">
                  <c:v>4501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8E-4723-9B01-3F59286C575F}"/>
            </c:ext>
          </c:extLst>
        </c:ser>
        <c:ser>
          <c:idx val="7"/>
          <c:order val="7"/>
          <c:tx>
            <c:strRef>
              <c:f>'Vývoj počtu kandidátů'!$J$3</c:f>
              <c:strCache>
                <c:ptCount val="1"/>
                <c:pt idx="0">
                  <c:v>STAN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kandidátů'!$J$4:$J$10</c:f>
              <c:numCache>
                <c:formatCode>General</c:formatCode>
                <c:ptCount val="7"/>
                <c:pt idx="3">
                  <c:v>35</c:v>
                </c:pt>
                <c:pt idx="4">
                  <c:v>5096</c:v>
                </c:pt>
                <c:pt idx="5">
                  <c:v>5672</c:v>
                </c:pt>
                <c:pt idx="6">
                  <c:v>6871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98E-4723-9B01-3F59286C575F}"/>
            </c:ext>
          </c:extLst>
        </c:ser>
        <c:ser>
          <c:idx val="8"/>
          <c:order val="8"/>
          <c:tx>
            <c:strRef>
              <c:f>'Vývoj počtu kandidátů'!$K$3</c:f>
              <c:strCache>
                <c:ptCount val="1"/>
                <c:pt idx="0">
                  <c:v>TOP 09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kandidátů'!$K$4:$K$10</c:f>
              <c:numCache>
                <c:formatCode>General</c:formatCode>
                <c:ptCount val="7"/>
                <c:pt idx="4">
                  <c:v>11030</c:v>
                </c:pt>
                <c:pt idx="5">
                  <c:v>7947</c:v>
                </c:pt>
                <c:pt idx="6">
                  <c:v>3641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8E-4723-9B01-3F59286C575F}"/>
            </c:ext>
          </c:extLst>
        </c:ser>
        <c:ser>
          <c:idx val="9"/>
          <c:order val="9"/>
          <c:tx>
            <c:strRef>
              <c:f>'Vývoj počtu kandidátů'!$L$3</c:f>
              <c:strCache>
                <c:ptCount val="1"/>
                <c:pt idx="0">
                  <c:v>NK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kandidátů'!$L$4:$L$10</c:f>
              <c:numCache>
                <c:formatCode>General</c:formatCode>
                <c:ptCount val="7"/>
                <c:pt idx="0">
                  <c:v>55922</c:v>
                </c:pt>
                <c:pt idx="1">
                  <c:v>68970</c:v>
                </c:pt>
                <c:pt idx="2">
                  <c:v>72153</c:v>
                </c:pt>
                <c:pt idx="3">
                  <c:v>84779</c:v>
                </c:pt>
                <c:pt idx="4">
                  <c:v>95983</c:v>
                </c:pt>
                <c:pt idx="5">
                  <c:v>108580</c:v>
                </c:pt>
                <c:pt idx="6">
                  <c:v>111154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98E-4723-9B01-3F59286C575F}"/>
            </c:ext>
          </c:extLst>
        </c:ser>
        <c:ser>
          <c:idx val="10"/>
          <c:order val="10"/>
          <c:tx>
            <c:strRef>
              <c:f>'Vývoj počtu kandidátů'!$M$3</c:f>
              <c:strCache>
                <c:ptCount val="1"/>
                <c:pt idx="0">
                  <c:v>Ostatní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kandidátů'!$M$4:$M$10</c:f>
              <c:numCache>
                <c:formatCode>General</c:formatCode>
                <c:ptCount val="7"/>
                <c:pt idx="0">
                  <c:v>32825</c:v>
                </c:pt>
                <c:pt idx="1">
                  <c:v>30193</c:v>
                </c:pt>
                <c:pt idx="2">
                  <c:v>35602</c:v>
                </c:pt>
                <c:pt idx="3">
                  <c:v>31255</c:v>
                </c:pt>
                <c:pt idx="4">
                  <c:v>34323</c:v>
                </c:pt>
                <c:pt idx="5">
                  <c:v>32600</c:v>
                </c:pt>
                <c:pt idx="6">
                  <c:v>21015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8E-4723-9B01-3F59286C5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1505408"/>
        <c:axId val="531514264"/>
      </c:barChart>
      <c:catAx>
        <c:axId val="531505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514264"/>
        <c:crosses val="autoZero"/>
        <c:auto val="1"/>
        <c:lblAlgn val="ctr"/>
        <c:lblOffset val="100"/>
        <c:noMultiLvlLbl val="0"/>
      </c:catAx>
      <c:valAx>
        <c:axId val="531514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505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42232714715909E-2"/>
          <c:y val="0.93584862795787294"/>
          <c:w val="0.86952092022110017"/>
          <c:h val="4.96284749414271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200" baseline="0"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3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3600" baseline="0" noProof="0" dirty="0"/>
              <a:t>Boycott of products in the EU</a:t>
            </a:r>
          </a:p>
        </c:rich>
      </c:tx>
      <c:layout>
        <c:manualLayout>
          <c:xMode val="edge"/>
          <c:yMode val="edge"/>
          <c:x val="0.1734513342082239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3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6346019247594051E-2"/>
          <c:y val="0.13878710994459029"/>
          <c:w val="0.95143175853018369"/>
          <c:h val="0.742793671624380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Czech Republic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List1!$B$2:$B$9</c:f>
              <c:numCache>
                <c:formatCode>General</c:formatCode>
                <c:ptCount val="8"/>
                <c:pt idx="0">
                  <c:v>10.5</c:v>
                </c:pt>
                <c:pt idx="1">
                  <c:v>6.5</c:v>
                </c:pt>
                <c:pt idx="2">
                  <c:v>7.2</c:v>
                </c:pt>
                <c:pt idx="3">
                  <c:v>10.4</c:v>
                </c:pt>
                <c:pt idx="4">
                  <c:v>13.8</c:v>
                </c:pt>
                <c:pt idx="5">
                  <c:v>8.3000000000000007</c:v>
                </c:pt>
                <c:pt idx="6">
                  <c:v>12.4</c:v>
                </c:pt>
                <c:pt idx="7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1-439A-8467-ABDC40538A9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Old member states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List1!$C$2:$C$9</c:f>
              <c:numCache>
                <c:formatCode>General</c:formatCode>
                <c:ptCount val="8"/>
                <c:pt idx="0">
                  <c:v>18.7</c:v>
                </c:pt>
                <c:pt idx="1">
                  <c:v>19.3</c:v>
                </c:pt>
                <c:pt idx="2">
                  <c:v>21.3</c:v>
                </c:pt>
                <c:pt idx="3">
                  <c:v>20.8</c:v>
                </c:pt>
                <c:pt idx="4">
                  <c:v>23.1</c:v>
                </c:pt>
                <c:pt idx="5">
                  <c:v>25.2</c:v>
                </c:pt>
                <c:pt idx="6">
                  <c:v>22.7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B1-439A-8467-ABDC40538A91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New member states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List1!$D$2:$D$9</c:f>
              <c:numCache>
                <c:formatCode>General</c:formatCode>
                <c:ptCount val="8"/>
                <c:pt idx="0">
                  <c:v>5</c:v>
                </c:pt>
                <c:pt idx="1">
                  <c:v>5.6</c:v>
                </c:pt>
                <c:pt idx="2">
                  <c:v>4.5999999999999996</c:v>
                </c:pt>
                <c:pt idx="3">
                  <c:v>5.9</c:v>
                </c:pt>
                <c:pt idx="4">
                  <c:v>6.5</c:v>
                </c:pt>
                <c:pt idx="5">
                  <c:v>5.9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B1-439A-8467-ABDC40538A91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EU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List1!$E$2:$E$9</c:f>
              <c:numCache>
                <c:formatCode>General</c:formatCode>
                <c:ptCount val="8"/>
                <c:pt idx="0">
                  <c:v>16.899999999999999</c:v>
                </c:pt>
                <c:pt idx="1">
                  <c:v>16.899999999999999</c:v>
                </c:pt>
                <c:pt idx="2">
                  <c:v>17.399999999999999</c:v>
                </c:pt>
                <c:pt idx="3">
                  <c:v>17.899999999999999</c:v>
                </c:pt>
                <c:pt idx="4">
                  <c:v>20.2</c:v>
                </c:pt>
                <c:pt idx="5">
                  <c:v>21.8</c:v>
                </c:pt>
                <c:pt idx="6">
                  <c:v>17.8</c:v>
                </c:pt>
                <c:pt idx="7">
                  <c:v>18.399999999999999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B1-439A-8467-ABDC40538A91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EU max.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8B1-439A-8467-ABDC40538A9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8B1-439A-8467-ABDC40538A9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8B1-439A-8467-ABDC40538A9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8B1-439A-8467-ABDC40538A9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8B1-439A-8467-ABDC40538A9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8B1-439A-8467-ABDC40538A9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C8B1-439A-8467-ABDC40538A9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FIN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8B1-439A-8467-ABDC40538A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List1!$F$2:$F$9</c:f>
              <c:numCache>
                <c:formatCode>General</c:formatCode>
                <c:ptCount val="8"/>
                <c:pt idx="0">
                  <c:v>33.1</c:v>
                </c:pt>
                <c:pt idx="1">
                  <c:v>35</c:v>
                </c:pt>
                <c:pt idx="2">
                  <c:v>37.1</c:v>
                </c:pt>
                <c:pt idx="3">
                  <c:v>34.799999999999997</c:v>
                </c:pt>
                <c:pt idx="4">
                  <c:v>43.7</c:v>
                </c:pt>
                <c:pt idx="5">
                  <c:v>45.5</c:v>
                </c:pt>
                <c:pt idx="6">
                  <c:v>47.7</c:v>
                </c:pt>
                <c:pt idx="7">
                  <c:v>39.9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8B1-439A-8467-ABDC40538A91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EU min.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POR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C8B1-439A-8467-ABDC40538A9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SLO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C8B1-439A-8467-ABDC40538A9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ROM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C8B1-439A-8467-ABDC40538A9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POR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C8B1-439A-8467-ABDC40538A9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LIT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C8B1-439A-8467-ABDC40538A9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C8B1-439A-8467-ABDC40538A9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C8B1-439A-8467-ABDC40538A91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BGR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C8B1-439A-8467-ABDC40538A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List1!$A$2:$A$9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List1!$G$2:$G$9</c:f>
              <c:numCache>
                <c:formatCode>General</c:formatCode>
                <c:ptCount val="8"/>
                <c:pt idx="0">
                  <c:v>3.1</c:v>
                </c:pt>
                <c:pt idx="1">
                  <c:v>2.2000000000000002</c:v>
                </c:pt>
                <c:pt idx="2">
                  <c:v>2.8</c:v>
                </c:pt>
                <c:pt idx="3">
                  <c:v>2.2999999999999998</c:v>
                </c:pt>
                <c:pt idx="4">
                  <c:v>1.9</c:v>
                </c:pt>
                <c:pt idx="5">
                  <c:v>2.6</c:v>
                </c:pt>
                <c:pt idx="6">
                  <c:v>2.2999999999999998</c:v>
                </c:pt>
                <c:pt idx="7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8B1-439A-8467-ABDC40538A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8655160"/>
        <c:axId val="209420480"/>
      </c:barChart>
      <c:catAx>
        <c:axId val="20865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420480"/>
        <c:crosses val="autoZero"/>
        <c:auto val="1"/>
        <c:lblAlgn val="ctr"/>
        <c:lblOffset val="100"/>
        <c:noMultiLvlLbl val="0"/>
      </c:catAx>
      <c:valAx>
        <c:axId val="20942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8655160"/>
        <c:crosses val="autoZero"/>
        <c:crossBetween val="between"/>
      </c:valAx>
      <c:spPr>
        <a:solidFill>
          <a:schemeClr val="tx2">
            <a:lumMod val="60000"/>
            <a:lumOff val="4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extLst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3600" noProof="0" dirty="0"/>
              <a:t>Participation in petitions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List1!$A$94</c:f>
              <c:strCache>
                <c:ptCount val="1"/>
                <c:pt idx="0">
                  <c:v>Czech Republic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List1!$B$94:$I$94</c:f>
              <c:numCache>
                <c:formatCode>General</c:formatCode>
                <c:ptCount val="8"/>
                <c:pt idx="0">
                  <c:v>15.5</c:v>
                </c:pt>
                <c:pt idx="1">
                  <c:v>13.9</c:v>
                </c:pt>
                <c:pt idx="2">
                  <c:v>15</c:v>
                </c:pt>
                <c:pt idx="3">
                  <c:v>16.8</c:v>
                </c:pt>
                <c:pt idx="4">
                  <c:v>18.7</c:v>
                </c:pt>
                <c:pt idx="5">
                  <c:v>15.7</c:v>
                </c:pt>
                <c:pt idx="6">
                  <c:v>15.1</c:v>
                </c:pt>
                <c:pt idx="7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ED-4449-A393-74BFB1D8EC8E}"/>
            </c:ext>
          </c:extLst>
        </c:ser>
        <c:ser>
          <c:idx val="1"/>
          <c:order val="1"/>
          <c:tx>
            <c:strRef>
              <c:f>List1!$A$95</c:f>
              <c:strCache>
                <c:ptCount val="1"/>
                <c:pt idx="0">
                  <c:v>Old member states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List1!$B$95:$I$95</c:f>
              <c:numCache>
                <c:formatCode>General</c:formatCode>
                <c:ptCount val="8"/>
                <c:pt idx="0">
                  <c:v>27.9</c:v>
                </c:pt>
                <c:pt idx="1">
                  <c:v>28.4</c:v>
                </c:pt>
                <c:pt idx="2">
                  <c:v>27.9</c:v>
                </c:pt>
                <c:pt idx="3">
                  <c:v>26</c:v>
                </c:pt>
                <c:pt idx="4">
                  <c:v>29</c:v>
                </c:pt>
                <c:pt idx="5">
                  <c:v>32.9</c:v>
                </c:pt>
                <c:pt idx="6">
                  <c:v>30.8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ED-4449-A393-74BFB1D8EC8E}"/>
            </c:ext>
          </c:extLst>
        </c:ser>
        <c:ser>
          <c:idx val="2"/>
          <c:order val="2"/>
          <c:tx>
            <c:strRef>
              <c:f>List1!$A$96</c:f>
              <c:strCache>
                <c:ptCount val="1"/>
                <c:pt idx="0">
                  <c:v>New member states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List1!$B$96:$I$96</c:f>
              <c:numCache>
                <c:formatCode>General</c:formatCode>
                <c:ptCount val="8"/>
                <c:pt idx="0">
                  <c:v>8.1</c:v>
                </c:pt>
                <c:pt idx="1">
                  <c:v>10.5</c:v>
                </c:pt>
                <c:pt idx="2">
                  <c:v>7.8</c:v>
                </c:pt>
                <c:pt idx="3">
                  <c:v>11.1</c:v>
                </c:pt>
                <c:pt idx="4">
                  <c:v>10.9</c:v>
                </c:pt>
                <c:pt idx="5">
                  <c:v>12.6</c:v>
                </c:pt>
                <c:pt idx="6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ED-4449-A393-74BFB1D8EC8E}"/>
            </c:ext>
          </c:extLst>
        </c:ser>
        <c:ser>
          <c:idx val="3"/>
          <c:order val="3"/>
          <c:tx>
            <c:strRef>
              <c:f>List1!$A$97</c:f>
              <c:strCache>
                <c:ptCount val="1"/>
                <c:pt idx="0">
                  <c:v>EU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List1!$B$97:$I$97</c:f>
              <c:numCache>
                <c:formatCode>General</c:formatCode>
                <c:ptCount val="8"/>
                <c:pt idx="0">
                  <c:v>25.2</c:v>
                </c:pt>
                <c:pt idx="1">
                  <c:v>25.3</c:v>
                </c:pt>
                <c:pt idx="2">
                  <c:v>23.2</c:v>
                </c:pt>
                <c:pt idx="3">
                  <c:v>23.1</c:v>
                </c:pt>
                <c:pt idx="4">
                  <c:v>25.9</c:v>
                </c:pt>
                <c:pt idx="5">
                  <c:v>29.3</c:v>
                </c:pt>
                <c:pt idx="6">
                  <c:v>24</c:v>
                </c:pt>
                <c:pt idx="7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ED-4449-A393-74BFB1D8EC8E}"/>
            </c:ext>
          </c:extLst>
        </c:ser>
        <c:ser>
          <c:idx val="4"/>
          <c:order val="4"/>
          <c:tx>
            <c:strRef>
              <c:f>List1!$A$98</c:f>
              <c:strCache>
                <c:ptCount val="1"/>
                <c:pt idx="0">
                  <c:v>EU max.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AED-4449-A393-74BFB1D8EC8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AED-4449-A393-74BFB1D8EC8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AED-4449-A393-74BFB1D8EC8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AED-4449-A393-74BFB1D8EC8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5AED-4449-A393-74BFB1D8EC8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AED-4449-A393-74BFB1D8EC8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SWE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5AED-4449-A393-74BFB1D8EC8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UK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AED-4449-A393-74BFB1D8EC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List1!$B$98:$I$98</c:f>
              <c:numCache>
                <c:formatCode>General</c:formatCode>
                <c:ptCount val="8"/>
                <c:pt idx="0">
                  <c:v>41.9</c:v>
                </c:pt>
                <c:pt idx="1">
                  <c:v>50</c:v>
                </c:pt>
                <c:pt idx="2">
                  <c:v>47.5</c:v>
                </c:pt>
                <c:pt idx="3">
                  <c:v>36.700000000000003</c:v>
                </c:pt>
                <c:pt idx="4">
                  <c:v>43.7</c:v>
                </c:pt>
                <c:pt idx="5">
                  <c:v>42.2</c:v>
                </c:pt>
                <c:pt idx="6">
                  <c:v>47.3</c:v>
                </c:pt>
                <c:pt idx="7">
                  <c:v>41.8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AED-4449-A393-74BFB1D8EC8E}"/>
            </c:ext>
          </c:extLst>
        </c:ser>
        <c:ser>
          <c:idx val="5"/>
          <c:order val="5"/>
          <c:tx>
            <c:strRef>
              <c:f>List1!$A$99</c:f>
              <c:strCache>
                <c:ptCount val="1"/>
                <c:pt idx="0">
                  <c:v>EU min.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5AED-4449-A393-74BFB1D8EC8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GRE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5AED-4449-A393-74BFB1D8EC8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ROM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AED-4449-A393-74BFB1D8EC8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5AED-4449-A393-74BFB1D8EC8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5AED-4449-A393-74BFB1D8EC8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5AED-4449-A393-74BFB1D8EC8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5AED-4449-A393-74BFB1D8EC8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HUN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5AED-4449-A393-74BFB1D8EC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List1!$B$93:$I$93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List1!$B$99:$I$99</c:f>
              <c:numCache>
                <c:formatCode>General</c:formatCode>
                <c:ptCount val="8"/>
                <c:pt idx="0">
                  <c:v>4.0999999999999996</c:v>
                </c:pt>
                <c:pt idx="1">
                  <c:v>3.1</c:v>
                </c:pt>
                <c:pt idx="2">
                  <c:v>2.9</c:v>
                </c:pt>
                <c:pt idx="3">
                  <c:v>2.8</c:v>
                </c:pt>
                <c:pt idx="4">
                  <c:v>3.1</c:v>
                </c:pt>
                <c:pt idx="5">
                  <c:v>4.9000000000000004</c:v>
                </c:pt>
                <c:pt idx="6">
                  <c:v>4.3</c:v>
                </c:pt>
                <c:pt idx="7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AED-4449-A393-74BFB1D8E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9421264"/>
        <c:axId val="209421656"/>
      </c:barChart>
      <c:catAx>
        <c:axId val="20942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421656"/>
        <c:crosses val="autoZero"/>
        <c:auto val="1"/>
        <c:lblAlgn val="ctr"/>
        <c:lblOffset val="100"/>
        <c:noMultiLvlLbl val="0"/>
      </c:catAx>
      <c:valAx>
        <c:axId val="209421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42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28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 noProof="0" dirty="0">
                <a:solidFill>
                  <a:schemeClr val="accent6">
                    <a:lumMod val="50000"/>
                  </a:schemeClr>
                </a:solidFill>
                <a:effectLst/>
              </a:rPr>
              <a:t>Have you done any of the following in the past month? </a:t>
            </a:r>
            <a:endParaRPr lang="en-GB" sz="2000" noProof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>
              <a:defRPr lang="en-GB" sz="28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1" noProof="0" dirty="0">
                <a:solidFill>
                  <a:srgbClr val="C00000"/>
                </a:solidFill>
                <a:effectLst/>
              </a:rPr>
              <a:t>Volunteered time to an organisation</a:t>
            </a:r>
            <a:endParaRPr lang="en-GB" sz="2800" noProof="0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2205653126663144"/>
          <c:y val="0.1477688665223383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980470784539888E-2"/>
          <c:y val="0.20620475352588452"/>
          <c:w val="0.93569945204217897"/>
          <c:h val="0.608686684962932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Czech Republic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18</c:v>
                </c:pt>
                <c:pt idx="1">
                  <c:v>18</c:v>
                </c:pt>
                <c:pt idx="2">
                  <c:v>14</c:v>
                </c:pt>
                <c:pt idx="3">
                  <c:v>14</c:v>
                </c:pt>
                <c:pt idx="4">
                  <c:v>14</c:v>
                </c:pt>
                <c:pt idx="5">
                  <c:v>13</c:v>
                </c:pt>
                <c:pt idx="6">
                  <c:v>14</c:v>
                </c:pt>
                <c:pt idx="7">
                  <c:v>14</c:v>
                </c:pt>
                <c:pt idx="8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CB-4FC3-B4FD-1391883D5D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Hungary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00"/>
              </a:solidFill>
              <a:ln w="9525">
                <a:solidFill>
                  <a:srgbClr val="008000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10</c:v>
                </c:pt>
                <c:pt idx="4">
                  <c:v>10</c:v>
                </c:pt>
                <c:pt idx="5">
                  <c:v>11</c:v>
                </c:pt>
                <c:pt idx="6">
                  <c:v>9</c:v>
                </c:pt>
                <c:pt idx="7">
                  <c:v>9</c:v>
                </c:pt>
                <c:pt idx="8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CB-4FC3-B4FD-1391883D5D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9</c:v>
                </c:pt>
                <c:pt idx="1">
                  <c:v>13</c:v>
                </c:pt>
                <c:pt idx="2">
                  <c:v>8</c:v>
                </c:pt>
                <c:pt idx="3">
                  <c:v>12</c:v>
                </c:pt>
                <c:pt idx="4">
                  <c:v>12</c:v>
                </c:pt>
                <c:pt idx="5">
                  <c:v>13</c:v>
                </c:pt>
                <c:pt idx="6">
                  <c:v>9</c:v>
                </c:pt>
                <c:pt idx="7">
                  <c:v>13</c:v>
                </c:pt>
                <c:pt idx="8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3CB-4FC3-B4FD-1391883D5D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Slovakia</c:v>
                </c:pt>
              </c:strCache>
            </c:strRef>
          </c:tx>
          <c:spPr>
            <a:ln w="28575" cap="rnd">
              <a:solidFill>
                <a:srgbClr val="A5002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50021"/>
              </a:solidFill>
              <a:ln w="9525">
                <a:solidFill>
                  <a:srgbClr val="A50021"/>
                </a:solidFill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Sheet1!$E$2:$E$10</c:f>
              <c:numCache>
                <c:formatCode>General</c:formatCode>
                <c:ptCount val="9"/>
                <c:pt idx="0">
                  <c:v>13</c:v>
                </c:pt>
                <c:pt idx="1">
                  <c:v>16</c:v>
                </c:pt>
                <c:pt idx="2">
                  <c:v>13</c:v>
                </c:pt>
                <c:pt idx="3">
                  <c:v>11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15</c:v>
                </c:pt>
                <c:pt idx="8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3CB-4FC3-B4FD-1391883D5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152128"/>
        <c:axId val="131152520"/>
      </c:lineChart>
      <c:catAx>
        <c:axId val="13115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1152520"/>
        <c:crosses val="autoZero"/>
        <c:auto val="1"/>
        <c:lblAlgn val="ctr"/>
        <c:lblOffset val="100"/>
        <c:noMultiLvlLbl val="0"/>
      </c:catAx>
      <c:valAx>
        <c:axId val="131152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115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86151838465376E-2"/>
          <c:y val="1.4671284626177743E-2"/>
          <c:w val="0.86750001265664545"/>
          <c:h val="0.91308046622814221"/>
        </c:manualLayout>
      </c:layout>
      <c:lineChart>
        <c:grouping val="standard"/>
        <c:varyColors val="0"/>
        <c:ser>
          <c:idx val="0"/>
          <c:order val="0"/>
          <c:tx>
            <c:strRef>
              <c:f>'[Graf v aplikaci Microsoft PowerPoint]List1'!$C$2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PowerPoint]List1'!$D$2:$AC$2</c:f>
              <c:numCache>
                <c:formatCode>General</c:formatCode>
                <c:ptCount val="26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C7-4642-B781-632EE49CFC91}"/>
            </c:ext>
          </c:extLst>
        </c:ser>
        <c:ser>
          <c:idx val="1"/>
          <c:order val="1"/>
          <c:tx>
            <c:strRef>
              <c:f>'[Graf v aplikaci Microsoft PowerPoint]List1'!$C$3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PowerPoint]List1'!$D$3:$AC$3</c:f>
              <c:numCache>
                <c:formatCode>General</c:formatCode>
                <c:ptCount val="26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C7-4642-B781-632EE49CFC91}"/>
            </c:ext>
          </c:extLst>
        </c:ser>
        <c:ser>
          <c:idx val="2"/>
          <c:order val="2"/>
          <c:tx>
            <c:strRef>
              <c:f>'[Graf v aplikaci Microsoft PowerPoint]List1'!$C$4</c:f>
              <c:strCache>
                <c:ptCount val="1"/>
                <c:pt idx="0">
                  <c:v>Estonia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PowerPoint]List1'!$D$4:$AC$4</c:f>
              <c:numCache>
                <c:formatCode>General</c:formatCode>
                <c:ptCount val="26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C7-4642-B781-632EE49CFC91}"/>
            </c:ext>
          </c:extLst>
        </c:ser>
        <c:ser>
          <c:idx val="3"/>
          <c:order val="3"/>
          <c:tx>
            <c:strRef>
              <c:f>'[Graf v aplikaci Microsoft PowerPoint]List1'!$C$5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PowerPoint]List1'!$D$5:$AC$5</c:f>
              <c:numCache>
                <c:formatCode>General</c:formatCode>
                <c:ptCount val="26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AC7-4642-B781-632EE49CFC91}"/>
            </c:ext>
          </c:extLst>
        </c:ser>
        <c:ser>
          <c:idx val="4"/>
          <c:order val="4"/>
          <c:tx>
            <c:strRef>
              <c:f>'[Graf v aplikaci Microsoft PowerPoint]List1'!$C$6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PowerPoint]List1'!$D$6:$AC$6</c:f>
              <c:numCache>
                <c:formatCode>General</c:formatCode>
                <c:ptCount val="26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6.2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AC7-4642-B781-632EE49CFC91}"/>
            </c:ext>
          </c:extLst>
        </c:ser>
        <c:ser>
          <c:idx val="5"/>
          <c:order val="5"/>
          <c:tx>
            <c:strRef>
              <c:f>'[Graf v aplikaci Microsoft PowerPoint]List1'!$C$7</c:f>
              <c:strCache>
                <c:ptCount val="1"/>
                <c:pt idx="0">
                  <c:v>Hungary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PowerPoint]List1'!$D$7:$AC$7</c:f>
              <c:numCache>
                <c:formatCode>General</c:formatCode>
                <c:ptCount val="26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AC7-4642-B781-632EE49CFC91}"/>
            </c:ext>
          </c:extLst>
        </c:ser>
        <c:ser>
          <c:idx val="6"/>
          <c:order val="6"/>
          <c:tx>
            <c:strRef>
              <c:f>'[Graf v aplikaci Microsoft PowerPoint]List1'!$C$8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PowerPoint]List1'!$D$8:$AC$8</c:f>
              <c:numCache>
                <c:formatCode>General</c:formatCode>
                <c:ptCount val="26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AC7-4642-B781-632EE49CFC91}"/>
            </c:ext>
          </c:extLst>
        </c:ser>
        <c:ser>
          <c:idx val="7"/>
          <c:order val="7"/>
          <c:tx>
            <c:strRef>
              <c:f>'[Graf v aplikaci Microsoft PowerPoint]List1'!$C$9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PowerPoint]List1'!$D$9:$AC$9</c:f>
              <c:numCache>
                <c:formatCode>General</c:formatCode>
                <c:ptCount val="26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AC7-4642-B781-632EE49CFC91}"/>
            </c:ext>
          </c:extLst>
        </c:ser>
        <c:ser>
          <c:idx val="8"/>
          <c:order val="8"/>
          <c:tx>
            <c:strRef>
              <c:f>'[Graf v aplikaci Microsoft PowerPoint]List1'!$C$10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PowerPoint]List1'!$D$10:$AC$10</c:f>
              <c:numCache>
                <c:formatCode>General</c:formatCode>
                <c:ptCount val="26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AC7-4642-B781-632EE49CFC91}"/>
            </c:ext>
          </c:extLst>
        </c:ser>
        <c:ser>
          <c:idx val="9"/>
          <c:order val="9"/>
          <c:tx>
            <c:strRef>
              <c:f>'[Graf v aplikaci Microsoft PowerPoint]List1'!$C$11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PowerPoint]List1'!$D$11:$AC$11</c:f>
              <c:numCache>
                <c:formatCode>General</c:formatCode>
                <c:ptCount val="26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AC7-4642-B781-632EE49CFC91}"/>
            </c:ext>
          </c:extLst>
        </c:ser>
        <c:ser>
          <c:idx val="10"/>
          <c:order val="10"/>
          <c:tx>
            <c:strRef>
              <c:f>'[Graf v aplikaci Microsoft PowerPoint]List1'!$C$12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PowerPoint]List1'!$D$12:$AC$12</c:f>
              <c:numCache>
                <c:formatCode>General</c:formatCode>
                <c:ptCount val="26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AC7-4642-B781-632EE49CFC91}"/>
            </c:ext>
          </c:extLst>
        </c:ser>
        <c:ser>
          <c:idx val="11"/>
          <c:order val="11"/>
          <c:tx>
            <c:strRef>
              <c:f>'[Graf v aplikaci Microsoft PowerPoint]List1'!$C$13</c:f>
              <c:strCache>
                <c:ptCount val="1"/>
                <c:pt idx="0">
                  <c:v>EU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PowerPoint]List1'!$D$1:$AC$1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'[Graf v aplikaci Microsoft PowerPoint]List1'!$D$13:$AC$13</c:f>
              <c:numCache>
                <c:formatCode>General</c:formatCode>
                <c:ptCount val="26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AC7-4642-B781-632EE49CF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0601392"/>
        <c:axId val="190601776"/>
      </c:lineChart>
      <c:catAx>
        <c:axId val="190601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0601776"/>
        <c:crosses val="autoZero"/>
        <c:auto val="1"/>
        <c:lblAlgn val="ctr"/>
        <c:lblOffset val="100"/>
        <c:noMultiLvlLbl val="0"/>
      </c:catAx>
      <c:valAx>
        <c:axId val="190601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6013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List1!$D$48</c:f>
              <c:strCache>
                <c:ptCount val="1"/>
                <c:pt idx="0">
                  <c:v>Přijatelné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effectLst>
              <a:outerShdw blurRad="50800" dist="20000" dir="5400000" rotWithShape="0">
                <a:srgbClr val="FFC000">
                  <a:alpha val="42000"/>
                </a:srgbClr>
              </a:outerShdw>
            </a:effectLst>
          </c:spPr>
          <c:invertIfNegative val="0"/>
          <c:dLbls>
            <c:spPr>
              <a:solidFill>
                <a:srgbClr val="FF0000"/>
              </a:solidFill>
              <a:effectLst>
                <a:innerShdw blurRad="63500" dist="50800" dir="13500000">
                  <a:schemeClr val="bg1">
                    <a:alpha val="50000"/>
                  </a:scheme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List1!$D$59:$D$61</c:f>
              <c:strCache>
                <c:ptCount val="3"/>
                <c:pt idx="0">
                  <c:v>Prokázat nějakou službu nebo udělat nějakou laskavost</c:v>
                </c:pt>
                <c:pt idx="1">
                  <c:v>Dát dárek</c:v>
                </c:pt>
                <c:pt idx="2">
                  <c:v>Dát peníze</c:v>
                </c:pt>
              </c:strCache>
            </c:strRef>
          </c:cat>
          <c:val>
            <c:numRef>
              <c:f>List1!$R$49:$R$51</c:f>
              <c:numCache>
                <c:formatCode>General</c:formatCode>
                <c:ptCount val="3"/>
                <c:pt idx="0">
                  <c:v>53</c:v>
                </c:pt>
                <c:pt idx="1">
                  <c:v>47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8-4F19-A2DC-0FCA69F22B34}"/>
            </c:ext>
          </c:extLst>
        </c:ser>
        <c:ser>
          <c:idx val="1"/>
          <c:order val="1"/>
          <c:tx>
            <c:strRef>
              <c:f>List1!$D$49</c:f>
              <c:strCache>
                <c:ptCount val="1"/>
                <c:pt idx="0">
                  <c:v>Nepřijatelné</c:v>
                </c:pt>
              </c:strCache>
            </c:strRef>
          </c:tx>
          <c:invertIfNegative val="0"/>
          <c:dLbls>
            <c:spPr>
              <a:solidFill>
                <a:srgbClr val="00B05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List1!$S$49:$S$51</c:f>
              <c:numCache>
                <c:formatCode>General</c:formatCode>
                <c:ptCount val="3"/>
                <c:pt idx="0">
                  <c:v>44</c:v>
                </c:pt>
                <c:pt idx="1">
                  <c:v>51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8-4F19-A2DC-0FCA69F22B34}"/>
            </c:ext>
          </c:extLst>
        </c:ser>
        <c:ser>
          <c:idx val="2"/>
          <c:order val="2"/>
          <c:tx>
            <c:strRef>
              <c:f>List1!$D$50</c:f>
              <c:strCache>
                <c:ptCount val="1"/>
                <c:pt idx="0">
                  <c:v>Neví/bez odpovědi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823705920581134E-3"/>
                  <c:y val="-8.8951541488190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58-4F19-A2DC-0FCA69F22B34}"/>
                </c:ext>
              </c:extLst>
            </c:dLbl>
            <c:dLbl>
              <c:idx val="1"/>
              <c:layout>
                <c:manualLayout>
                  <c:x val="1.2486321578821626E-2"/>
                  <c:y val="-5.9301027658793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58-4F19-A2DC-0FCA69F22B34}"/>
                </c:ext>
              </c:extLst>
            </c:dLbl>
            <c:dLbl>
              <c:idx val="2"/>
              <c:layout>
                <c:manualLayout>
                  <c:x val="1.7168692170879664E-2"/>
                  <c:y val="-1.186020553175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58-4F19-A2DC-0FCA69F22B3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List1!$T$49:$T$51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58-4F19-A2DC-0FCA69F22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243676216"/>
        <c:axId val="243675432"/>
        <c:axId val="0"/>
      </c:bar3DChart>
      <c:catAx>
        <c:axId val="243676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243675432"/>
        <c:crosses val="autoZero"/>
        <c:auto val="1"/>
        <c:lblAlgn val="ctr"/>
        <c:lblOffset val="100"/>
        <c:noMultiLvlLbl val="0"/>
      </c:catAx>
      <c:valAx>
        <c:axId val="243675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3676216"/>
        <c:crosses val="autoZero"/>
        <c:crossBetween val="between"/>
      </c:valAx>
    </c:plotArea>
    <c:legend>
      <c:legendPos val="b"/>
      <c:overlay val="0"/>
      <c:spPr>
        <a:effectLst>
          <a:innerShdw blurRad="63500" dist="50800" dir="13500000">
            <a:prstClr val="black">
              <a:alpha val="50000"/>
            </a:prstClr>
          </a:innerShdw>
        </a:effectLst>
      </c:spPr>
    </c:legend>
    <c:plotVisOnly val="1"/>
    <c:dispBlanksAs val="gap"/>
    <c:showDLblsOverMax val="0"/>
  </c:chart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907140079712249E-2"/>
          <c:y val="1.7542279197068727E-2"/>
          <c:w val="0.9630928599202877"/>
          <c:h val="0.860986796776468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effectLst>
                <a:outerShdw blurRad="50800" dist="50800" dir="5400000" algn="ctr" rotWithShape="0">
                  <a:srgbClr val="92D05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EED-4BB5-A17F-2507746983A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AEED-4BB5-A17F-2507746983A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EED-4BB5-A17F-2507746983A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AEED-4BB5-A17F-2507746983AA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EED-4BB5-A17F-2507746983AA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4-AEED-4BB5-A17F-2507746983A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90" b="1" u="sng" baseline="0">
                      <a:solidFill>
                        <a:schemeClr val="tx1"/>
                      </a:solidFill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ED-4BB5-A17F-2507746983A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90" b="1" u="sng" baseline="0">
                      <a:solidFill>
                        <a:schemeClr val="tx1"/>
                      </a:solidFill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ED-4BB5-A17F-2507746983AA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ED-4BB5-A17F-2507746983AA}"/>
                </c:ext>
              </c:extLst>
            </c:dLbl>
            <c:dLbl>
              <c:idx val="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ED-4BB5-A17F-2507746983AA}"/>
                </c:ext>
              </c:extLst>
            </c:dLbl>
            <c:dLbl>
              <c:idx val="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ED-4BB5-A17F-2507746983AA}"/>
                </c:ext>
              </c:extLst>
            </c:dLbl>
            <c:dLbl>
              <c:idx val="5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ED-4BB5-A17F-250774698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90" b="1" u="sng" baseline="0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List1!$A$1:$A$6</c:f>
              <c:strCache>
                <c:ptCount val="6"/>
                <c:pt idx="0">
                  <c:v>Abundant UMC </c:v>
                </c:pt>
                <c:pt idx="1">
                  <c:v>Cosmopolitan UMC</c:v>
                </c:pt>
                <c:pt idx="2">
                  <c:v>Working LMC</c:v>
                </c:pt>
                <c:pt idx="3">
                  <c:v>Local networks LMC</c:v>
                </c:pt>
                <c:pt idx="4">
                  <c:v>Endangered  LMC</c:v>
                </c:pt>
                <c:pt idx="5">
                  <c:v>Impoverish LC</c:v>
                </c:pt>
              </c:strCache>
            </c:strRef>
          </c:cat>
          <c:val>
            <c:numRef>
              <c:f>List1!$B$1:$B$6</c:f>
              <c:numCache>
                <c:formatCode>General</c:formatCode>
                <c:ptCount val="6"/>
                <c:pt idx="0">
                  <c:v>65</c:v>
                </c:pt>
                <c:pt idx="1">
                  <c:v>67</c:v>
                </c:pt>
                <c:pt idx="2">
                  <c:v>48</c:v>
                </c:pt>
                <c:pt idx="3">
                  <c:v>54</c:v>
                </c:pt>
                <c:pt idx="4">
                  <c:v>45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ED-4BB5-A17F-250774698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879632"/>
        <c:axId val="135350896"/>
      </c:barChart>
      <c:catAx>
        <c:axId val="135879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cs-CZ"/>
          </a:p>
        </c:txPr>
        <c:crossAx val="135350896"/>
        <c:crosses val="autoZero"/>
        <c:auto val="1"/>
        <c:lblAlgn val="ctr"/>
        <c:lblOffset val="100"/>
        <c:noMultiLvlLbl val="0"/>
      </c:catAx>
      <c:valAx>
        <c:axId val="135350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879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89404102264992E-2"/>
          <c:y val="2.522859235651306E-2"/>
          <c:w val="0.94603528725575969"/>
          <c:h val="0.63237588688344359"/>
        </c:manualLayout>
      </c:layout>
      <c:lineChart>
        <c:grouping val="standard"/>
        <c:varyColors val="0"/>
        <c:ser>
          <c:idx val="0"/>
          <c:order val="0"/>
          <c:tx>
            <c:v>President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List1!$EA$1:$HM$1</c:f>
              <c:strCache>
                <c:ptCount val="91"/>
                <c:pt idx="0">
                  <c:v>2011/3</c:v>
                </c:pt>
                <c:pt idx="1">
                  <c:v>2011/4</c:v>
                </c:pt>
                <c:pt idx="2">
                  <c:v>2011/5</c:v>
                </c:pt>
                <c:pt idx="3">
                  <c:v>2011/6</c:v>
                </c:pt>
                <c:pt idx="4">
                  <c:v>2011/9</c:v>
                </c:pt>
                <c:pt idx="5">
                  <c:v>2011/10</c:v>
                </c:pt>
                <c:pt idx="6">
                  <c:v>2011/11</c:v>
                </c:pt>
                <c:pt idx="7">
                  <c:v>2011/12</c:v>
                </c:pt>
                <c:pt idx="8">
                  <c:v>2012/1</c:v>
                </c:pt>
                <c:pt idx="9">
                  <c:v>2012/2</c:v>
                </c:pt>
                <c:pt idx="10">
                  <c:v>2012/3</c:v>
                </c:pt>
                <c:pt idx="11">
                  <c:v>2012/4</c:v>
                </c:pt>
                <c:pt idx="12">
                  <c:v>2012/5</c:v>
                </c:pt>
                <c:pt idx="13">
                  <c:v>2012/6</c:v>
                </c:pt>
                <c:pt idx="14">
                  <c:v>2012/9</c:v>
                </c:pt>
                <c:pt idx="15">
                  <c:v>2012/10</c:v>
                </c:pt>
                <c:pt idx="16">
                  <c:v>2012/11</c:v>
                </c:pt>
                <c:pt idx="17">
                  <c:v>2012/12</c:v>
                </c:pt>
                <c:pt idx="18">
                  <c:v>2013/1</c:v>
                </c:pt>
                <c:pt idx="19">
                  <c:v>2013/2</c:v>
                </c:pt>
                <c:pt idx="20">
                  <c:v>2013/3</c:v>
                </c:pt>
                <c:pt idx="21">
                  <c:v>2013/4</c:v>
                </c:pt>
                <c:pt idx="22">
                  <c:v>2013/5</c:v>
                </c:pt>
                <c:pt idx="23">
                  <c:v>2013/6</c:v>
                </c:pt>
                <c:pt idx="24">
                  <c:v>2013/9</c:v>
                </c:pt>
                <c:pt idx="25">
                  <c:v>2013/10</c:v>
                </c:pt>
                <c:pt idx="26">
                  <c:v>2013/11</c:v>
                </c:pt>
                <c:pt idx="27">
                  <c:v>2013/12</c:v>
                </c:pt>
                <c:pt idx="28">
                  <c:v>2014/1</c:v>
                </c:pt>
                <c:pt idx="29">
                  <c:v>2014/2</c:v>
                </c:pt>
                <c:pt idx="30">
                  <c:v>2014/3</c:v>
                </c:pt>
                <c:pt idx="31">
                  <c:v>2014/4</c:v>
                </c:pt>
                <c:pt idx="32">
                  <c:v>2014/5</c:v>
                </c:pt>
                <c:pt idx="33">
                  <c:v>2014/6</c:v>
                </c:pt>
                <c:pt idx="34">
                  <c:v>2014/9</c:v>
                </c:pt>
                <c:pt idx="35">
                  <c:v>2014/10</c:v>
                </c:pt>
                <c:pt idx="36">
                  <c:v>2014/11</c:v>
                </c:pt>
                <c:pt idx="37">
                  <c:v>2014/12</c:v>
                </c:pt>
                <c:pt idx="38">
                  <c:v>2015/1</c:v>
                </c:pt>
                <c:pt idx="39">
                  <c:v>2015/2</c:v>
                </c:pt>
                <c:pt idx="40">
                  <c:v>2015/3</c:v>
                </c:pt>
                <c:pt idx="41">
                  <c:v>2015/4</c:v>
                </c:pt>
                <c:pt idx="42">
                  <c:v>2015/5</c:v>
                </c:pt>
                <c:pt idx="43">
                  <c:v>2015/6</c:v>
                </c:pt>
                <c:pt idx="44">
                  <c:v>2015/7</c:v>
                </c:pt>
                <c:pt idx="45">
                  <c:v>2015/8</c:v>
                </c:pt>
                <c:pt idx="46">
                  <c:v>2015/9</c:v>
                </c:pt>
                <c:pt idx="47">
                  <c:v>2015/10</c:v>
                </c:pt>
                <c:pt idx="48">
                  <c:v>2015/11</c:v>
                </c:pt>
                <c:pt idx="49">
                  <c:v>2016/3</c:v>
                </c:pt>
                <c:pt idx="50">
                  <c:v>2016/9</c:v>
                </c:pt>
                <c:pt idx="51">
                  <c:v>2016/12</c:v>
                </c:pt>
                <c:pt idx="52">
                  <c:v>2017/2</c:v>
                </c:pt>
                <c:pt idx="53">
                  <c:v>2017/3</c:v>
                </c:pt>
                <c:pt idx="54">
                  <c:v>2017/4</c:v>
                </c:pt>
                <c:pt idx="55">
                  <c:v>2017/5</c:v>
                </c:pt>
                <c:pt idx="56">
                  <c:v>2017/6</c:v>
                </c:pt>
                <c:pt idx="57">
                  <c:v>2017/9</c:v>
                </c:pt>
                <c:pt idx="58">
                  <c:v>2017/10</c:v>
                </c:pt>
                <c:pt idx="59">
                  <c:v>2017/12</c:v>
                </c:pt>
                <c:pt idx="60">
                  <c:v>2018/1</c:v>
                </c:pt>
                <c:pt idx="61">
                  <c:v>2018/2</c:v>
                </c:pt>
                <c:pt idx="62">
                  <c:v>2018/3</c:v>
                </c:pt>
                <c:pt idx="63">
                  <c:v>2018/4</c:v>
                </c:pt>
                <c:pt idx="64">
                  <c:v>2018/5</c:v>
                </c:pt>
                <c:pt idx="65">
                  <c:v>2018/6</c:v>
                </c:pt>
                <c:pt idx="66">
                  <c:v>2018/9</c:v>
                </c:pt>
                <c:pt idx="67">
                  <c:v>2018/10</c:v>
                </c:pt>
                <c:pt idx="68">
                  <c:v>2018/11</c:v>
                </c:pt>
                <c:pt idx="69">
                  <c:v>2018/12</c:v>
                </c:pt>
                <c:pt idx="70">
                  <c:v>201+GS1:HC109/1</c:v>
                </c:pt>
                <c:pt idx="71">
                  <c:v>2019/2</c:v>
                </c:pt>
                <c:pt idx="72">
                  <c:v>2019/3</c:v>
                </c:pt>
                <c:pt idx="73">
                  <c:v>2019/4</c:v>
                </c:pt>
                <c:pt idx="74">
                  <c:v>2019/5</c:v>
                </c:pt>
                <c:pt idx="75">
                  <c:v>2019/6</c:v>
                </c:pt>
                <c:pt idx="76">
                  <c:v>2019/7</c:v>
                </c:pt>
                <c:pt idx="77">
                  <c:v>2019/8</c:v>
                </c:pt>
                <c:pt idx="78">
                  <c:v>2019/9</c:v>
                </c:pt>
                <c:pt idx="79">
                  <c:v>2019/10</c:v>
                </c:pt>
                <c:pt idx="80">
                  <c:v>2019/11</c:v>
                </c:pt>
                <c:pt idx="81">
                  <c:v>2019/12</c:v>
                </c:pt>
                <c:pt idx="82">
                  <c:v>2020/1</c:v>
                </c:pt>
                <c:pt idx="83">
                  <c:v>2020/2</c:v>
                </c:pt>
                <c:pt idx="84">
                  <c:v>2020/3</c:v>
                </c:pt>
                <c:pt idx="85">
                  <c:v>2020/4</c:v>
                </c:pt>
                <c:pt idx="86">
                  <c:v>2020/5</c:v>
                </c:pt>
                <c:pt idx="87">
                  <c:v>2020/6</c:v>
                </c:pt>
                <c:pt idx="88">
                  <c:v>2020/7</c:v>
                </c:pt>
                <c:pt idx="89">
                  <c:v>2020/8</c:v>
                </c:pt>
                <c:pt idx="90">
                  <c:v>2020/9</c:v>
                </c:pt>
              </c:strCache>
            </c:strRef>
          </c:cat>
          <c:val>
            <c:numRef>
              <c:f>List1!$EA$2:$HM$2</c:f>
              <c:numCache>
                <c:formatCode>General</c:formatCode>
                <c:ptCount val="91"/>
                <c:pt idx="0">
                  <c:v>67</c:v>
                </c:pt>
                <c:pt idx="1">
                  <c:v>68</c:v>
                </c:pt>
                <c:pt idx="2">
                  <c:v>59</c:v>
                </c:pt>
                <c:pt idx="3">
                  <c:v>55</c:v>
                </c:pt>
                <c:pt idx="4">
                  <c:v>54</c:v>
                </c:pt>
                <c:pt idx="5">
                  <c:v>57</c:v>
                </c:pt>
                <c:pt idx="6">
                  <c:v>57</c:v>
                </c:pt>
                <c:pt idx="7">
                  <c:v>58</c:v>
                </c:pt>
                <c:pt idx="8">
                  <c:v>57</c:v>
                </c:pt>
                <c:pt idx="9">
                  <c:v>56</c:v>
                </c:pt>
                <c:pt idx="10">
                  <c:v>53</c:v>
                </c:pt>
                <c:pt idx="11">
                  <c:v>47</c:v>
                </c:pt>
                <c:pt idx="12">
                  <c:v>49</c:v>
                </c:pt>
                <c:pt idx="13">
                  <c:v>51</c:v>
                </c:pt>
                <c:pt idx="14">
                  <c:v>52</c:v>
                </c:pt>
                <c:pt idx="15">
                  <c:v>50</c:v>
                </c:pt>
                <c:pt idx="16">
                  <c:v>55</c:v>
                </c:pt>
                <c:pt idx="17">
                  <c:v>53</c:v>
                </c:pt>
                <c:pt idx="18">
                  <c:v>26</c:v>
                </c:pt>
                <c:pt idx="19">
                  <c:v>26</c:v>
                </c:pt>
                <c:pt idx="20">
                  <c:v>61</c:v>
                </c:pt>
                <c:pt idx="21">
                  <c:v>61</c:v>
                </c:pt>
                <c:pt idx="22">
                  <c:v>52</c:v>
                </c:pt>
                <c:pt idx="23">
                  <c:v>50</c:v>
                </c:pt>
                <c:pt idx="24">
                  <c:v>53</c:v>
                </c:pt>
                <c:pt idx="25">
                  <c:v>51</c:v>
                </c:pt>
                <c:pt idx="26">
                  <c:v>39</c:v>
                </c:pt>
                <c:pt idx="27">
                  <c:v>41</c:v>
                </c:pt>
                <c:pt idx="28">
                  <c:v>42</c:v>
                </c:pt>
                <c:pt idx="29">
                  <c:v>43</c:v>
                </c:pt>
                <c:pt idx="30">
                  <c:v>49</c:v>
                </c:pt>
                <c:pt idx="31">
                  <c:v>49</c:v>
                </c:pt>
                <c:pt idx="32">
                  <c:v>50</c:v>
                </c:pt>
                <c:pt idx="33">
                  <c:v>52</c:v>
                </c:pt>
                <c:pt idx="34">
                  <c:v>55</c:v>
                </c:pt>
                <c:pt idx="35">
                  <c:v>58</c:v>
                </c:pt>
                <c:pt idx="36">
                  <c:v>37</c:v>
                </c:pt>
                <c:pt idx="37">
                  <c:v>34</c:v>
                </c:pt>
                <c:pt idx="38">
                  <c:v>44</c:v>
                </c:pt>
                <c:pt idx="39">
                  <c:v>44</c:v>
                </c:pt>
                <c:pt idx="40">
                  <c:v>47</c:v>
                </c:pt>
                <c:pt idx="41">
                  <c:v>47</c:v>
                </c:pt>
                <c:pt idx="42">
                  <c:v>46</c:v>
                </c:pt>
                <c:pt idx="43">
                  <c:v>45</c:v>
                </c:pt>
                <c:pt idx="44">
                  <c:v>45</c:v>
                </c:pt>
                <c:pt idx="45">
                  <c:v>55</c:v>
                </c:pt>
                <c:pt idx="46">
                  <c:v>55</c:v>
                </c:pt>
                <c:pt idx="47">
                  <c:v>51</c:v>
                </c:pt>
                <c:pt idx="48">
                  <c:v>56</c:v>
                </c:pt>
                <c:pt idx="49">
                  <c:v>62</c:v>
                </c:pt>
                <c:pt idx="50">
                  <c:v>57</c:v>
                </c:pt>
                <c:pt idx="51">
                  <c:v>56</c:v>
                </c:pt>
                <c:pt idx="52">
                  <c:v>54</c:v>
                </c:pt>
                <c:pt idx="53">
                  <c:v>55</c:v>
                </c:pt>
                <c:pt idx="54">
                  <c:v>55</c:v>
                </c:pt>
                <c:pt idx="55">
                  <c:v>41</c:v>
                </c:pt>
                <c:pt idx="56">
                  <c:v>48</c:v>
                </c:pt>
                <c:pt idx="57">
                  <c:v>51</c:v>
                </c:pt>
                <c:pt idx="58">
                  <c:v>50</c:v>
                </c:pt>
                <c:pt idx="59">
                  <c:v>55</c:v>
                </c:pt>
                <c:pt idx="60">
                  <c:v>55</c:v>
                </c:pt>
                <c:pt idx="61">
                  <c:v>56</c:v>
                </c:pt>
                <c:pt idx="62">
                  <c:v>50</c:v>
                </c:pt>
                <c:pt idx="63">
                  <c:v>49</c:v>
                </c:pt>
                <c:pt idx="64">
                  <c:v>51</c:v>
                </c:pt>
                <c:pt idx="65">
                  <c:v>51</c:v>
                </c:pt>
                <c:pt idx="66">
                  <c:v>51</c:v>
                </c:pt>
                <c:pt idx="67">
                  <c:v>47</c:v>
                </c:pt>
                <c:pt idx="68">
                  <c:v>50</c:v>
                </c:pt>
                <c:pt idx="69">
                  <c:v>55</c:v>
                </c:pt>
                <c:pt idx="70">
                  <c:v>53</c:v>
                </c:pt>
                <c:pt idx="71">
                  <c:v>50</c:v>
                </c:pt>
                <c:pt idx="72">
                  <c:v>50</c:v>
                </c:pt>
                <c:pt idx="73">
                  <c:v>52</c:v>
                </c:pt>
                <c:pt idx="74">
                  <c:v>49</c:v>
                </c:pt>
                <c:pt idx="75">
                  <c:v>49</c:v>
                </c:pt>
                <c:pt idx="76">
                  <c:v>0</c:v>
                </c:pt>
                <c:pt idx="77">
                  <c:v>0</c:v>
                </c:pt>
                <c:pt idx="78">
                  <c:v>49</c:v>
                </c:pt>
                <c:pt idx="79">
                  <c:v>56</c:v>
                </c:pt>
                <c:pt idx="80">
                  <c:v>50</c:v>
                </c:pt>
                <c:pt idx="81">
                  <c:v>51</c:v>
                </c:pt>
                <c:pt idx="82">
                  <c:v>51</c:v>
                </c:pt>
                <c:pt idx="83">
                  <c:v>51</c:v>
                </c:pt>
                <c:pt idx="84">
                  <c:v>50</c:v>
                </c:pt>
                <c:pt idx="85">
                  <c:v>0</c:v>
                </c:pt>
                <c:pt idx="86">
                  <c:v>0</c:v>
                </c:pt>
                <c:pt idx="87">
                  <c:v>44</c:v>
                </c:pt>
                <c:pt idx="88">
                  <c:v>43</c:v>
                </c:pt>
                <c:pt idx="89">
                  <c:v>0</c:v>
                </c:pt>
                <c:pt idx="90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55-4FFF-B4EC-09A09B5B5D21}"/>
            </c:ext>
          </c:extLst>
        </c:ser>
        <c:ser>
          <c:idx val="1"/>
          <c:order val="1"/>
          <c:tx>
            <c:v>Vláda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List1!$EA$1:$HM$1</c:f>
              <c:strCache>
                <c:ptCount val="91"/>
                <c:pt idx="0">
                  <c:v>2011/3</c:v>
                </c:pt>
                <c:pt idx="1">
                  <c:v>2011/4</c:v>
                </c:pt>
                <c:pt idx="2">
                  <c:v>2011/5</c:v>
                </c:pt>
                <c:pt idx="3">
                  <c:v>2011/6</c:v>
                </c:pt>
                <c:pt idx="4">
                  <c:v>2011/9</c:v>
                </c:pt>
                <c:pt idx="5">
                  <c:v>2011/10</c:v>
                </c:pt>
                <c:pt idx="6">
                  <c:v>2011/11</c:v>
                </c:pt>
                <c:pt idx="7">
                  <c:v>2011/12</c:v>
                </c:pt>
                <c:pt idx="8">
                  <c:v>2012/1</c:v>
                </c:pt>
                <c:pt idx="9">
                  <c:v>2012/2</c:v>
                </c:pt>
                <c:pt idx="10">
                  <c:v>2012/3</c:v>
                </c:pt>
                <c:pt idx="11">
                  <c:v>2012/4</c:v>
                </c:pt>
                <c:pt idx="12">
                  <c:v>2012/5</c:v>
                </c:pt>
                <c:pt idx="13">
                  <c:v>2012/6</c:v>
                </c:pt>
                <c:pt idx="14">
                  <c:v>2012/9</c:v>
                </c:pt>
                <c:pt idx="15">
                  <c:v>2012/10</c:v>
                </c:pt>
                <c:pt idx="16">
                  <c:v>2012/11</c:v>
                </c:pt>
                <c:pt idx="17">
                  <c:v>2012/12</c:v>
                </c:pt>
                <c:pt idx="18">
                  <c:v>2013/1</c:v>
                </c:pt>
                <c:pt idx="19">
                  <c:v>2013/2</c:v>
                </c:pt>
                <c:pt idx="20">
                  <c:v>2013/3</c:v>
                </c:pt>
                <c:pt idx="21">
                  <c:v>2013/4</c:v>
                </c:pt>
                <c:pt idx="22">
                  <c:v>2013/5</c:v>
                </c:pt>
                <c:pt idx="23">
                  <c:v>2013/6</c:v>
                </c:pt>
                <c:pt idx="24">
                  <c:v>2013/9</c:v>
                </c:pt>
                <c:pt idx="25">
                  <c:v>2013/10</c:v>
                </c:pt>
                <c:pt idx="26">
                  <c:v>2013/11</c:v>
                </c:pt>
                <c:pt idx="27">
                  <c:v>2013/12</c:v>
                </c:pt>
                <c:pt idx="28">
                  <c:v>2014/1</c:v>
                </c:pt>
                <c:pt idx="29">
                  <c:v>2014/2</c:v>
                </c:pt>
                <c:pt idx="30">
                  <c:v>2014/3</c:v>
                </c:pt>
                <c:pt idx="31">
                  <c:v>2014/4</c:v>
                </c:pt>
                <c:pt idx="32">
                  <c:v>2014/5</c:v>
                </c:pt>
                <c:pt idx="33">
                  <c:v>2014/6</c:v>
                </c:pt>
                <c:pt idx="34">
                  <c:v>2014/9</c:v>
                </c:pt>
                <c:pt idx="35">
                  <c:v>2014/10</c:v>
                </c:pt>
                <c:pt idx="36">
                  <c:v>2014/11</c:v>
                </c:pt>
                <c:pt idx="37">
                  <c:v>2014/12</c:v>
                </c:pt>
                <c:pt idx="38">
                  <c:v>2015/1</c:v>
                </c:pt>
                <c:pt idx="39">
                  <c:v>2015/2</c:v>
                </c:pt>
                <c:pt idx="40">
                  <c:v>2015/3</c:v>
                </c:pt>
                <c:pt idx="41">
                  <c:v>2015/4</c:v>
                </c:pt>
                <c:pt idx="42">
                  <c:v>2015/5</c:v>
                </c:pt>
                <c:pt idx="43">
                  <c:v>2015/6</c:v>
                </c:pt>
                <c:pt idx="44">
                  <c:v>2015/7</c:v>
                </c:pt>
                <c:pt idx="45">
                  <c:v>2015/8</c:v>
                </c:pt>
                <c:pt idx="46">
                  <c:v>2015/9</c:v>
                </c:pt>
                <c:pt idx="47">
                  <c:v>2015/10</c:v>
                </c:pt>
                <c:pt idx="48">
                  <c:v>2015/11</c:v>
                </c:pt>
                <c:pt idx="49">
                  <c:v>2016/3</c:v>
                </c:pt>
                <c:pt idx="50">
                  <c:v>2016/9</c:v>
                </c:pt>
                <c:pt idx="51">
                  <c:v>2016/12</c:v>
                </c:pt>
                <c:pt idx="52">
                  <c:v>2017/2</c:v>
                </c:pt>
                <c:pt idx="53">
                  <c:v>2017/3</c:v>
                </c:pt>
                <c:pt idx="54">
                  <c:v>2017/4</c:v>
                </c:pt>
                <c:pt idx="55">
                  <c:v>2017/5</c:v>
                </c:pt>
                <c:pt idx="56">
                  <c:v>2017/6</c:v>
                </c:pt>
                <c:pt idx="57">
                  <c:v>2017/9</c:v>
                </c:pt>
                <c:pt idx="58">
                  <c:v>2017/10</c:v>
                </c:pt>
                <c:pt idx="59">
                  <c:v>2017/12</c:v>
                </c:pt>
                <c:pt idx="60">
                  <c:v>2018/1</c:v>
                </c:pt>
                <c:pt idx="61">
                  <c:v>2018/2</c:v>
                </c:pt>
                <c:pt idx="62">
                  <c:v>2018/3</c:v>
                </c:pt>
                <c:pt idx="63">
                  <c:v>2018/4</c:v>
                </c:pt>
                <c:pt idx="64">
                  <c:v>2018/5</c:v>
                </c:pt>
                <c:pt idx="65">
                  <c:v>2018/6</c:v>
                </c:pt>
                <c:pt idx="66">
                  <c:v>2018/9</c:v>
                </c:pt>
                <c:pt idx="67">
                  <c:v>2018/10</c:v>
                </c:pt>
                <c:pt idx="68">
                  <c:v>2018/11</c:v>
                </c:pt>
                <c:pt idx="69">
                  <c:v>2018/12</c:v>
                </c:pt>
                <c:pt idx="70">
                  <c:v>201+GS1:HC109/1</c:v>
                </c:pt>
                <c:pt idx="71">
                  <c:v>2019/2</c:v>
                </c:pt>
                <c:pt idx="72">
                  <c:v>2019/3</c:v>
                </c:pt>
                <c:pt idx="73">
                  <c:v>2019/4</c:v>
                </c:pt>
                <c:pt idx="74">
                  <c:v>2019/5</c:v>
                </c:pt>
                <c:pt idx="75">
                  <c:v>2019/6</c:v>
                </c:pt>
                <c:pt idx="76">
                  <c:v>2019/7</c:v>
                </c:pt>
                <c:pt idx="77">
                  <c:v>2019/8</c:v>
                </c:pt>
                <c:pt idx="78">
                  <c:v>2019/9</c:v>
                </c:pt>
                <c:pt idx="79">
                  <c:v>2019/10</c:v>
                </c:pt>
                <c:pt idx="80">
                  <c:v>2019/11</c:v>
                </c:pt>
                <c:pt idx="81">
                  <c:v>2019/12</c:v>
                </c:pt>
                <c:pt idx="82">
                  <c:v>2020/1</c:v>
                </c:pt>
                <c:pt idx="83">
                  <c:v>2020/2</c:v>
                </c:pt>
                <c:pt idx="84">
                  <c:v>2020/3</c:v>
                </c:pt>
                <c:pt idx="85">
                  <c:v>2020/4</c:v>
                </c:pt>
                <c:pt idx="86">
                  <c:v>2020/5</c:v>
                </c:pt>
                <c:pt idx="87">
                  <c:v>2020/6</c:v>
                </c:pt>
                <c:pt idx="88">
                  <c:v>2020/7</c:v>
                </c:pt>
                <c:pt idx="89">
                  <c:v>2020/8</c:v>
                </c:pt>
                <c:pt idx="90">
                  <c:v>2020/9</c:v>
                </c:pt>
              </c:strCache>
            </c:strRef>
          </c:cat>
          <c:val>
            <c:numRef>
              <c:f>List1!$EA$3:$HM$3</c:f>
              <c:numCache>
                <c:formatCode>General</c:formatCode>
                <c:ptCount val="91"/>
                <c:pt idx="0">
                  <c:v>29</c:v>
                </c:pt>
                <c:pt idx="1">
                  <c:v>21</c:v>
                </c:pt>
                <c:pt idx="2">
                  <c:v>22</c:v>
                </c:pt>
                <c:pt idx="3">
                  <c:v>17</c:v>
                </c:pt>
                <c:pt idx="4">
                  <c:v>22</c:v>
                </c:pt>
                <c:pt idx="5">
                  <c:v>24</c:v>
                </c:pt>
                <c:pt idx="6">
                  <c:v>22</c:v>
                </c:pt>
                <c:pt idx="7">
                  <c:v>20</c:v>
                </c:pt>
                <c:pt idx="8">
                  <c:v>24</c:v>
                </c:pt>
                <c:pt idx="9">
                  <c:v>23</c:v>
                </c:pt>
                <c:pt idx="10">
                  <c:v>21</c:v>
                </c:pt>
                <c:pt idx="11">
                  <c:v>16</c:v>
                </c:pt>
                <c:pt idx="12">
                  <c:v>14</c:v>
                </c:pt>
                <c:pt idx="13">
                  <c:v>16</c:v>
                </c:pt>
                <c:pt idx="14">
                  <c:v>14</c:v>
                </c:pt>
                <c:pt idx="15">
                  <c:v>12</c:v>
                </c:pt>
                <c:pt idx="16">
                  <c:v>15</c:v>
                </c:pt>
                <c:pt idx="17">
                  <c:v>13</c:v>
                </c:pt>
                <c:pt idx="18">
                  <c:v>12</c:v>
                </c:pt>
                <c:pt idx="19">
                  <c:v>16</c:v>
                </c:pt>
                <c:pt idx="20">
                  <c:v>19</c:v>
                </c:pt>
                <c:pt idx="21">
                  <c:v>16</c:v>
                </c:pt>
                <c:pt idx="22">
                  <c:v>17</c:v>
                </c:pt>
                <c:pt idx="23">
                  <c:v>18</c:v>
                </c:pt>
                <c:pt idx="24">
                  <c:v>28</c:v>
                </c:pt>
                <c:pt idx="25">
                  <c:v>26</c:v>
                </c:pt>
                <c:pt idx="26">
                  <c:v>24</c:v>
                </c:pt>
                <c:pt idx="27">
                  <c:v>24</c:v>
                </c:pt>
                <c:pt idx="28">
                  <c:v>24</c:v>
                </c:pt>
                <c:pt idx="29">
                  <c:v>38</c:v>
                </c:pt>
                <c:pt idx="30">
                  <c:v>45</c:v>
                </c:pt>
                <c:pt idx="31">
                  <c:v>42</c:v>
                </c:pt>
                <c:pt idx="32">
                  <c:v>45</c:v>
                </c:pt>
                <c:pt idx="33">
                  <c:v>47</c:v>
                </c:pt>
                <c:pt idx="34">
                  <c:v>45</c:v>
                </c:pt>
                <c:pt idx="35">
                  <c:v>49</c:v>
                </c:pt>
                <c:pt idx="36">
                  <c:v>45</c:v>
                </c:pt>
                <c:pt idx="37">
                  <c:v>44</c:v>
                </c:pt>
                <c:pt idx="38">
                  <c:v>47</c:v>
                </c:pt>
                <c:pt idx="39">
                  <c:v>49</c:v>
                </c:pt>
                <c:pt idx="40">
                  <c:v>45</c:v>
                </c:pt>
                <c:pt idx="41">
                  <c:v>46</c:v>
                </c:pt>
                <c:pt idx="42">
                  <c:v>44</c:v>
                </c:pt>
                <c:pt idx="43">
                  <c:v>45</c:v>
                </c:pt>
                <c:pt idx="44">
                  <c:v>45</c:v>
                </c:pt>
                <c:pt idx="45">
                  <c:v>46</c:v>
                </c:pt>
                <c:pt idx="46">
                  <c:v>46</c:v>
                </c:pt>
                <c:pt idx="47">
                  <c:v>43</c:v>
                </c:pt>
                <c:pt idx="48">
                  <c:v>46</c:v>
                </c:pt>
                <c:pt idx="49">
                  <c:v>41</c:v>
                </c:pt>
                <c:pt idx="50">
                  <c:v>38</c:v>
                </c:pt>
                <c:pt idx="51">
                  <c:v>39</c:v>
                </c:pt>
                <c:pt idx="52">
                  <c:v>37</c:v>
                </c:pt>
                <c:pt idx="53">
                  <c:v>35</c:v>
                </c:pt>
                <c:pt idx="54">
                  <c:v>40</c:v>
                </c:pt>
                <c:pt idx="55">
                  <c:v>23</c:v>
                </c:pt>
                <c:pt idx="56">
                  <c:v>26</c:v>
                </c:pt>
                <c:pt idx="57">
                  <c:v>28</c:v>
                </c:pt>
                <c:pt idx="58">
                  <c:v>29</c:v>
                </c:pt>
                <c:pt idx="59">
                  <c:v>0</c:v>
                </c:pt>
                <c:pt idx="60">
                  <c:v>32</c:v>
                </c:pt>
                <c:pt idx="61">
                  <c:v>38</c:v>
                </c:pt>
                <c:pt idx="62">
                  <c:v>35</c:v>
                </c:pt>
                <c:pt idx="63">
                  <c:v>31</c:v>
                </c:pt>
                <c:pt idx="64">
                  <c:v>33</c:v>
                </c:pt>
                <c:pt idx="65">
                  <c:v>34</c:v>
                </c:pt>
                <c:pt idx="66">
                  <c:v>39</c:v>
                </c:pt>
                <c:pt idx="67">
                  <c:v>41</c:v>
                </c:pt>
                <c:pt idx="68">
                  <c:v>43</c:v>
                </c:pt>
                <c:pt idx="69">
                  <c:v>42</c:v>
                </c:pt>
                <c:pt idx="70">
                  <c:v>44</c:v>
                </c:pt>
                <c:pt idx="71">
                  <c:v>44</c:v>
                </c:pt>
                <c:pt idx="72">
                  <c:v>42</c:v>
                </c:pt>
                <c:pt idx="73">
                  <c:v>45</c:v>
                </c:pt>
                <c:pt idx="74">
                  <c:v>41</c:v>
                </c:pt>
                <c:pt idx="75">
                  <c:v>39</c:v>
                </c:pt>
                <c:pt idx="76">
                  <c:v>0</c:v>
                </c:pt>
                <c:pt idx="77">
                  <c:v>0</c:v>
                </c:pt>
                <c:pt idx="78">
                  <c:v>44</c:v>
                </c:pt>
                <c:pt idx="79">
                  <c:v>50</c:v>
                </c:pt>
                <c:pt idx="80">
                  <c:v>44</c:v>
                </c:pt>
                <c:pt idx="81">
                  <c:v>44</c:v>
                </c:pt>
                <c:pt idx="82">
                  <c:v>46</c:v>
                </c:pt>
                <c:pt idx="83">
                  <c:v>43</c:v>
                </c:pt>
                <c:pt idx="84">
                  <c:v>45</c:v>
                </c:pt>
                <c:pt idx="85">
                  <c:v>0</c:v>
                </c:pt>
                <c:pt idx="86">
                  <c:v>0</c:v>
                </c:pt>
                <c:pt idx="87">
                  <c:v>40</c:v>
                </c:pt>
                <c:pt idx="88">
                  <c:v>41</c:v>
                </c:pt>
                <c:pt idx="89">
                  <c:v>0</c:v>
                </c:pt>
                <c:pt idx="90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55-4FFF-B4EC-09A09B5B5D21}"/>
            </c:ext>
          </c:extLst>
        </c:ser>
        <c:ser>
          <c:idx val="2"/>
          <c:order val="2"/>
          <c:tx>
            <c:v>PS PČR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List1!$EA$1:$HM$1</c:f>
              <c:strCache>
                <c:ptCount val="91"/>
                <c:pt idx="0">
                  <c:v>2011/3</c:v>
                </c:pt>
                <c:pt idx="1">
                  <c:v>2011/4</c:v>
                </c:pt>
                <c:pt idx="2">
                  <c:v>2011/5</c:v>
                </c:pt>
                <c:pt idx="3">
                  <c:v>2011/6</c:v>
                </c:pt>
                <c:pt idx="4">
                  <c:v>2011/9</c:v>
                </c:pt>
                <c:pt idx="5">
                  <c:v>2011/10</c:v>
                </c:pt>
                <c:pt idx="6">
                  <c:v>2011/11</c:v>
                </c:pt>
                <c:pt idx="7">
                  <c:v>2011/12</c:v>
                </c:pt>
                <c:pt idx="8">
                  <c:v>2012/1</c:v>
                </c:pt>
                <c:pt idx="9">
                  <c:v>2012/2</c:v>
                </c:pt>
                <c:pt idx="10">
                  <c:v>2012/3</c:v>
                </c:pt>
                <c:pt idx="11">
                  <c:v>2012/4</c:v>
                </c:pt>
                <c:pt idx="12">
                  <c:v>2012/5</c:v>
                </c:pt>
                <c:pt idx="13">
                  <c:v>2012/6</c:v>
                </c:pt>
                <c:pt idx="14">
                  <c:v>2012/9</c:v>
                </c:pt>
                <c:pt idx="15">
                  <c:v>2012/10</c:v>
                </c:pt>
                <c:pt idx="16">
                  <c:v>2012/11</c:v>
                </c:pt>
                <c:pt idx="17">
                  <c:v>2012/12</c:v>
                </c:pt>
                <c:pt idx="18">
                  <c:v>2013/1</c:v>
                </c:pt>
                <c:pt idx="19">
                  <c:v>2013/2</c:v>
                </c:pt>
                <c:pt idx="20">
                  <c:v>2013/3</c:v>
                </c:pt>
                <c:pt idx="21">
                  <c:v>2013/4</c:v>
                </c:pt>
                <c:pt idx="22">
                  <c:v>2013/5</c:v>
                </c:pt>
                <c:pt idx="23">
                  <c:v>2013/6</c:v>
                </c:pt>
                <c:pt idx="24">
                  <c:v>2013/9</c:v>
                </c:pt>
                <c:pt idx="25">
                  <c:v>2013/10</c:v>
                </c:pt>
                <c:pt idx="26">
                  <c:v>2013/11</c:v>
                </c:pt>
                <c:pt idx="27">
                  <c:v>2013/12</c:v>
                </c:pt>
                <c:pt idx="28">
                  <c:v>2014/1</c:v>
                </c:pt>
                <c:pt idx="29">
                  <c:v>2014/2</c:v>
                </c:pt>
                <c:pt idx="30">
                  <c:v>2014/3</c:v>
                </c:pt>
                <c:pt idx="31">
                  <c:v>2014/4</c:v>
                </c:pt>
                <c:pt idx="32">
                  <c:v>2014/5</c:v>
                </c:pt>
                <c:pt idx="33">
                  <c:v>2014/6</c:v>
                </c:pt>
                <c:pt idx="34">
                  <c:v>2014/9</c:v>
                </c:pt>
                <c:pt idx="35">
                  <c:v>2014/10</c:v>
                </c:pt>
                <c:pt idx="36">
                  <c:v>2014/11</c:v>
                </c:pt>
                <c:pt idx="37">
                  <c:v>2014/12</c:v>
                </c:pt>
                <c:pt idx="38">
                  <c:v>2015/1</c:v>
                </c:pt>
                <c:pt idx="39">
                  <c:v>2015/2</c:v>
                </c:pt>
                <c:pt idx="40">
                  <c:v>2015/3</c:v>
                </c:pt>
                <c:pt idx="41">
                  <c:v>2015/4</c:v>
                </c:pt>
                <c:pt idx="42">
                  <c:v>2015/5</c:v>
                </c:pt>
                <c:pt idx="43">
                  <c:v>2015/6</c:v>
                </c:pt>
                <c:pt idx="44">
                  <c:v>2015/7</c:v>
                </c:pt>
                <c:pt idx="45">
                  <c:v>2015/8</c:v>
                </c:pt>
                <c:pt idx="46">
                  <c:v>2015/9</c:v>
                </c:pt>
                <c:pt idx="47">
                  <c:v>2015/10</c:v>
                </c:pt>
                <c:pt idx="48">
                  <c:v>2015/11</c:v>
                </c:pt>
                <c:pt idx="49">
                  <c:v>2016/3</c:v>
                </c:pt>
                <c:pt idx="50">
                  <c:v>2016/9</c:v>
                </c:pt>
                <c:pt idx="51">
                  <c:v>2016/12</c:v>
                </c:pt>
                <c:pt idx="52">
                  <c:v>2017/2</c:v>
                </c:pt>
                <c:pt idx="53">
                  <c:v>2017/3</c:v>
                </c:pt>
                <c:pt idx="54">
                  <c:v>2017/4</c:v>
                </c:pt>
                <c:pt idx="55">
                  <c:v>2017/5</c:v>
                </c:pt>
                <c:pt idx="56">
                  <c:v>2017/6</c:v>
                </c:pt>
                <c:pt idx="57">
                  <c:v>2017/9</c:v>
                </c:pt>
                <c:pt idx="58">
                  <c:v>2017/10</c:v>
                </c:pt>
                <c:pt idx="59">
                  <c:v>2017/12</c:v>
                </c:pt>
                <c:pt idx="60">
                  <c:v>2018/1</c:v>
                </c:pt>
                <c:pt idx="61">
                  <c:v>2018/2</c:v>
                </c:pt>
                <c:pt idx="62">
                  <c:v>2018/3</c:v>
                </c:pt>
                <c:pt idx="63">
                  <c:v>2018/4</c:v>
                </c:pt>
                <c:pt idx="64">
                  <c:v>2018/5</c:v>
                </c:pt>
                <c:pt idx="65">
                  <c:v>2018/6</c:v>
                </c:pt>
                <c:pt idx="66">
                  <c:v>2018/9</c:v>
                </c:pt>
                <c:pt idx="67">
                  <c:v>2018/10</c:v>
                </c:pt>
                <c:pt idx="68">
                  <c:v>2018/11</c:v>
                </c:pt>
                <c:pt idx="69">
                  <c:v>2018/12</c:v>
                </c:pt>
                <c:pt idx="70">
                  <c:v>201+GS1:HC109/1</c:v>
                </c:pt>
                <c:pt idx="71">
                  <c:v>2019/2</c:v>
                </c:pt>
                <c:pt idx="72">
                  <c:v>2019/3</c:v>
                </c:pt>
                <c:pt idx="73">
                  <c:v>2019/4</c:v>
                </c:pt>
                <c:pt idx="74">
                  <c:v>2019/5</c:v>
                </c:pt>
                <c:pt idx="75">
                  <c:v>2019/6</c:v>
                </c:pt>
                <c:pt idx="76">
                  <c:v>2019/7</c:v>
                </c:pt>
                <c:pt idx="77">
                  <c:v>2019/8</c:v>
                </c:pt>
                <c:pt idx="78">
                  <c:v>2019/9</c:v>
                </c:pt>
                <c:pt idx="79">
                  <c:v>2019/10</c:v>
                </c:pt>
                <c:pt idx="80">
                  <c:v>2019/11</c:v>
                </c:pt>
                <c:pt idx="81">
                  <c:v>2019/12</c:v>
                </c:pt>
                <c:pt idx="82">
                  <c:v>2020/1</c:v>
                </c:pt>
                <c:pt idx="83">
                  <c:v>2020/2</c:v>
                </c:pt>
                <c:pt idx="84">
                  <c:v>2020/3</c:v>
                </c:pt>
                <c:pt idx="85">
                  <c:v>2020/4</c:v>
                </c:pt>
                <c:pt idx="86">
                  <c:v>2020/5</c:v>
                </c:pt>
                <c:pt idx="87">
                  <c:v>2020/6</c:v>
                </c:pt>
                <c:pt idx="88">
                  <c:v>2020/7</c:v>
                </c:pt>
                <c:pt idx="89">
                  <c:v>2020/8</c:v>
                </c:pt>
                <c:pt idx="90">
                  <c:v>2020/9</c:v>
                </c:pt>
              </c:strCache>
            </c:strRef>
          </c:cat>
          <c:val>
            <c:numRef>
              <c:f>List1!$EA$4:$HM$4</c:f>
              <c:numCache>
                <c:formatCode>General</c:formatCode>
                <c:ptCount val="91"/>
                <c:pt idx="0">
                  <c:v>24</c:v>
                </c:pt>
                <c:pt idx="1">
                  <c:v>18</c:v>
                </c:pt>
                <c:pt idx="2">
                  <c:v>18</c:v>
                </c:pt>
                <c:pt idx="3">
                  <c:v>15</c:v>
                </c:pt>
                <c:pt idx="4">
                  <c:v>17</c:v>
                </c:pt>
                <c:pt idx="5">
                  <c:v>18</c:v>
                </c:pt>
                <c:pt idx="6">
                  <c:v>17</c:v>
                </c:pt>
                <c:pt idx="7">
                  <c:v>15</c:v>
                </c:pt>
                <c:pt idx="8">
                  <c:v>17</c:v>
                </c:pt>
                <c:pt idx="9">
                  <c:v>16</c:v>
                </c:pt>
                <c:pt idx="10">
                  <c:v>17</c:v>
                </c:pt>
                <c:pt idx="11">
                  <c:v>12</c:v>
                </c:pt>
                <c:pt idx="12">
                  <c:v>13</c:v>
                </c:pt>
                <c:pt idx="13">
                  <c:v>13</c:v>
                </c:pt>
                <c:pt idx="14">
                  <c:v>11</c:v>
                </c:pt>
                <c:pt idx="15">
                  <c:v>10</c:v>
                </c:pt>
                <c:pt idx="16">
                  <c:v>12</c:v>
                </c:pt>
                <c:pt idx="17">
                  <c:v>10</c:v>
                </c:pt>
                <c:pt idx="18">
                  <c:v>11</c:v>
                </c:pt>
                <c:pt idx="19">
                  <c:v>11</c:v>
                </c:pt>
                <c:pt idx="20">
                  <c:v>18</c:v>
                </c:pt>
                <c:pt idx="21">
                  <c:v>14</c:v>
                </c:pt>
                <c:pt idx="22">
                  <c:v>13</c:v>
                </c:pt>
                <c:pt idx="23">
                  <c:v>14</c:v>
                </c:pt>
                <c:pt idx="24">
                  <c:v>14</c:v>
                </c:pt>
                <c:pt idx="25">
                  <c:v>15</c:v>
                </c:pt>
                <c:pt idx="26">
                  <c:v>15</c:v>
                </c:pt>
                <c:pt idx="27">
                  <c:v>21</c:v>
                </c:pt>
                <c:pt idx="28">
                  <c:v>25</c:v>
                </c:pt>
                <c:pt idx="29">
                  <c:v>31</c:v>
                </c:pt>
                <c:pt idx="30">
                  <c:v>35</c:v>
                </c:pt>
                <c:pt idx="31">
                  <c:v>32</c:v>
                </c:pt>
                <c:pt idx="32">
                  <c:v>34</c:v>
                </c:pt>
                <c:pt idx="33">
                  <c:v>35</c:v>
                </c:pt>
                <c:pt idx="34">
                  <c:v>34</c:v>
                </c:pt>
                <c:pt idx="35">
                  <c:v>34</c:v>
                </c:pt>
                <c:pt idx="36">
                  <c:v>34</c:v>
                </c:pt>
                <c:pt idx="37">
                  <c:v>29</c:v>
                </c:pt>
                <c:pt idx="38">
                  <c:v>37</c:v>
                </c:pt>
                <c:pt idx="39">
                  <c:v>36</c:v>
                </c:pt>
                <c:pt idx="40">
                  <c:v>32</c:v>
                </c:pt>
                <c:pt idx="41">
                  <c:v>34</c:v>
                </c:pt>
                <c:pt idx="42">
                  <c:v>34</c:v>
                </c:pt>
                <c:pt idx="43">
                  <c:v>33</c:v>
                </c:pt>
                <c:pt idx="44">
                  <c:v>33</c:v>
                </c:pt>
                <c:pt idx="45">
                  <c:v>35</c:v>
                </c:pt>
                <c:pt idx="46">
                  <c:v>35</c:v>
                </c:pt>
                <c:pt idx="47">
                  <c:v>31</c:v>
                </c:pt>
                <c:pt idx="48">
                  <c:v>34</c:v>
                </c:pt>
                <c:pt idx="49">
                  <c:v>30</c:v>
                </c:pt>
                <c:pt idx="50">
                  <c:v>27</c:v>
                </c:pt>
                <c:pt idx="51">
                  <c:v>27</c:v>
                </c:pt>
                <c:pt idx="52">
                  <c:v>26</c:v>
                </c:pt>
                <c:pt idx="53">
                  <c:v>27</c:v>
                </c:pt>
                <c:pt idx="54">
                  <c:v>30</c:v>
                </c:pt>
                <c:pt idx="55">
                  <c:v>21</c:v>
                </c:pt>
                <c:pt idx="56">
                  <c:v>23</c:v>
                </c:pt>
                <c:pt idx="57">
                  <c:v>21</c:v>
                </c:pt>
                <c:pt idx="58">
                  <c:v>23</c:v>
                </c:pt>
                <c:pt idx="59">
                  <c:v>31</c:v>
                </c:pt>
                <c:pt idx="60">
                  <c:v>29</c:v>
                </c:pt>
                <c:pt idx="61">
                  <c:v>32</c:v>
                </c:pt>
                <c:pt idx="62">
                  <c:v>27</c:v>
                </c:pt>
                <c:pt idx="63">
                  <c:v>26</c:v>
                </c:pt>
                <c:pt idx="64">
                  <c:v>28</c:v>
                </c:pt>
                <c:pt idx="65">
                  <c:v>28</c:v>
                </c:pt>
                <c:pt idx="66">
                  <c:v>29</c:v>
                </c:pt>
                <c:pt idx="67">
                  <c:v>31</c:v>
                </c:pt>
                <c:pt idx="68">
                  <c:v>33</c:v>
                </c:pt>
                <c:pt idx="69">
                  <c:v>32</c:v>
                </c:pt>
                <c:pt idx="70">
                  <c:v>34</c:v>
                </c:pt>
                <c:pt idx="71">
                  <c:v>33</c:v>
                </c:pt>
                <c:pt idx="72">
                  <c:v>33</c:v>
                </c:pt>
                <c:pt idx="73">
                  <c:v>33</c:v>
                </c:pt>
                <c:pt idx="74">
                  <c:v>32</c:v>
                </c:pt>
                <c:pt idx="75">
                  <c:v>29</c:v>
                </c:pt>
                <c:pt idx="76">
                  <c:v>0</c:v>
                </c:pt>
                <c:pt idx="77">
                  <c:v>0</c:v>
                </c:pt>
                <c:pt idx="78">
                  <c:v>34</c:v>
                </c:pt>
                <c:pt idx="79">
                  <c:v>40</c:v>
                </c:pt>
                <c:pt idx="80">
                  <c:v>34</c:v>
                </c:pt>
                <c:pt idx="81">
                  <c:v>36</c:v>
                </c:pt>
                <c:pt idx="82">
                  <c:v>38</c:v>
                </c:pt>
                <c:pt idx="83">
                  <c:v>37</c:v>
                </c:pt>
                <c:pt idx="84">
                  <c:v>34</c:v>
                </c:pt>
                <c:pt idx="85">
                  <c:v>0</c:v>
                </c:pt>
                <c:pt idx="86">
                  <c:v>0</c:v>
                </c:pt>
                <c:pt idx="87">
                  <c:v>32</c:v>
                </c:pt>
                <c:pt idx="88">
                  <c:v>32</c:v>
                </c:pt>
                <c:pt idx="89">
                  <c:v>0</c:v>
                </c:pt>
                <c:pt idx="90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55-4FFF-B4EC-09A09B5B5D21}"/>
            </c:ext>
          </c:extLst>
        </c:ser>
        <c:ser>
          <c:idx val="3"/>
          <c:order val="3"/>
          <c:tx>
            <c:v>Senát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List1!$EA$1:$HM$1</c:f>
              <c:strCache>
                <c:ptCount val="91"/>
                <c:pt idx="0">
                  <c:v>2011/3</c:v>
                </c:pt>
                <c:pt idx="1">
                  <c:v>2011/4</c:v>
                </c:pt>
                <c:pt idx="2">
                  <c:v>2011/5</c:v>
                </c:pt>
                <c:pt idx="3">
                  <c:v>2011/6</c:v>
                </c:pt>
                <c:pt idx="4">
                  <c:v>2011/9</c:v>
                </c:pt>
                <c:pt idx="5">
                  <c:v>2011/10</c:v>
                </c:pt>
                <c:pt idx="6">
                  <c:v>2011/11</c:v>
                </c:pt>
                <c:pt idx="7">
                  <c:v>2011/12</c:v>
                </c:pt>
                <c:pt idx="8">
                  <c:v>2012/1</c:v>
                </c:pt>
                <c:pt idx="9">
                  <c:v>2012/2</c:v>
                </c:pt>
                <c:pt idx="10">
                  <c:v>2012/3</c:v>
                </c:pt>
                <c:pt idx="11">
                  <c:v>2012/4</c:v>
                </c:pt>
                <c:pt idx="12">
                  <c:v>2012/5</c:v>
                </c:pt>
                <c:pt idx="13">
                  <c:v>2012/6</c:v>
                </c:pt>
                <c:pt idx="14">
                  <c:v>2012/9</c:v>
                </c:pt>
                <c:pt idx="15">
                  <c:v>2012/10</c:v>
                </c:pt>
                <c:pt idx="16">
                  <c:v>2012/11</c:v>
                </c:pt>
                <c:pt idx="17">
                  <c:v>2012/12</c:v>
                </c:pt>
                <c:pt idx="18">
                  <c:v>2013/1</c:v>
                </c:pt>
                <c:pt idx="19">
                  <c:v>2013/2</c:v>
                </c:pt>
                <c:pt idx="20">
                  <c:v>2013/3</c:v>
                </c:pt>
                <c:pt idx="21">
                  <c:v>2013/4</c:v>
                </c:pt>
                <c:pt idx="22">
                  <c:v>2013/5</c:v>
                </c:pt>
                <c:pt idx="23">
                  <c:v>2013/6</c:v>
                </c:pt>
                <c:pt idx="24">
                  <c:v>2013/9</c:v>
                </c:pt>
                <c:pt idx="25">
                  <c:v>2013/10</c:v>
                </c:pt>
                <c:pt idx="26">
                  <c:v>2013/11</c:v>
                </c:pt>
                <c:pt idx="27">
                  <c:v>2013/12</c:v>
                </c:pt>
                <c:pt idx="28">
                  <c:v>2014/1</c:v>
                </c:pt>
                <c:pt idx="29">
                  <c:v>2014/2</c:v>
                </c:pt>
                <c:pt idx="30">
                  <c:v>2014/3</c:v>
                </c:pt>
                <c:pt idx="31">
                  <c:v>2014/4</c:v>
                </c:pt>
                <c:pt idx="32">
                  <c:v>2014/5</c:v>
                </c:pt>
                <c:pt idx="33">
                  <c:v>2014/6</c:v>
                </c:pt>
                <c:pt idx="34">
                  <c:v>2014/9</c:v>
                </c:pt>
                <c:pt idx="35">
                  <c:v>2014/10</c:v>
                </c:pt>
                <c:pt idx="36">
                  <c:v>2014/11</c:v>
                </c:pt>
                <c:pt idx="37">
                  <c:v>2014/12</c:v>
                </c:pt>
                <c:pt idx="38">
                  <c:v>2015/1</c:v>
                </c:pt>
                <c:pt idx="39">
                  <c:v>2015/2</c:v>
                </c:pt>
                <c:pt idx="40">
                  <c:v>2015/3</c:v>
                </c:pt>
                <c:pt idx="41">
                  <c:v>2015/4</c:v>
                </c:pt>
                <c:pt idx="42">
                  <c:v>2015/5</c:v>
                </c:pt>
                <c:pt idx="43">
                  <c:v>2015/6</c:v>
                </c:pt>
                <c:pt idx="44">
                  <c:v>2015/7</c:v>
                </c:pt>
                <c:pt idx="45">
                  <c:v>2015/8</c:v>
                </c:pt>
                <c:pt idx="46">
                  <c:v>2015/9</c:v>
                </c:pt>
                <c:pt idx="47">
                  <c:v>2015/10</c:v>
                </c:pt>
                <c:pt idx="48">
                  <c:v>2015/11</c:v>
                </c:pt>
                <c:pt idx="49">
                  <c:v>2016/3</c:v>
                </c:pt>
                <c:pt idx="50">
                  <c:v>2016/9</c:v>
                </c:pt>
                <c:pt idx="51">
                  <c:v>2016/12</c:v>
                </c:pt>
                <c:pt idx="52">
                  <c:v>2017/2</c:v>
                </c:pt>
                <c:pt idx="53">
                  <c:v>2017/3</c:v>
                </c:pt>
                <c:pt idx="54">
                  <c:v>2017/4</c:v>
                </c:pt>
                <c:pt idx="55">
                  <c:v>2017/5</c:v>
                </c:pt>
                <c:pt idx="56">
                  <c:v>2017/6</c:v>
                </c:pt>
                <c:pt idx="57">
                  <c:v>2017/9</c:v>
                </c:pt>
                <c:pt idx="58">
                  <c:v>2017/10</c:v>
                </c:pt>
                <c:pt idx="59">
                  <c:v>2017/12</c:v>
                </c:pt>
                <c:pt idx="60">
                  <c:v>2018/1</c:v>
                </c:pt>
                <c:pt idx="61">
                  <c:v>2018/2</c:v>
                </c:pt>
                <c:pt idx="62">
                  <c:v>2018/3</c:v>
                </c:pt>
                <c:pt idx="63">
                  <c:v>2018/4</c:v>
                </c:pt>
                <c:pt idx="64">
                  <c:v>2018/5</c:v>
                </c:pt>
                <c:pt idx="65">
                  <c:v>2018/6</c:v>
                </c:pt>
                <c:pt idx="66">
                  <c:v>2018/9</c:v>
                </c:pt>
                <c:pt idx="67">
                  <c:v>2018/10</c:v>
                </c:pt>
                <c:pt idx="68">
                  <c:v>2018/11</c:v>
                </c:pt>
                <c:pt idx="69">
                  <c:v>2018/12</c:v>
                </c:pt>
                <c:pt idx="70">
                  <c:v>201+GS1:HC109/1</c:v>
                </c:pt>
                <c:pt idx="71">
                  <c:v>2019/2</c:v>
                </c:pt>
                <c:pt idx="72">
                  <c:v>2019/3</c:v>
                </c:pt>
                <c:pt idx="73">
                  <c:v>2019/4</c:v>
                </c:pt>
                <c:pt idx="74">
                  <c:v>2019/5</c:v>
                </c:pt>
                <c:pt idx="75">
                  <c:v>2019/6</c:v>
                </c:pt>
                <c:pt idx="76">
                  <c:v>2019/7</c:v>
                </c:pt>
                <c:pt idx="77">
                  <c:v>2019/8</c:v>
                </c:pt>
                <c:pt idx="78">
                  <c:v>2019/9</c:v>
                </c:pt>
                <c:pt idx="79">
                  <c:v>2019/10</c:v>
                </c:pt>
                <c:pt idx="80">
                  <c:v>2019/11</c:v>
                </c:pt>
                <c:pt idx="81">
                  <c:v>2019/12</c:v>
                </c:pt>
                <c:pt idx="82">
                  <c:v>2020/1</c:v>
                </c:pt>
                <c:pt idx="83">
                  <c:v>2020/2</c:v>
                </c:pt>
                <c:pt idx="84">
                  <c:v>2020/3</c:v>
                </c:pt>
                <c:pt idx="85">
                  <c:v>2020/4</c:v>
                </c:pt>
                <c:pt idx="86">
                  <c:v>2020/5</c:v>
                </c:pt>
                <c:pt idx="87">
                  <c:v>2020/6</c:v>
                </c:pt>
                <c:pt idx="88">
                  <c:v>2020/7</c:v>
                </c:pt>
                <c:pt idx="89">
                  <c:v>2020/8</c:v>
                </c:pt>
                <c:pt idx="90">
                  <c:v>2020/9</c:v>
                </c:pt>
              </c:strCache>
            </c:strRef>
          </c:cat>
          <c:val>
            <c:numRef>
              <c:f>List1!$EA$5:$HM$5</c:f>
              <c:numCache>
                <c:formatCode>General</c:formatCode>
                <c:ptCount val="91"/>
                <c:pt idx="0">
                  <c:v>26</c:v>
                </c:pt>
                <c:pt idx="1">
                  <c:v>25</c:v>
                </c:pt>
                <c:pt idx="2">
                  <c:v>24</c:v>
                </c:pt>
                <c:pt idx="3">
                  <c:v>21</c:v>
                </c:pt>
                <c:pt idx="4">
                  <c:v>23</c:v>
                </c:pt>
                <c:pt idx="5">
                  <c:v>23</c:v>
                </c:pt>
                <c:pt idx="6">
                  <c:v>23</c:v>
                </c:pt>
                <c:pt idx="7">
                  <c:v>21</c:v>
                </c:pt>
                <c:pt idx="8">
                  <c:v>24</c:v>
                </c:pt>
                <c:pt idx="9">
                  <c:v>22</c:v>
                </c:pt>
                <c:pt idx="10">
                  <c:v>23</c:v>
                </c:pt>
                <c:pt idx="11">
                  <c:v>21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20</c:v>
                </c:pt>
                <c:pt idx="16">
                  <c:v>21</c:v>
                </c:pt>
                <c:pt idx="17">
                  <c:v>24</c:v>
                </c:pt>
                <c:pt idx="18">
                  <c:v>22</c:v>
                </c:pt>
                <c:pt idx="19">
                  <c:v>21</c:v>
                </c:pt>
                <c:pt idx="20">
                  <c:v>24</c:v>
                </c:pt>
                <c:pt idx="21">
                  <c:v>25</c:v>
                </c:pt>
                <c:pt idx="22">
                  <c:v>24</c:v>
                </c:pt>
                <c:pt idx="23">
                  <c:v>22</c:v>
                </c:pt>
                <c:pt idx="24">
                  <c:v>30</c:v>
                </c:pt>
                <c:pt idx="25">
                  <c:v>26</c:v>
                </c:pt>
                <c:pt idx="26">
                  <c:v>26</c:v>
                </c:pt>
                <c:pt idx="27">
                  <c:v>28</c:v>
                </c:pt>
                <c:pt idx="28">
                  <c:v>30</c:v>
                </c:pt>
                <c:pt idx="29">
                  <c:v>33</c:v>
                </c:pt>
                <c:pt idx="30">
                  <c:v>33</c:v>
                </c:pt>
                <c:pt idx="31">
                  <c:v>30</c:v>
                </c:pt>
                <c:pt idx="32">
                  <c:v>34</c:v>
                </c:pt>
                <c:pt idx="33">
                  <c:v>33</c:v>
                </c:pt>
                <c:pt idx="34">
                  <c:v>33</c:v>
                </c:pt>
                <c:pt idx="35">
                  <c:v>31</c:v>
                </c:pt>
                <c:pt idx="36">
                  <c:v>32</c:v>
                </c:pt>
                <c:pt idx="37">
                  <c:v>30</c:v>
                </c:pt>
                <c:pt idx="38">
                  <c:v>35</c:v>
                </c:pt>
                <c:pt idx="39">
                  <c:v>35</c:v>
                </c:pt>
                <c:pt idx="40">
                  <c:v>33</c:v>
                </c:pt>
                <c:pt idx="41">
                  <c:v>35</c:v>
                </c:pt>
                <c:pt idx="42">
                  <c:v>34</c:v>
                </c:pt>
                <c:pt idx="43">
                  <c:v>33</c:v>
                </c:pt>
                <c:pt idx="44">
                  <c:v>33</c:v>
                </c:pt>
                <c:pt idx="45">
                  <c:v>36</c:v>
                </c:pt>
                <c:pt idx="46">
                  <c:v>36</c:v>
                </c:pt>
                <c:pt idx="47">
                  <c:v>32</c:v>
                </c:pt>
                <c:pt idx="48">
                  <c:v>34</c:v>
                </c:pt>
                <c:pt idx="49">
                  <c:v>30</c:v>
                </c:pt>
                <c:pt idx="50">
                  <c:v>28</c:v>
                </c:pt>
                <c:pt idx="51">
                  <c:v>30</c:v>
                </c:pt>
                <c:pt idx="52">
                  <c:v>30</c:v>
                </c:pt>
                <c:pt idx="53">
                  <c:v>28</c:v>
                </c:pt>
                <c:pt idx="54">
                  <c:v>30</c:v>
                </c:pt>
                <c:pt idx="55">
                  <c:v>27</c:v>
                </c:pt>
                <c:pt idx="56">
                  <c:v>30</c:v>
                </c:pt>
                <c:pt idx="57">
                  <c:v>25</c:v>
                </c:pt>
                <c:pt idx="58">
                  <c:v>29</c:v>
                </c:pt>
                <c:pt idx="59">
                  <c:v>35</c:v>
                </c:pt>
                <c:pt idx="60">
                  <c:v>30</c:v>
                </c:pt>
                <c:pt idx="61">
                  <c:v>34</c:v>
                </c:pt>
                <c:pt idx="62">
                  <c:v>32</c:v>
                </c:pt>
                <c:pt idx="63">
                  <c:v>31</c:v>
                </c:pt>
                <c:pt idx="64">
                  <c:v>29</c:v>
                </c:pt>
                <c:pt idx="65">
                  <c:v>31</c:v>
                </c:pt>
                <c:pt idx="66">
                  <c:v>32</c:v>
                </c:pt>
                <c:pt idx="67">
                  <c:v>32</c:v>
                </c:pt>
                <c:pt idx="68">
                  <c:v>32</c:v>
                </c:pt>
                <c:pt idx="69">
                  <c:v>34</c:v>
                </c:pt>
                <c:pt idx="70">
                  <c:v>38</c:v>
                </c:pt>
                <c:pt idx="71">
                  <c:v>35</c:v>
                </c:pt>
                <c:pt idx="72">
                  <c:v>34</c:v>
                </c:pt>
                <c:pt idx="73">
                  <c:v>30</c:v>
                </c:pt>
                <c:pt idx="74">
                  <c:v>32</c:v>
                </c:pt>
                <c:pt idx="75">
                  <c:v>33</c:v>
                </c:pt>
                <c:pt idx="76">
                  <c:v>0</c:v>
                </c:pt>
                <c:pt idx="77">
                  <c:v>0</c:v>
                </c:pt>
                <c:pt idx="78">
                  <c:v>31</c:v>
                </c:pt>
                <c:pt idx="79">
                  <c:v>40</c:v>
                </c:pt>
                <c:pt idx="80">
                  <c:v>36</c:v>
                </c:pt>
                <c:pt idx="81">
                  <c:v>36</c:v>
                </c:pt>
                <c:pt idx="82">
                  <c:v>39</c:v>
                </c:pt>
                <c:pt idx="83">
                  <c:v>38</c:v>
                </c:pt>
                <c:pt idx="84">
                  <c:v>36</c:v>
                </c:pt>
                <c:pt idx="85">
                  <c:v>0</c:v>
                </c:pt>
                <c:pt idx="86">
                  <c:v>0</c:v>
                </c:pt>
                <c:pt idx="87">
                  <c:v>34</c:v>
                </c:pt>
                <c:pt idx="88">
                  <c:v>36</c:v>
                </c:pt>
                <c:pt idx="89">
                  <c:v>0</c:v>
                </c:pt>
                <c:pt idx="90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555-4FFF-B4EC-09A09B5B5D21}"/>
            </c:ext>
          </c:extLst>
        </c:ser>
        <c:ser>
          <c:idx val="4"/>
          <c:order val="4"/>
          <c:tx>
            <c:v>Krajské zastupitelstvo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List1!$EA$1:$HM$1</c:f>
              <c:strCache>
                <c:ptCount val="91"/>
                <c:pt idx="0">
                  <c:v>2011/3</c:v>
                </c:pt>
                <c:pt idx="1">
                  <c:v>2011/4</c:v>
                </c:pt>
                <c:pt idx="2">
                  <c:v>2011/5</c:v>
                </c:pt>
                <c:pt idx="3">
                  <c:v>2011/6</c:v>
                </c:pt>
                <c:pt idx="4">
                  <c:v>2011/9</c:v>
                </c:pt>
                <c:pt idx="5">
                  <c:v>2011/10</c:v>
                </c:pt>
                <c:pt idx="6">
                  <c:v>2011/11</c:v>
                </c:pt>
                <c:pt idx="7">
                  <c:v>2011/12</c:v>
                </c:pt>
                <c:pt idx="8">
                  <c:v>2012/1</c:v>
                </c:pt>
                <c:pt idx="9">
                  <c:v>2012/2</c:v>
                </c:pt>
                <c:pt idx="10">
                  <c:v>2012/3</c:v>
                </c:pt>
                <c:pt idx="11">
                  <c:v>2012/4</c:v>
                </c:pt>
                <c:pt idx="12">
                  <c:v>2012/5</c:v>
                </c:pt>
                <c:pt idx="13">
                  <c:v>2012/6</c:v>
                </c:pt>
                <c:pt idx="14">
                  <c:v>2012/9</c:v>
                </c:pt>
                <c:pt idx="15">
                  <c:v>2012/10</c:v>
                </c:pt>
                <c:pt idx="16">
                  <c:v>2012/11</c:v>
                </c:pt>
                <c:pt idx="17">
                  <c:v>2012/12</c:v>
                </c:pt>
                <c:pt idx="18">
                  <c:v>2013/1</c:v>
                </c:pt>
                <c:pt idx="19">
                  <c:v>2013/2</c:v>
                </c:pt>
                <c:pt idx="20">
                  <c:v>2013/3</c:v>
                </c:pt>
                <c:pt idx="21">
                  <c:v>2013/4</c:v>
                </c:pt>
                <c:pt idx="22">
                  <c:v>2013/5</c:v>
                </c:pt>
                <c:pt idx="23">
                  <c:v>2013/6</c:v>
                </c:pt>
                <c:pt idx="24">
                  <c:v>2013/9</c:v>
                </c:pt>
                <c:pt idx="25">
                  <c:v>2013/10</c:v>
                </c:pt>
                <c:pt idx="26">
                  <c:v>2013/11</c:v>
                </c:pt>
                <c:pt idx="27">
                  <c:v>2013/12</c:v>
                </c:pt>
                <c:pt idx="28">
                  <c:v>2014/1</c:v>
                </c:pt>
                <c:pt idx="29">
                  <c:v>2014/2</c:v>
                </c:pt>
                <c:pt idx="30">
                  <c:v>2014/3</c:v>
                </c:pt>
                <c:pt idx="31">
                  <c:v>2014/4</c:v>
                </c:pt>
                <c:pt idx="32">
                  <c:v>2014/5</c:v>
                </c:pt>
                <c:pt idx="33">
                  <c:v>2014/6</c:v>
                </c:pt>
                <c:pt idx="34">
                  <c:v>2014/9</c:v>
                </c:pt>
                <c:pt idx="35">
                  <c:v>2014/10</c:v>
                </c:pt>
                <c:pt idx="36">
                  <c:v>2014/11</c:v>
                </c:pt>
                <c:pt idx="37">
                  <c:v>2014/12</c:v>
                </c:pt>
                <c:pt idx="38">
                  <c:v>2015/1</c:v>
                </c:pt>
                <c:pt idx="39">
                  <c:v>2015/2</c:v>
                </c:pt>
                <c:pt idx="40">
                  <c:v>2015/3</c:v>
                </c:pt>
                <c:pt idx="41">
                  <c:v>2015/4</c:v>
                </c:pt>
                <c:pt idx="42">
                  <c:v>2015/5</c:v>
                </c:pt>
                <c:pt idx="43">
                  <c:v>2015/6</c:v>
                </c:pt>
                <c:pt idx="44">
                  <c:v>2015/7</c:v>
                </c:pt>
                <c:pt idx="45">
                  <c:v>2015/8</c:v>
                </c:pt>
                <c:pt idx="46">
                  <c:v>2015/9</c:v>
                </c:pt>
                <c:pt idx="47">
                  <c:v>2015/10</c:v>
                </c:pt>
                <c:pt idx="48">
                  <c:v>2015/11</c:v>
                </c:pt>
                <c:pt idx="49">
                  <c:v>2016/3</c:v>
                </c:pt>
                <c:pt idx="50">
                  <c:v>2016/9</c:v>
                </c:pt>
                <c:pt idx="51">
                  <c:v>2016/12</c:v>
                </c:pt>
                <c:pt idx="52">
                  <c:v>2017/2</c:v>
                </c:pt>
                <c:pt idx="53">
                  <c:v>2017/3</c:v>
                </c:pt>
                <c:pt idx="54">
                  <c:v>2017/4</c:v>
                </c:pt>
                <c:pt idx="55">
                  <c:v>2017/5</c:v>
                </c:pt>
                <c:pt idx="56">
                  <c:v>2017/6</c:v>
                </c:pt>
                <c:pt idx="57">
                  <c:v>2017/9</c:v>
                </c:pt>
                <c:pt idx="58">
                  <c:v>2017/10</c:v>
                </c:pt>
                <c:pt idx="59">
                  <c:v>2017/12</c:v>
                </c:pt>
                <c:pt idx="60">
                  <c:v>2018/1</c:v>
                </c:pt>
                <c:pt idx="61">
                  <c:v>2018/2</c:v>
                </c:pt>
                <c:pt idx="62">
                  <c:v>2018/3</c:v>
                </c:pt>
                <c:pt idx="63">
                  <c:v>2018/4</c:v>
                </c:pt>
                <c:pt idx="64">
                  <c:v>2018/5</c:v>
                </c:pt>
                <c:pt idx="65">
                  <c:v>2018/6</c:v>
                </c:pt>
                <c:pt idx="66">
                  <c:v>2018/9</c:v>
                </c:pt>
                <c:pt idx="67">
                  <c:v>2018/10</c:v>
                </c:pt>
                <c:pt idx="68">
                  <c:v>2018/11</c:v>
                </c:pt>
                <c:pt idx="69">
                  <c:v>2018/12</c:v>
                </c:pt>
                <c:pt idx="70">
                  <c:v>201+GS1:HC109/1</c:v>
                </c:pt>
                <c:pt idx="71">
                  <c:v>2019/2</c:v>
                </c:pt>
                <c:pt idx="72">
                  <c:v>2019/3</c:v>
                </c:pt>
                <c:pt idx="73">
                  <c:v>2019/4</c:v>
                </c:pt>
                <c:pt idx="74">
                  <c:v>2019/5</c:v>
                </c:pt>
                <c:pt idx="75">
                  <c:v>2019/6</c:v>
                </c:pt>
                <c:pt idx="76">
                  <c:v>2019/7</c:v>
                </c:pt>
                <c:pt idx="77">
                  <c:v>2019/8</c:v>
                </c:pt>
                <c:pt idx="78">
                  <c:v>2019/9</c:v>
                </c:pt>
                <c:pt idx="79">
                  <c:v>2019/10</c:v>
                </c:pt>
                <c:pt idx="80">
                  <c:v>2019/11</c:v>
                </c:pt>
                <c:pt idx="81">
                  <c:v>2019/12</c:v>
                </c:pt>
                <c:pt idx="82">
                  <c:v>2020/1</c:v>
                </c:pt>
                <c:pt idx="83">
                  <c:v>2020/2</c:v>
                </c:pt>
                <c:pt idx="84">
                  <c:v>2020/3</c:v>
                </c:pt>
                <c:pt idx="85">
                  <c:v>2020/4</c:v>
                </c:pt>
                <c:pt idx="86">
                  <c:v>2020/5</c:v>
                </c:pt>
                <c:pt idx="87">
                  <c:v>2020/6</c:v>
                </c:pt>
                <c:pt idx="88">
                  <c:v>2020/7</c:v>
                </c:pt>
                <c:pt idx="89">
                  <c:v>2020/8</c:v>
                </c:pt>
                <c:pt idx="90">
                  <c:v>2020/9</c:v>
                </c:pt>
              </c:strCache>
            </c:strRef>
          </c:cat>
          <c:val>
            <c:numRef>
              <c:f>List1!$EA$6:$HM$6</c:f>
              <c:numCache>
                <c:formatCode>General</c:formatCode>
                <c:ptCount val="91"/>
                <c:pt idx="0">
                  <c:v>45</c:v>
                </c:pt>
                <c:pt idx="1">
                  <c:v>41</c:v>
                </c:pt>
                <c:pt idx="2">
                  <c:v>44</c:v>
                </c:pt>
                <c:pt idx="3">
                  <c:v>36</c:v>
                </c:pt>
                <c:pt idx="4">
                  <c:v>39</c:v>
                </c:pt>
                <c:pt idx="5">
                  <c:v>45</c:v>
                </c:pt>
                <c:pt idx="6">
                  <c:v>38</c:v>
                </c:pt>
                <c:pt idx="7">
                  <c:v>36</c:v>
                </c:pt>
                <c:pt idx="8">
                  <c:v>38</c:v>
                </c:pt>
                <c:pt idx="9">
                  <c:v>37</c:v>
                </c:pt>
                <c:pt idx="10">
                  <c:v>39</c:v>
                </c:pt>
                <c:pt idx="11">
                  <c:v>37</c:v>
                </c:pt>
                <c:pt idx="12">
                  <c:v>35</c:v>
                </c:pt>
                <c:pt idx="13">
                  <c:v>35</c:v>
                </c:pt>
                <c:pt idx="14">
                  <c:v>34</c:v>
                </c:pt>
                <c:pt idx="15">
                  <c:v>36</c:v>
                </c:pt>
                <c:pt idx="16">
                  <c:v>37</c:v>
                </c:pt>
                <c:pt idx="17">
                  <c:v>38</c:v>
                </c:pt>
                <c:pt idx="18">
                  <c:v>39</c:v>
                </c:pt>
                <c:pt idx="19">
                  <c:v>34</c:v>
                </c:pt>
                <c:pt idx="20">
                  <c:v>38</c:v>
                </c:pt>
                <c:pt idx="21">
                  <c:v>44</c:v>
                </c:pt>
                <c:pt idx="22">
                  <c:v>37</c:v>
                </c:pt>
                <c:pt idx="23">
                  <c:v>40</c:v>
                </c:pt>
                <c:pt idx="24">
                  <c:v>38</c:v>
                </c:pt>
                <c:pt idx="25">
                  <c:v>36</c:v>
                </c:pt>
                <c:pt idx="26">
                  <c:v>38</c:v>
                </c:pt>
                <c:pt idx="27">
                  <c:v>41</c:v>
                </c:pt>
                <c:pt idx="28">
                  <c:v>42</c:v>
                </c:pt>
                <c:pt idx="29">
                  <c:v>44</c:v>
                </c:pt>
                <c:pt idx="30">
                  <c:v>42</c:v>
                </c:pt>
                <c:pt idx="31">
                  <c:v>41</c:v>
                </c:pt>
                <c:pt idx="32">
                  <c:v>42</c:v>
                </c:pt>
                <c:pt idx="33">
                  <c:v>40</c:v>
                </c:pt>
                <c:pt idx="34">
                  <c:v>45</c:v>
                </c:pt>
                <c:pt idx="35">
                  <c:v>40</c:v>
                </c:pt>
                <c:pt idx="36">
                  <c:v>44</c:v>
                </c:pt>
                <c:pt idx="37">
                  <c:v>40</c:v>
                </c:pt>
                <c:pt idx="38">
                  <c:v>46</c:v>
                </c:pt>
                <c:pt idx="39">
                  <c:v>45</c:v>
                </c:pt>
                <c:pt idx="40">
                  <c:v>45</c:v>
                </c:pt>
                <c:pt idx="41">
                  <c:v>44</c:v>
                </c:pt>
                <c:pt idx="42">
                  <c:v>43</c:v>
                </c:pt>
                <c:pt idx="43">
                  <c:v>41</c:v>
                </c:pt>
                <c:pt idx="44">
                  <c:v>41</c:v>
                </c:pt>
                <c:pt idx="45">
                  <c:v>46</c:v>
                </c:pt>
                <c:pt idx="46">
                  <c:v>46</c:v>
                </c:pt>
                <c:pt idx="47">
                  <c:v>43</c:v>
                </c:pt>
                <c:pt idx="48">
                  <c:v>42</c:v>
                </c:pt>
                <c:pt idx="49">
                  <c:v>43</c:v>
                </c:pt>
                <c:pt idx="50">
                  <c:v>40</c:v>
                </c:pt>
                <c:pt idx="51">
                  <c:v>43</c:v>
                </c:pt>
                <c:pt idx="52">
                  <c:v>43</c:v>
                </c:pt>
                <c:pt idx="53">
                  <c:v>38</c:v>
                </c:pt>
                <c:pt idx="54">
                  <c:v>44</c:v>
                </c:pt>
                <c:pt idx="55">
                  <c:v>41</c:v>
                </c:pt>
                <c:pt idx="56">
                  <c:v>44</c:v>
                </c:pt>
                <c:pt idx="57">
                  <c:v>42</c:v>
                </c:pt>
                <c:pt idx="58">
                  <c:v>44</c:v>
                </c:pt>
                <c:pt idx="59">
                  <c:v>46</c:v>
                </c:pt>
                <c:pt idx="60">
                  <c:v>45</c:v>
                </c:pt>
                <c:pt idx="61">
                  <c:v>45</c:v>
                </c:pt>
                <c:pt idx="62">
                  <c:v>45</c:v>
                </c:pt>
                <c:pt idx="63">
                  <c:v>43</c:v>
                </c:pt>
                <c:pt idx="64">
                  <c:v>45</c:v>
                </c:pt>
                <c:pt idx="65">
                  <c:v>45</c:v>
                </c:pt>
                <c:pt idx="66">
                  <c:v>42</c:v>
                </c:pt>
                <c:pt idx="67">
                  <c:v>46</c:v>
                </c:pt>
                <c:pt idx="68">
                  <c:v>45</c:v>
                </c:pt>
                <c:pt idx="69">
                  <c:v>47</c:v>
                </c:pt>
                <c:pt idx="70">
                  <c:v>48</c:v>
                </c:pt>
                <c:pt idx="71">
                  <c:v>45</c:v>
                </c:pt>
                <c:pt idx="72">
                  <c:v>47</c:v>
                </c:pt>
                <c:pt idx="73">
                  <c:v>48</c:v>
                </c:pt>
                <c:pt idx="74">
                  <c:v>46</c:v>
                </c:pt>
                <c:pt idx="75">
                  <c:v>46</c:v>
                </c:pt>
                <c:pt idx="76">
                  <c:v>0</c:v>
                </c:pt>
                <c:pt idx="77">
                  <c:v>0</c:v>
                </c:pt>
                <c:pt idx="78">
                  <c:v>45</c:v>
                </c:pt>
                <c:pt idx="79">
                  <c:v>51</c:v>
                </c:pt>
                <c:pt idx="80">
                  <c:v>45</c:v>
                </c:pt>
                <c:pt idx="81">
                  <c:v>48</c:v>
                </c:pt>
                <c:pt idx="82">
                  <c:v>50</c:v>
                </c:pt>
                <c:pt idx="83">
                  <c:v>46</c:v>
                </c:pt>
                <c:pt idx="84">
                  <c:v>48</c:v>
                </c:pt>
                <c:pt idx="85">
                  <c:v>0</c:v>
                </c:pt>
                <c:pt idx="86">
                  <c:v>0</c:v>
                </c:pt>
                <c:pt idx="87">
                  <c:v>40</c:v>
                </c:pt>
                <c:pt idx="88">
                  <c:v>43</c:v>
                </c:pt>
                <c:pt idx="89">
                  <c:v>0</c:v>
                </c:pt>
                <c:pt idx="90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555-4FFF-B4EC-09A09B5B5D21}"/>
            </c:ext>
          </c:extLst>
        </c:ser>
        <c:ser>
          <c:idx val="5"/>
          <c:order val="5"/>
          <c:tx>
            <c:v>Obecní zastupitelstvo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List1!$EA$1:$HM$1</c:f>
              <c:strCache>
                <c:ptCount val="91"/>
                <c:pt idx="0">
                  <c:v>2011/3</c:v>
                </c:pt>
                <c:pt idx="1">
                  <c:v>2011/4</c:v>
                </c:pt>
                <c:pt idx="2">
                  <c:v>2011/5</c:v>
                </c:pt>
                <c:pt idx="3">
                  <c:v>2011/6</c:v>
                </c:pt>
                <c:pt idx="4">
                  <c:v>2011/9</c:v>
                </c:pt>
                <c:pt idx="5">
                  <c:v>2011/10</c:v>
                </c:pt>
                <c:pt idx="6">
                  <c:v>2011/11</c:v>
                </c:pt>
                <c:pt idx="7">
                  <c:v>2011/12</c:v>
                </c:pt>
                <c:pt idx="8">
                  <c:v>2012/1</c:v>
                </c:pt>
                <c:pt idx="9">
                  <c:v>2012/2</c:v>
                </c:pt>
                <c:pt idx="10">
                  <c:v>2012/3</c:v>
                </c:pt>
                <c:pt idx="11">
                  <c:v>2012/4</c:v>
                </c:pt>
                <c:pt idx="12">
                  <c:v>2012/5</c:v>
                </c:pt>
                <c:pt idx="13">
                  <c:v>2012/6</c:v>
                </c:pt>
                <c:pt idx="14">
                  <c:v>2012/9</c:v>
                </c:pt>
                <c:pt idx="15">
                  <c:v>2012/10</c:v>
                </c:pt>
                <c:pt idx="16">
                  <c:v>2012/11</c:v>
                </c:pt>
                <c:pt idx="17">
                  <c:v>2012/12</c:v>
                </c:pt>
                <c:pt idx="18">
                  <c:v>2013/1</c:v>
                </c:pt>
                <c:pt idx="19">
                  <c:v>2013/2</c:v>
                </c:pt>
                <c:pt idx="20">
                  <c:v>2013/3</c:v>
                </c:pt>
                <c:pt idx="21">
                  <c:v>2013/4</c:v>
                </c:pt>
                <c:pt idx="22">
                  <c:v>2013/5</c:v>
                </c:pt>
                <c:pt idx="23">
                  <c:v>2013/6</c:v>
                </c:pt>
                <c:pt idx="24">
                  <c:v>2013/9</c:v>
                </c:pt>
                <c:pt idx="25">
                  <c:v>2013/10</c:v>
                </c:pt>
                <c:pt idx="26">
                  <c:v>2013/11</c:v>
                </c:pt>
                <c:pt idx="27">
                  <c:v>2013/12</c:v>
                </c:pt>
                <c:pt idx="28">
                  <c:v>2014/1</c:v>
                </c:pt>
                <c:pt idx="29">
                  <c:v>2014/2</c:v>
                </c:pt>
                <c:pt idx="30">
                  <c:v>2014/3</c:v>
                </c:pt>
                <c:pt idx="31">
                  <c:v>2014/4</c:v>
                </c:pt>
                <c:pt idx="32">
                  <c:v>2014/5</c:v>
                </c:pt>
                <c:pt idx="33">
                  <c:v>2014/6</c:v>
                </c:pt>
                <c:pt idx="34">
                  <c:v>2014/9</c:v>
                </c:pt>
                <c:pt idx="35">
                  <c:v>2014/10</c:v>
                </c:pt>
                <c:pt idx="36">
                  <c:v>2014/11</c:v>
                </c:pt>
                <c:pt idx="37">
                  <c:v>2014/12</c:v>
                </c:pt>
                <c:pt idx="38">
                  <c:v>2015/1</c:v>
                </c:pt>
                <c:pt idx="39">
                  <c:v>2015/2</c:v>
                </c:pt>
                <c:pt idx="40">
                  <c:v>2015/3</c:v>
                </c:pt>
                <c:pt idx="41">
                  <c:v>2015/4</c:v>
                </c:pt>
                <c:pt idx="42">
                  <c:v>2015/5</c:v>
                </c:pt>
                <c:pt idx="43">
                  <c:v>2015/6</c:v>
                </c:pt>
                <c:pt idx="44">
                  <c:v>2015/7</c:v>
                </c:pt>
                <c:pt idx="45">
                  <c:v>2015/8</c:v>
                </c:pt>
                <c:pt idx="46">
                  <c:v>2015/9</c:v>
                </c:pt>
                <c:pt idx="47">
                  <c:v>2015/10</c:v>
                </c:pt>
                <c:pt idx="48">
                  <c:v>2015/11</c:v>
                </c:pt>
                <c:pt idx="49">
                  <c:v>2016/3</c:v>
                </c:pt>
                <c:pt idx="50">
                  <c:v>2016/9</c:v>
                </c:pt>
                <c:pt idx="51">
                  <c:v>2016/12</c:v>
                </c:pt>
                <c:pt idx="52">
                  <c:v>2017/2</c:v>
                </c:pt>
                <c:pt idx="53">
                  <c:v>2017/3</c:v>
                </c:pt>
                <c:pt idx="54">
                  <c:v>2017/4</c:v>
                </c:pt>
                <c:pt idx="55">
                  <c:v>2017/5</c:v>
                </c:pt>
                <c:pt idx="56">
                  <c:v>2017/6</c:v>
                </c:pt>
                <c:pt idx="57">
                  <c:v>2017/9</c:v>
                </c:pt>
                <c:pt idx="58">
                  <c:v>2017/10</c:v>
                </c:pt>
                <c:pt idx="59">
                  <c:v>2017/12</c:v>
                </c:pt>
                <c:pt idx="60">
                  <c:v>2018/1</c:v>
                </c:pt>
                <c:pt idx="61">
                  <c:v>2018/2</c:v>
                </c:pt>
                <c:pt idx="62">
                  <c:v>2018/3</c:v>
                </c:pt>
                <c:pt idx="63">
                  <c:v>2018/4</c:v>
                </c:pt>
                <c:pt idx="64">
                  <c:v>2018/5</c:v>
                </c:pt>
                <c:pt idx="65">
                  <c:v>2018/6</c:v>
                </c:pt>
                <c:pt idx="66">
                  <c:v>2018/9</c:v>
                </c:pt>
                <c:pt idx="67">
                  <c:v>2018/10</c:v>
                </c:pt>
                <c:pt idx="68">
                  <c:v>2018/11</c:v>
                </c:pt>
                <c:pt idx="69">
                  <c:v>2018/12</c:v>
                </c:pt>
                <c:pt idx="70">
                  <c:v>201+GS1:HC109/1</c:v>
                </c:pt>
                <c:pt idx="71">
                  <c:v>2019/2</c:v>
                </c:pt>
                <c:pt idx="72">
                  <c:v>2019/3</c:v>
                </c:pt>
                <c:pt idx="73">
                  <c:v>2019/4</c:v>
                </c:pt>
                <c:pt idx="74">
                  <c:v>2019/5</c:v>
                </c:pt>
                <c:pt idx="75">
                  <c:v>2019/6</c:v>
                </c:pt>
                <c:pt idx="76">
                  <c:v>2019/7</c:v>
                </c:pt>
                <c:pt idx="77">
                  <c:v>2019/8</c:v>
                </c:pt>
                <c:pt idx="78">
                  <c:v>2019/9</c:v>
                </c:pt>
                <c:pt idx="79">
                  <c:v>2019/10</c:v>
                </c:pt>
                <c:pt idx="80">
                  <c:v>2019/11</c:v>
                </c:pt>
                <c:pt idx="81">
                  <c:v>2019/12</c:v>
                </c:pt>
                <c:pt idx="82">
                  <c:v>2020/1</c:v>
                </c:pt>
                <c:pt idx="83">
                  <c:v>2020/2</c:v>
                </c:pt>
                <c:pt idx="84">
                  <c:v>2020/3</c:v>
                </c:pt>
                <c:pt idx="85">
                  <c:v>2020/4</c:v>
                </c:pt>
                <c:pt idx="86">
                  <c:v>2020/5</c:v>
                </c:pt>
                <c:pt idx="87">
                  <c:v>2020/6</c:v>
                </c:pt>
                <c:pt idx="88">
                  <c:v>2020/7</c:v>
                </c:pt>
                <c:pt idx="89">
                  <c:v>2020/8</c:v>
                </c:pt>
                <c:pt idx="90">
                  <c:v>2020/9</c:v>
                </c:pt>
              </c:strCache>
            </c:strRef>
          </c:cat>
          <c:val>
            <c:numRef>
              <c:f>List1!$EA$7:$HM$7</c:f>
              <c:numCache>
                <c:formatCode>General</c:formatCode>
                <c:ptCount val="91"/>
                <c:pt idx="0">
                  <c:v>61</c:v>
                </c:pt>
                <c:pt idx="1">
                  <c:v>63</c:v>
                </c:pt>
                <c:pt idx="2">
                  <c:v>61</c:v>
                </c:pt>
                <c:pt idx="3">
                  <c:v>59</c:v>
                </c:pt>
                <c:pt idx="4">
                  <c:v>55</c:v>
                </c:pt>
                <c:pt idx="5">
                  <c:v>62</c:v>
                </c:pt>
                <c:pt idx="6">
                  <c:v>56</c:v>
                </c:pt>
                <c:pt idx="7">
                  <c:v>58</c:v>
                </c:pt>
                <c:pt idx="8">
                  <c:v>58</c:v>
                </c:pt>
                <c:pt idx="9">
                  <c:v>59</c:v>
                </c:pt>
                <c:pt idx="10">
                  <c:v>59</c:v>
                </c:pt>
                <c:pt idx="11">
                  <c:v>58</c:v>
                </c:pt>
                <c:pt idx="12">
                  <c:v>55</c:v>
                </c:pt>
                <c:pt idx="13">
                  <c:v>57</c:v>
                </c:pt>
                <c:pt idx="14">
                  <c:v>54</c:v>
                </c:pt>
                <c:pt idx="15">
                  <c:v>55</c:v>
                </c:pt>
                <c:pt idx="16">
                  <c:v>59</c:v>
                </c:pt>
                <c:pt idx="17">
                  <c:v>56</c:v>
                </c:pt>
                <c:pt idx="18">
                  <c:v>58</c:v>
                </c:pt>
                <c:pt idx="19">
                  <c:v>57</c:v>
                </c:pt>
                <c:pt idx="20">
                  <c:v>59</c:v>
                </c:pt>
                <c:pt idx="21">
                  <c:v>65</c:v>
                </c:pt>
                <c:pt idx="22">
                  <c:v>56</c:v>
                </c:pt>
                <c:pt idx="23">
                  <c:v>59</c:v>
                </c:pt>
                <c:pt idx="24">
                  <c:v>56</c:v>
                </c:pt>
                <c:pt idx="25">
                  <c:v>56</c:v>
                </c:pt>
                <c:pt idx="26">
                  <c:v>58</c:v>
                </c:pt>
                <c:pt idx="27">
                  <c:v>59</c:v>
                </c:pt>
                <c:pt idx="28">
                  <c:v>61</c:v>
                </c:pt>
                <c:pt idx="29">
                  <c:v>64</c:v>
                </c:pt>
                <c:pt idx="30">
                  <c:v>62</c:v>
                </c:pt>
                <c:pt idx="31">
                  <c:v>63</c:v>
                </c:pt>
                <c:pt idx="32">
                  <c:v>60</c:v>
                </c:pt>
                <c:pt idx="33">
                  <c:v>60</c:v>
                </c:pt>
                <c:pt idx="34">
                  <c:v>60</c:v>
                </c:pt>
                <c:pt idx="35">
                  <c:v>58</c:v>
                </c:pt>
                <c:pt idx="36">
                  <c:v>0</c:v>
                </c:pt>
                <c:pt idx="37">
                  <c:v>62</c:v>
                </c:pt>
                <c:pt idx="38">
                  <c:v>63</c:v>
                </c:pt>
                <c:pt idx="39">
                  <c:v>66</c:v>
                </c:pt>
                <c:pt idx="40">
                  <c:v>66</c:v>
                </c:pt>
                <c:pt idx="41">
                  <c:v>64</c:v>
                </c:pt>
                <c:pt idx="42">
                  <c:v>62</c:v>
                </c:pt>
                <c:pt idx="43">
                  <c:v>59</c:v>
                </c:pt>
                <c:pt idx="44">
                  <c:v>0</c:v>
                </c:pt>
                <c:pt idx="45">
                  <c:v>0</c:v>
                </c:pt>
                <c:pt idx="46">
                  <c:v>64</c:v>
                </c:pt>
                <c:pt idx="47">
                  <c:v>61</c:v>
                </c:pt>
                <c:pt idx="48">
                  <c:v>61</c:v>
                </c:pt>
                <c:pt idx="49">
                  <c:v>63</c:v>
                </c:pt>
                <c:pt idx="50">
                  <c:v>62</c:v>
                </c:pt>
                <c:pt idx="51">
                  <c:v>64</c:v>
                </c:pt>
                <c:pt idx="52">
                  <c:v>61</c:v>
                </c:pt>
                <c:pt idx="53">
                  <c:v>61</c:v>
                </c:pt>
                <c:pt idx="54">
                  <c:v>63</c:v>
                </c:pt>
                <c:pt idx="55">
                  <c:v>60</c:v>
                </c:pt>
                <c:pt idx="56">
                  <c:v>60</c:v>
                </c:pt>
                <c:pt idx="57">
                  <c:v>58</c:v>
                </c:pt>
                <c:pt idx="58">
                  <c:v>61</c:v>
                </c:pt>
                <c:pt idx="59">
                  <c:v>63</c:v>
                </c:pt>
                <c:pt idx="60">
                  <c:v>63</c:v>
                </c:pt>
                <c:pt idx="61">
                  <c:v>64</c:v>
                </c:pt>
                <c:pt idx="62">
                  <c:v>62</c:v>
                </c:pt>
                <c:pt idx="63">
                  <c:v>62</c:v>
                </c:pt>
                <c:pt idx="64">
                  <c:v>63</c:v>
                </c:pt>
                <c:pt idx="65">
                  <c:v>61</c:v>
                </c:pt>
                <c:pt idx="66">
                  <c:v>61</c:v>
                </c:pt>
                <c:pt idx="67">
                  <c:v>58</c:v>
                </c:pt>
                <c:pt idx="68">
                  <c:v>63</c:v>
                </c:pt>
                <c:pt idx="69">
                  <c:v>67</c:v>
                </c:pt>
                <c:pt idx="70">
                  <c:v>66</c:v>
                </c:pt>
                <c:pt idx="71">
                  <c:v>63</c:v>
                </c:pt>
                <c:pt idx="72">
                  <c:v>64</c:v>
                </c:pt>
                <c:pt idx="73">
                  <c:v>66</c:v>
                </c:pt>
                <c:pt idx="74">
                  <c:v>66</c:v>
                </c:pt>
                <c:pt idx="75">
                  <c:v>63</c:v>
                </c:pt>
                <c:pt idx="76">
                  <c:v>0</c:v>
                </c:pt>
                <c:pt idx="77">
                  <c:v>0</c:v>
                </c:pt>
                <c:pt idx="78">
                  <c:v>64</c:v>
                </c:pt>
                <c:pt idx="79">
                  <c:v>69</c:v>
                </c:pt>
                <c:pt idx="80">
                  <c:v>67</c:v>
                </c:pt>
                <c:pt idx="81">
                  <c:v>65</c:v>
                </c:pt>
                <c:pt idx="82">
                  <c:v>68</c:v>
                </c:pt>
                <c:pt idx="83">
                  <c:v>65</c:v>
                </c:pt>
                <c:pt idx="84">
                  <c:v>64</c:v>
                </c:pt>
                <c:pt idx="85">
                  <c:v>0</c:v>
                </c:pt>
                <c:pt idx="86">
                  <c:v>0</c:v>
                </c:pt>
                <c:pt idx="87">
                  <c:v>60</c:v>
                </c:pt>
                <c:pt idx="88">
                  <c:v>63</c:v>
                </c:pt>
                <c:pt idx="89">
                  <c:v>0</c:v>
                </c:pt>
                <c:pt idx="90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555-4FFF-B4EC-09A09B5B5D21}"/>
            </c:ext>
          </c:extLst>
        </c:ser>
        <c:ser>
          <c:idx val="7"/>
          <c:order val="6"/>
          <c:tx>
            <c:v>Starosta</c:v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List1!$EA$1:$HM$1</c:f>
              <c:strCache>
                <c:ptCount val="91"/>
                <c:pt idx="0">
                  <c:v>2011/3</c:v>
                </c:pt>
                <c:pt idx="1">
                  <c:v>2011/4</c:v>
                </c:pt>
                <c:pt idx="2">
                  <c:v>2011/5</c:v>
                </c:pt>
                <c:pt idx="3">
                  <c:v>2011/6</c:v>
                </c:pt>
                <c:pt idx="4">
                  <c:v>2011/9</c:v>
                </c:pt>
                <c:pt idx="5">
                  <c:v>2011/10</c:v>
                </c:pt>
                <c:pt idx="6">
                  <c:v>2011/11</c:v>
                </c:pt>
                <c:pt idx="7">
                  <c:v>2011/12</c:v>
                </c:pt>
                <c:pt idx="8">
                  <c:v>2012/1</c:v>
                </c:pt>
                <c:pt idx="9">
                  <c:v>2012/2</c:v>
                </c:pt>
                <c:pt idx="10">
                  <c:v>2012/3</c:v>
                </c:pt>
                <c:pt idx="11">
                  <c:v>2012/4</c:v>
                </c:pt>
                <c:pt idx="12">
                  <c:v>2012/5</c:v>
                </c:pt>
                <c:pt idx="13">
                  <c:v>2012/6</c:v>
                </c:pt>
                <c:pt idx="14">
                  <c:v>2012/9</c:v>
                </c:pt>
                <c:pt idx="15">
                  <c:v>2012/10</c:v>
                </c:pt>
                <c:pt idx="16">
                  <c:v>2012/11</c:v>
                </c:pt>
                <c:pt idx="17">
                  <c:v>2012/12</c:v>
                </c:pt>
                <c:pt idx="18">
                  <c:v>2013/1</c:v>
                </c:pt>
                <c:pt idx="19">
                  <c:v>2013/2</c:v>
                </c:pt>
                <c:pt idx="20">
                  <c:v>2013/3</c:v>
                </c:pt>
                <c:pt idx="21">
                  <c:v>2013/4</c:v>
                </c:pt>
                <c:pt idx="22">
                  <c:v>2013/5</c:v>
                </c:pt>
                <c:pt idx="23">
                  <c:v>2013/6</c:v>
                </c:pt>
                <c:pt idx="24">
                  <c:v>2013/9</c:v>
                </c:pt>
                <c:pt idx="25">
                  <c:v>2013/10</c:v>
                </c:pt>
                <c:pt idx="26">
                  <c:v>2013/11</c:v>
                </c:pt>
                <c:pt idx="27">
                  <c:v>2013/12</c:v>
                </c:pt>
                <c:pt idx="28">
                  <c:v>2014/1</c:v>
                </c:pt>
                <c:pt idx="29">
                  <c:v>2014/2</c:v>
                </c:pt>
                <c:pt idx="30">
                  <c:v>2014/3</c:v>
                </c:pt>
                <c:pt idx="31">
                  <c:v>2014/4</c:v>
                </c:pt>
                <c:pt idx="32">
                  <c:v>2014/5</c:v>
                </c:pt>
                <c:pt idx="33">
                  <c:v>2014/6</c:v>
                </c:pt>
                <c:pt idx="34">
                  <c:v>2014/9</c:v>
                </c:pt>
                <c:pt idx="35">
                  <c:v>2014/10</c:v>
                </c:pt>
                <c:pt idx="36">
                  <c:v>2014/11</c:v>
                </c:pt>
                <c:pt idx="37">
                  <c:v>2014/12</c:v>
                </c:pt>
                <c:pt idx="38">
                  <c:v>2015/1</c:v>
                </c:pt>
                <c:pt idx="39">
                  <c:v>2015/2</c:v>
                </c:pt>
                <c:pt idx="40">
                  <c:v>2015/3</c:v>
                </c:pt>
                <c:pt idx="41">
                  <c:v>2015/4</c:v>
                </c:pt>
                <c:pt idx="42">
                  <c:v>2015/5</c:v>
                </c:pt>
                <c:pt idx="43">
                  <c:v>2015/6</c:v>
                </c:pt>
                <c:pt idx="44">
                  <c:v>2015/7</c:v>
                </c:pt>
                <c:pt idx="45">
                  <c:v>2015/8</c:v>
                </c:pt>
                <c:pt idx="46">
                  <c:v>2015/9</c:v>
                </c:pt>
                <c:pt idx="47">
                  <c:v>2015/10</c:v>
                </c:pt>
                <c:pt idx="48">
                  <c:v>2015/11</c:v>
                </c:pt>
                <c:pt idx="49">
                  <c:v>2016/3</c:v>
                </c:pt>
                <c:pt idx="50">
                  <c:v>2016/9</c:v>
                </c:pt>
                <c:pt idx="51">
                  <c:v>2016/12</c:v>
                </c:pt>
                <c:pt idx="52">
                  <c:v>2017/2</c:v>
                </c:pt>
                <c:pt idx="53">
                  <c:v>2017/3</c:v>
                </c:pt>
                <c:pt idx="54">
                  <c:v>2017/4</c:v>
                </c:pt>
                <c:pt idx="55">
                  <c:v>2017/5</c:v>
                </c:pt>
                <c:pt idx="56">
                  <c:v>2017/6</c:v>
                </c:pt>
                <c:pt idx="57">
                  <c:v>2017/9</c:v>
                </c:pt>
                <c:pt idx="58">
                  <c:v>2017/10</c:v>
                </c:pt>
                <c:pt idx="59">
                  <c:v>2017/12</c:v>
                </c:pt>
                <c:pt idx="60">
                  <c:v>2018/1</c:v>
                </c:pt>
                <c:pt idx="61">
                  <c:v>2018/2</c:v>
                </c:pt>
                <c:pt idx="62">
                  <c:v>2018/3</c:v>
                </c:pt>
                <c:pt idx="63">
                  <c:v>2018/4</c:v>
                </c:pt>
                <c:pt idx="64">
                  <c:v>2018/5</c:v>
                </c:pt>
                <c:pt idx="65">
                  <c:v>2018/6</c:v>
                </c:pt>
                <c:pt idx="66">
                  <c:v>2018/9</c:v>
                </c:pt>
                <c:pt idx="67">
                  <c:v>2018/10</c:v>
                </c:pt>
                <c:pt idx="68">
                  <c:v>2018/11</c:v>
                </c:pt>
                <c:pt idx="69">
                  <c:v>2018/12</c:v>
                </c:pt>
                <c:pt idx="70">
                  <c:v>201+GS1:HC109/1</c:v>
                </c:pt>
                <c:pt idx="71">
                  <c:v>2019/2</c:v>
                </c:pt>
                <c:pt idx="72">
                  <c:v>2019/3</c:v>
                </c:pt>
                <c:pt idx="73">
                  <c:v>2019/4</c:v>
                </c:pt>
                <c:pt idx="74">
                  <c:v>2019/5</c:v>
                </c:pt>
                <c:pt idx="75">
                  <c:v>2019/6</c:v>
                </c:pt>
                <c:pt idx="76">
                  <c:v>2019/7</c:v>
                </c:pt>
                <c:pt idx="77">
                  <c:v>2019/8</c:v>
                </c:pt>
                <c:pt idx="78">
                  <c:v>2019/9</c:v>
                </c:pt>
                <c:pt idx="79">
                  <c:v>2019/10</c:v>
                </c:pt>
                <c:pt idx="80">
                  <c:v>2019/11</c:v>
                </c:pt>
                <c:pt idx="81">
                  <c:v>2019/12</c:v>
                </c:pt>
                <c:pt idx="82">
                  <c:v>2020/1</c:v>
                </c:pt>
                <c:pt idx="83">
                  <c:v>2020/2</c:v>
                </c:pt>
                <c:pt idx="84">
                  <c:v>2020/3</c:v>
                </c:pt>
                <c:pt idx="85">
                  <c:v>2020/4</c:v>
                </c:pt>
                <c:pt idx="86">
                  <c:v>2020/5</c:v>
                </c:pt>
                <c:pt idx="87">
                  <c:v>2020/6</c:v>
                </c:pt>
                <c:pt idx="88">
                  <c:v>2020/7</c:v>
                </c:pt>
                <c:pt idx="89">
                  <c:v>2020/8</c:v>
                </c:pt>
                <c:pt idx="90">
                  <c:v>2020/9</c:v>
                </c:pt>
              </c:strCache>
            </c:strRef>
          </c:cat>
          <c:val>
            <c:numRef>
              <c:f>List1!$EA$9:$HM$9</c:f>
              <c:numCache>
                <c:formatCode>General</c:formatCode>
                <c:ptCount val="91"/>
                <c:pt idx="70">
                  <c:v>65</c:v>
                </c:pt>
                <c:pt idx="71">
                  <c:v>63</c:v>
                </c:pt>
                <c:pt idx="72">
                  <c:v>64</c:v>
                </c:pt>
                <c:pt idx="73">
                  <c:v>66</c:v>
                </c:pt>
                <c:pt idx="74">
                  <c:v>64</c:v>
                </c:pt>
                <c:pt idx="75">
                  <c:v>64</c:v>
                </c:pt>
                <c:pt idx="76">
                  <c:v>0</c:v>
                </c:pt>
                <c:pt idx="77">
                  <c:v>0</c:v>
                </c:pt>
                <c:pt idx="78">
                  <c:v>66</c:v>
                </c:pt>
                <c:pt idx="79">
                  <c:v>70</c:v>
                </c:pt>
                <c:pt idx="80">
                  <c:v>67</c:v>
                </c:pt>
                <c:pt idx="81">
                  <c:v>67</c:v>
                </c:pt>
                <c:pt idx="82">
                  <c:v>69</c:v>
                </c:pt>
                <c:pt idx="83">
                  <c:v>66</c:v>
                </c:pt>
                <c:pt idx="84">
                  <c:v>65</c:v>
                </c:pt>
                <c:pt idx="85">
                  <c:v>0</c:v>
                </c:pt>
                <c:pt idx="86">
                  <c:v>0</c:v>
                </c:pt>
                <c:pt idx="87">
                  <c:v>61</c:v>
                </c:pt>
                <c:pt idx="88">
                  <c:v>63</c:v>
                </c:pt>
                <c:pt idx="89">
                  <c:v>0</c:v>
                </c:pt>
                <c:pt idx="90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555-4FFF-B4EC-09A09B5B5D21}"/>
            </c:ext>
          </c:extLst>
        </c:ser>
        <c:ser>
          <c:idx val="8"/>
          <c:order val="7"/>
          <c:tx>
            <c:v>Hejtman</c:v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List1!$EA$1:$HM$1</c:f>
              <c:strCache>
                <c:ptCount val="91"/>
                <c:pt idx="0">
                  <c:v>2011/3</c:v>
                </c:pt>
                <c:pt idx="1">
                  <c:v>2011/4</c:v>
                </c:pt>
                <c:pt idx="2">
                  <c:v>2011/5</c:v>
                </c:pt>
                <c:pt idx="3">
                  <c:v>2011/6</c:v>
                </c:pt>
                <c:pt idx="4">
                  <c:v>2011/9</c:v>
                </c:pt>
                <c:pt idx="5">
                  <c:v>2011/10</c:v>
                </c:pt>
                <c:pt idx="6">
                  <c:v>2011/11</c:v>
                </c:pt>
                <c:pt idx="7">
                  <c:v>2011/12</c:v>
                </c:pt>
                <c:pt idx="8">
                  <c:v>2012/1</c:v>
                </c:pt>
                <c:pt idx="9">
                  <c:v>2012/2</c:v>
                </c:pt>
                <c:pt idx="10">
                  <c:v>2012/3</c:v>
                </c:pt>
                <c:pt idx="11">
                  <c:v>2012/4</c:v>
                </c:pt>
                <c:pt idx="12">
                  <c:v>2012/5</c:v>
                </c:pt>
                <c:pt idx="13">
                  <c:v>2012/6</c:v>
                </c:pt>
                <c:pt idx="14">
                  <c:v>2012/9</c:v>
                </c:pt>
                <c:pt idx="15">
                  <c:v>2012/10</c:v>
                </c:pt>
                <c:pt idx="16">
                  <c:v>2012/11</c:v>
                </c:pt>
                <c:pt idx="17">
                  <c:v>2012/12</c:v>
                </c:pt>
                <c:pt idx="18">
                  <c:v>2013/1</c:v>
                </c:pt>
                <c:pt idx="19">
                  <c:v>2013/2</c:v>
                </c:pt>
                <c:pt idx="20">
                  <c:v>2013/3</c:v>
                </c:pt>
                <c:pt idx="21">
                  <c:v>2013/4</c:v>
                </c:pt>
                <c:pt idx="22">
                  <c:v>2013/5</c:v>
                </c:pt>
                <c:pt idx="23">
                  <c:v>2013/6</c:v>
                </c:pt>
                <c:pt idx="24">
                  <c:v>2013/9</c:v>
                </c:pt>
                <c:pt idx="25">
                  <c:v>2013/10</c:v>
                </c:pt>
                <c:pt idx="26">
                  <c:v>2013/11</c:v>
                </c:pt>
                <c:pt idx="27">
                  <c:v>2013/12</c:v>
                </c:pt>
                <c:pt idx="28">
                  <c:v>2014/1</c:v>
                </c:pt>
                <c:pt idx="29">
                  <c:v>2014/2</c:v>
                </c:pt>
                <c:pt idx="30">
                  <c:v>2014/3</c:v>
                </c:pt>
                <c:pt idx="31">
                  <c:v>2014/4</c:v>
                </c:pt>
                <c:pt idx="32">
                  <c:v>2014/5</c:v>
                </c:pt>
                <c:pt idx="33">
                  <c:v>2014/6</c:v>
                </c:pt>
                <c:pt idx="34">
                  <c:v>2014/9</c:v>
                </c:pt>
                <c:pt idx="35">
                  <c:v>2014/10</c:v>
                </c:pt>
                <c:pt idx="36">
                  <c:v>2014/11</c:v>
                </c:pt>
                <c:pt idx="37">
                  <c:v>2014/12</c:v>
                </c:pt>
                <c:pt idx="38">
                  <c:v>2015/1</c:v>
                </c:pt>
                <c:pt idx="39">
                  <c:v>2015/2</c:v>
                </c:pt>
                <c:pt idx="40">
                  <c:v>2015/3</c:v>
                </c:pt>
                <c:pt idx="41">
                  <c:v>2015/4</c:v>
                </c:pt>
                <c:pt idx="42">
                  <c:v>2015/5</c:v>
                </c:pt>
                <c:pt idx="43">
                  <c:v>2015/6</c:v>
                </c:pt>
                <c:pt idx="44">
                  <c:v>2015/7</c:v>
                </c:pt>
                <c:pt idx="45">
                  <c:v>2015/8</c:v>
                </c:pt>
                <c:pt idx="46">
                  <c:v>2015/9</c:v>
                </c:pt>
                <c:pt idx="47">
                  <c:v>2015/10</c:v>
                </c:pt>
                <c:pt idx="48">
                  <c:v>2015/11</c:v>
                </c:pt>
                <c:pt idx="49">
                  <c:v>2016/3</c:v>
                </c:pt>
                <c:pt idx="50">
                  <c:v>2016/9</c:v>
                </c:pt>
                <c:pt idx="51">
                  <c:v>2016/12</c:v>
                </c:pt>
                <c:pt idx="52">
                  <c:v>2017/2</c:v>
                </c:pt>
                <c:pt idx="53">
                  <c:v>2017/3</c:v>
                </c:pt>
                <c:pt idx="54">
                  <c:v>2017/4</c:v>
                </c:pt>
                <c:pt idx="55">
                  <c:v>2017/5</c:v>
                </c:pt>
                <c:pt idx="56">
                  <c:v>2017/6</c:v>
                </c:pt>
                <c:pt idx="57">
                  <c:v>2017/9</c:v>
                </c:pt>
                <c:pt idx="58">
                  <c:v>2017/10</c:v>
                </c:pt>
                <c:pt idx="59">
                  <c:v>2017/12</c:v>
                </c:pt>
                <c:pt idx="60">
                  <c:v>2018/1</c:v>
                </c:pt>
                <c:pt idx="61">
                  <c:v>2018/2</c:v>
                </c:pt>
                <c:pt idx="62">
                  <c:v>2018/3</c:v>
                </c:pt>
                <c:pt idx="63">
                  <c:v>2018/4</c:v>
                </c:pt>
                <c:pt idx="64">
                  <c:v>2018/5</c:v>
                </c:pt>
                <c:pt idx="65">
                  <c:v>2018/6</c:v>
                </c:pt>
                <c:pt idx="66">
                  <c:v>2018/9</c:v>
                </c:pt>
                <c:pt idx="67">
                  <c:v>2018/10</c:v>
                </c:pt>
                <c:pt idx="68">
                  <c:v>2018/11</c:v>
                </c:pt>
                <c:pt idx="69">
                  <c:v>2018/12</c:v>
                </c:pt>
                <c:pt idx="70">
                  <c:v>201+GS1:HC109/1</c:v>
                </c:pt>
                <c:pt idx="71">
                  <c:v>2019/2</c:v>
                </c:pt>
                <c:pt idx="72">
                  <c:v>2019/3</c:v>
                </c:pt>
                <c:pt idx="73">
                  <c:v>2019/4</c:v>
                </c:pt>
                <c:pt idx="74">
                  <c:v>2019/5</c:v>
                </c:pt>
                <c:pt idx="75">
                  <c:v>2019/6</c:v>
                </c:pt>
                <c:pt idx="76">
                  <c:v>2019/7</c:v>
                </c:pt>
                <c:pt idx="77">
                  <c:v>2019/8</c:v>
                </c:pt>
                <c:pt idx="78">
                  <c:v>2019/9</c:v>
                </c:pt>
                <c:pt idx="79">
                  <c:v>2019/10</c:v>
                </c:pt>
                <c:pt idx="80">
                  <c:v>2019/11</c:v>
                </c:pt>
                <c:pt idx="81">
                  <c:v>2019/12</c:v>
                </c:pt>
                <c:pt idx="82">
                  <c:v>2020/1</c:v>
                </c:pt>
                <c:pt idx="83">
                  <c:v>2020/2</c:v>
                </c:pt>
                <c:pt idx="84">
                  <c:v>2020/3</c:v>
                </c:pt>
                <c:pt idx="85">
                  <c:v>2020/4</c:v>
                </c:pt>
                <c:pt idx="86">
                  <c:v>2020/5</c:v>
                </c:pt>
                <c:pt idx="87">
                  <c:v>2020/6</c:v>
                </c:pt>
                <c:pt idx="88">
                  <c:v>2020/7</c:v>
                </c:pt>
                <c:pt idx="89">
                  <c:v>2020/8</c:v>
                </c:pt>
                <c:pt idx="90">
                  <c:v>2020/9</c:v>
                </c:pt>
              </c:strCache>
            </c:strRef>
          </c:cat>
          <c:val>
            <c:numRef>
              <c:f>List1!$EA$10:$HM$10</c:f>
              <c:numCache>
                <c:formatCode>General</c:formatCode>
                <c:ptCount val="91"/>
                <c:pt idx="70">
                  <c:v>46</c:v>
                </c:pt>
                <c:pt idx="71">
                  <c:v>44</c:v>
                </c:pt>
                <c:pt idx="72">
                  <c:v>45</c:v>
                </c:pt>
                <c:pt idx="73">
                  <c:v>44</c:v>
                </c:pt>
                <c:pt idx="74">
                  <c:v>43</c:v>
                </c:pt>
                <c:pt idx="75">
                  <c:v>44</c:v>
                </c:pt>
                <c:pt idx="76">
                  <c:v>0</c:v>
                </c:pt>
                <c:pt idx="77">
                  <c:v>0</c:v>
                </c:pt>
                <c:pt idx="78">
                  <c:v>41</c:v>
                </c:pt>
                <c:pt idx="79">
                  <c:v>49</c:v>
                </c:pt>
                <c:pt idx="80">
                  <c:v>45</c:v>
                </c:pt>
                <c:pt idx="81">
                  <c:v>47</c:v>
                </c:pt>
                <c:pt idx="82">
                  <c:v>45</c:v>
                </c:pt>
                <c:pt idx="83">
                  <c:v>41</c:v>
                </c:pt>
                <c:pt idx="84">
                  <c:v>45</c:v>
                </c:pt>
                <c:pt idx="85">
                  <c:v>0</c:v>
                </c:pt>
                <c:pt idx="86">
                  <c:v>0</c:v>
                </c:pt>
                <c:pt idx="87">
                  <c:v>36</c:v>
                </c:pt>
                <c:pt idx="88">
                  <c:v>40</c:v>
                </c:pt>
                <c:pt idx="89">
                  <c:v>0</c:v>
                </c:pt>
                <c:pt idx="90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555-4FFF-B4EC-09A09B5B5D21}"/>
            </c:ext>
          </c:extLst>
        </c:ser>
        <c:ser>
          <c:idx val="9"/>
          <c:order val="8"/>
          <c:tx>
            <c:v>Vláda</c:v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Lit>
              <c:formatCode>General</c:formatCode>
              <c:ptCount val="1"/>
              <c:pt idx="0">
                <c:v>1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9-F555-4FFF-B4EC-09A09B5B5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3288144"/>
        <c:axId val="2023453296"/>
      </c:lineChart>
      <c:catAx>
        <c:axId val="2013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23453296"/>
        <c:crosses val="autoZero"/>
        <c:auto val="1"/>
        <c:lblAlgn val="ctr"/>
        <c:lblOffset val="100"/>
        <c:noMultiLvlLbl val="0"/>
      </c:catAx>
      <c:valAx>
        <c:axId val="202345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1328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415062297751773"/>
          <c:w val="0.98914552347623197"/>
          <c:h val="0.159865644351040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/>
              <a:t>France</a:t>
            </a:r>
          </a:p>
        </c:rich>
      </c:tx>
      <c:layout>
        <c:manualLayout>
          <c:xMode val="edge"/>
          <c:yMode val="edge"/>
          <c:x val="0.10275699912510942"/>
          <c:y val="0.8095162365471937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907261592300968E-2"/>
          <c:y val="0.11097802404671089"/>
          <c:w val="0.87153718285214066"/>
          <c:h val="0.83507002308385836"/>
        </c:manualLayout>
      </c:layout>
      <c:lineChart>
        <c:grouping val="standard"/>
        <c:varyColors val="0"/>
        <c:ser>
          <c:idx val="0"/>
          <c:order val="0"/>
          <c:tx>
            <c:strRef>
              <c:f>List1!$B$132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List1!$A$133:$A$154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List1!$B$133:$B$154</c:f>
              <c:numCache>
                <c:formatCode>0%</c:formatCode>
                <c:ptCount val="22"/>
                <c:pt idx="0">
                  <c:v>0.33000000000000257</c:v>
                </c:pt>
                <c:pt idx="1">
                  <c:v>0.38000000000000228</c:v>
                </c:pt>
                <c:pt idx="2">
                  <c:v>0.33000000000000257</c:v>
                </c:pt>
                <c:pt idx="3">
                  <c:v>0.28000000000000008</c:v>
                </c:pt>
                <c:pt idx="4">
                  <c:v>0.31000000000000205</c:v>
                </c:pt>
                <c:pt idx="5">
                  <c:v>0.27</c:v>
                </c:pt>
                <c:pt idx="6">
                  <c:v>0.44</c:v>
                </c:pt>
                <c:pt idx="7">
                  <c:v>0.4</c:v>
                </c:pt>
                <c:pt idx="8">
                  <c:v>0.35000000000000031</c:v>
                </c:pt>
                <c:pt idx="9">
                  <c:v>0.36000000000000032</c:v>
                </c:pt>
                <c:pt idx="10">
                  <c:v>0.33000000000000257</c:v>
                </c:pt>
                <c:pt idx="11">
                  <c:v>0.28000000000000008</c:v>
                </c:pt>
                <c:pt idx="12">
                  <c:v>0.36000000000000032</c:v>
                </c:pt>
                <c:pt idx="13">
                  <c:v>0.31000000000000205</c:v>
                </c:pt>
                <c:pt idx="14">
                  <c:v>0.26</c:v>
                </c:pt>
                <c:pt idx="15">
                  <c:v>0.42000000000000032</c:v>
                </c:pt>
                <c:pt idx="16">
                  <c:v>0.32000000000000234</c:v>
                </c:pt>
                <c:pt idx="17">
                  <c:v>0.25</c:v>
                </c:pt>
                <c:pt idx="18">
                  <c:v>0.19</c:v>
                </c:pt>
                <c:pt idx="19">
                  <c:v>0.24000000000000021</c:v>
                </c:pt>
                <c:pt idx="20">
                  <c:v>0.23</c:v>
                </c:pt>
                <c:pt idx="21">
                  <c:v>0.21000000000000021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D8-4C47-8C58-3E81029CC1EA}"/>
            </c:ext>
          </c:extLst>
        </c:ser>
        <c:ser>
          <c:idx val="1"/>
          <c:order val="1"/>
          <c:tx>
            <c:strRef>
              <c:f>List1!$C$132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List1!$A$133:$A$154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List1!$C$133:$C$154</c:f>
              <c:numCache>
                <c:formatCode>0%</c:formatCode>
                <c:ptCount val="22"/>
                <c:pt idx="0">
                  <c:v>0.30000000000000032</c:v>
                </c:pt>
                <c:pt idx="1">
                  <c:v>0.29000000000000031</c:v>
                </c:pt>
                <c:pt idx="2">
                  <c:v>0.24000000000000021</c:v>
                </c:pt>
                <c:pt idx="3">
                  <c:v>0.23</c:v>
                </c:pt>
                <c:pt idx="4">
                  <c:v>0.2</c:v>
                </c:pt>
                <c:pt idx="5">
                  <c:v>0.24000000000000021</c:v>
                </c:pt>
                <c:pt idx="6">
                  <c:v>0.36000000000000032</c:v>
                </c:pt>
                <c:pt idx="7">
                  <c:v>0.42000000000000032</c:v>
                </c:pt>
                <c:pt idx="8">
                  <c:v>0.28000000000000008</c:v>
                </c:pt>
                <c:pt idx="9">
                  <c:v>0.31000000000000205</c:v>
                </c:pt>
                <c:pt idx="10">
                  <c:v>0.29000000000000031</c:v>
                </c:pt>
                <c:pt idx="11">
                  <c:v>0.22</c:v>
                </c:pt>
                <c:pt idx="12">
                  <c:v>0.25</c:v>
                </c:pt>
                <c:pt idx="13">
                  <c:v>0.28000000000000008</c:v>
                </c:pt>
                <c:pt idx="14">
                  <c:v>0.21000000000000021</c:v>
                </c:pt>
                <c:pt idx="15">
                  <c:v>0.44</c:v>
                </c:pt>
                <c:pt idx="16">
                  <c:v>0.30000000000000032</c:v>
                </c:pt>
                <c:pt idx="17">
                  <c:v>0.24000000000000021</c:v>
                </c:pt>
                <c:pt idx="18">
                  <c:v>0.14000000000000001</c:v>
                </c:pt>
                <c:pt idx="19">
                  <c:v>0.17</c:v>
                </c:pt>
                <c:pt idx="20">
                  <c:v>0.17</c:v>
                </c:pt>
                <c:pt idx="21">
                  <c:v>0.19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D8-4C47-8C58-3E81029CC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332168"/>
        <c:axId val="134479056"/>
      </c:lineChart>
      <c:catAx>
        <c:axId val="1093321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4479056"/>
        <c:crosses val="autoZero"/>
        <c:auto val="1"/>
        <c:lblAlgn val="ctr"/>
        <c:lblOffset val="100"/>
        <c:noMultiLvlLbl val="0"/>
      </c:catAx>
      <c:valAx>
        <c:axId val="1344790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93321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Denmark</a:t>
            </a:r>
            <a:endParaRPr lang="cs-CZ" dirty="0"/>
          </a:p>
        </c:rich>
      </c:tx>
      <c:layout>
        <c:manualLayout>
          <c:xMode val="edge"/>
          <c:yMode val="edge"/>
          <c:x val="0.10370144356955427"/>
          <c:y val="0.5503698513785237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61708953047535"/>
          <c:y val="4.559051383776952E-2"/>
          <c:w val="0.87242235345581864"/>
          <c:h val="0.65377989209682896"/>
        </c:manualLayout>
      </c:layout>
      <c:lineChart>
        <c:grouping val="standard"/>
        <c:varyColors val="0"/>
        <c:ser>
          <c:idx val="0"/>
          <c:order val="0"/>
          <c:tx>
            <c:strRef>
              <c:f>List1!$B$32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List1!$A$33:$A$54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List1!$B$33:$B$54</c:f>
              <c:numCache>
                <c:formatCode>0%</c:formatCode>
                <c:ptCount val="22"/>
                <c:pt idx="0">
                  <c:v>0.68</c:v>
                </c:pt>
                <c:pt idx="1">
                  <c:v>0.70000000000000062</c:v>
                </c:pt>
                <c:pt idx="2">
                  <c:v>0.74000000000000365</c:v>
                </c:pt>
                <c:pt idx="3">
                  <c:v>0.74000000000000365</c:v>
                </c:pt>
                <c:pt idx="4">
                  <c:v>0.75000000000000444</c:v>
                </c:pt>
                <c:pt idx="5">
                  <c:v>0.72000000000000064</c:v>
                </c:pt>
                <c:pt idx="6">
                  <c:v>0.85000000000000064</c:v>
                </c:pt>
                <c:pt idx="7">
                  <c:v>0.74000000000000365</c:v>
                </c:pt>
                <c:pt idx="8">
                  <c:v>0.76000000000000489</c:v>
                </c:pt>
                <c:pt idx="9">
                  <c:v>0.75000000000000444</c:v>
                </c:pt>
                <c:pt idx="10">
                  <c:v>0.75000000000000444</c:v>
                </c:pt>
                <c:pt idx="11">
                  <c:v>0.74000000000000365</c:v>
                </c:pt>
                <c:pt idx="12">
                  <c:v>0.72000000000000064</c:v>
                </c:pt>
                <c:pt idx="13">
                  <c:v>0.66000000000000558</c:v>
                </c:pt>
                <c:pt idx="14">
                  <c:v>0.6400000000000049</c:v>
                </c:pt>
                <c:pt idx="15">
                  <c:v>0.6400000000000049</c:v>
                </c:pt>
                <c:pt idx="16">
                  <c:v>0.63000000000000489</c:v>
                </c:pt>
                <c:pt idx="17">
                  <c:v>0.60000000000000064</c:v>
                </c:pt>
                <c:pt idx="18">
                  <c:v>0.58000000000000007</c:v>
                </c:pt>
                <c:pt idx="19">
                  <c:v>0.61000000000000065</c:v>
                </c:pt>
                <c:pt idx="20">
                  <c:v>0.61000000000000065</c:v>
                </c:pt>
                <c:pt idx="21">
                  <c:v>0.63000000000000489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E5-48C0-8A41-963C6B1A112E}"/>
            </c:ext>
          </c:extLst>
        </c:ser>
        <c:ser>
          <c:idx val="1"/>
          <c:order val="1"/>
          <c:tx>
            <c:strRef>
              <c:f>List1!$C$32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List1!$A$33:$A$54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List1!$C$33:$C$54</c:f>
              <c:numCache>
                <c:formatCode>0%</c:formatCode>
                <c:ptCount val="22"/>
                <c:pt idx="0">
                  <c:v>0.53</c:v>
                </c:pt>
                <c:pt idx="1">
                  <c:v>0.56000000000000005</c:v>
                </c:pt>
                <c:pt idx="2">
                  <c:v>0.55000000000000004</c:v>
                </c:pt>
                <c:pt idx="3">
                  <c:v>0.58000000000000007</c:v>
                </c:pt>
                <c:pt idx="4">
                  <c:v>0.56000000000000005</c:v>
                </c:pt>
                <c:pt idx="5">
                  <c:v>0.52</c:v>
                </c:pt>
                <c:pt idx="6">
                  <c:v>0.6700000000000057</c:v>
                </c:pt>
                <c:pt idx="7">
                  <c:v>0.56999999999999995</c:v>
                </c:pt>
                <c:pt idx="8">
                  <c:v>0.55000000000000004</c:v>
                </c:pt>
                <c:pt idx="9">
                  <c:v>0.60000000000000064</c:v>
                </c:pt>
                <c:pt idx="10">
                  <c:v>0.61000000000000065</c:v>
                </c:pt>
                <c:pt idx="11">
                  <c:v>0.56999999999999995</c:v>
                </c:pt>
                <c:pt idx="12">
                  <c:v>0.5</c:v>
                </c:pt>
                <c:pt idx="13">
                  <c:v>0.53</c:v>
                </c:pt>
                <c:pt idx="14">
                  <c:v>0.42000000000000032</c:v>
                </c:pt>
                <c:pt idx="15">
                  <c:v>0.44</c:v>
                </c:pt>
                <c:pt idx="16">
                  <c:v>0.42000000000000032</c:v>
                </c:pt>
                <c:pt idx="17">
                  <c:v>0.36000000000000032</c:v>
                </c:pt>
                <c:pt idx="18">
                  <c:v>0.4</c:v>
                </c:pt>
                <c:pt idx="19">
                  <c:v>0.46</c:v>
                </c:pt>
                <c:pt idx="20">
                  <c:v>0.5</c:v>
                </c:pt>
                <c:pt idx="21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E5-48C0-8A41-963C6B1A1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298824"/>
        <c:axId val="135299216"/>
      </c:lineChart>
      <c:catAx>
        <c:axId val="13529882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5299216"/>
        <c:crosses val="autoZero"/>
        <c:auto val="1"/>
        <c:lblAlgn val="ctr"/>
        <c:lblOffset val="100"/>
        <c:noMultiLvlLbl val="0"/>
      </c:catAx>
      <c:valAx>
        <c:axId val="1352992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2988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/>
              <a:t>Germany</a:t>
            </a:r>
          </a:p>
        </c:rich>
      </c:tx>
      <c:layout>
        <c:manualLayout>
          <c:xMode val="edge"/>
          <c:yMode val="edge"/>
          <c:x val="8.8437445319335228E-2"/>
          <c:y val="0.6556484933006677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4018372703412919E-2"/>
          <c:y val="2.7835739282589891E-2"/>
          <c:w val="0.87153718285214066"/>
          <c:h val="0.74570734059746624"/>
        </c:manualLayout>
      </c:layout>
      <c:lineChart>
        <c:grouping val="standard"/>
        <c:varyColors val="0"/>
        <c:ser>
          <c:idx val="0"/>
          <c:order val="0"/>
          <c:tx>
            <c:strRef>
              <c:f>List1!$B$57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List1!$A$58:$A$79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List1!$B$58:$B$79</c:f>
              <c:numCache>
                <c:formatCode>0%</c:formatCode>
                <c:ptCount val="22"/>
                <c:pt idx="0">
                  <c:v>0.31000000000000227</c:v>
                </c:pt>
                <c:pt idx="1">
                  <c:v>0.39000000000000257</c:v>
                </c:pt>
                <c:pt idx="2">
                  <c:v>0.35000000000000031</c:v>
                </c:pt>
                <c:pt idx="3">
                  <c:v>0.36000000000000032</c:v>
                </c:pt>
                <c:pt idx="4">
                  <c:v>0.4</c:v>
                </c:pt>
                <c:pt idx="5">
                  <c:v>0.31000000000000227</c:v>
                </c:pt>
                <c:pt idx="6">
                  <c:v>0.51</c:v>
                </c:pt>
                <c:pt idx="7">
                  <c:v>0.41000000000000031</c:v>
                </c:pt>
                <c:pt idx="8">
                  <c:v>0.41000000000000031</c:v>
                </c:pt>
                <c:pt idx="9">
                  <c:v>0.41000000000000031</c:v>
                </c:pt>
                <c:pt idx="10">
                  <c:v>0.46</c:v>
                </c:pt>
                <c:pt idx="11">
                  <c:v>0.45</c:v>
                </c:pt>
                <c:pt idx="12">
                  <c:v>0.39000000000000257</c:v>
                </c:pt>
                <c:pt idx="13">
                  <c:v>0.46</c:v>
                </c:pt>
                <c:pt idx="14">
                  <c:v>0.42000000000000032</c:v>
                </c:pt>
                <c:pt idx="15">
                  <c:v>0.46</c:v>
                </c:pt>
                <c:pt idx="16">
                  <c:v>0.46</c:v>
                </c:pt>
                <c:pt idx="17">
                  <c:v>0.47000000000000008</c:v>
                </c:pt>
                <c:pt idx="18">
                  <c:v>0.44</c:v>
                </c:pt>
                <c:pt idx="19">
                  <c:v>0.51</c:v>
                </c:pt>
                <c:pt idx="20">
                  <c:v>0.49000000000000032</c:v>
                </c:pt>
                <c:pt idx="21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79-4B20-8231-EAD152758AD9}"/>
            </c:ext>
          </c:extLst>
        </c:ser>
        <c:ser>
          <c:idx val="1"/>
          <c:order val="1"/>
          <c:tx>
            <c:strRef>
              <c:f>List1!$C$57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List1!$A$58:$A$79</c:f>
              <c:strCache>
                <c:ptCount val="22"/>
                <c:pt idx="0">
                  <c:v>11/2003</c:v>
                </c:pt>
                <c:pt idx="1">
                  <c:v>10/2004</c:v>
                </c:pt>
                <c:pt idx="2">
                  <c:v>06/2005</c:v>
                </c:pt>
                <c:pt idx="3">
                  <c:v>10/2005</c:v>
                </c:pt>
                <c:pt idx="4">
                  <c:v>04/2006</c:v>
                </c:pt>
                <c:pt idx="5">
                  <c:v>09/2006</c:v>
                </c:pt>
                <c:pt idx="6">
                  <c:v>05/2007</c:v>
                </c:pt>
                <c:pt idx="7">
                  <c:v>10/2007</c:v>
                </c:pt>
                <c:pt idx="8">
                  <c:v>04/2008</c:v>
                </c:pt>
                <c:pt idx="9">
                  <c:v>10/2008</c:v>
                </c:pt>
                <c:pt idx="10">
                  <c:v>06/2009</c:v>
                </c:pt>
                <c:pt idx="11">
                  <c:v>11/2009</c:v>
                </c:pt>
                <c:pt idx="12">
                  <c:v>06/2010</c:v>
                </c:pt>
                <c:pt idx="13">
                  <c:v>05/2011</c:v>
                </c:pt>
                <c:pt idx="14">
                  <c:v>11/2011</c:v>
                </c:pt>
                <c:pt idx="15">
                  <c:v>05/2012</c:v>
                </c:pt>
                <c:pt idx="16">
                  <c:v>11/2012</c:v>
                </c:pt>
                <c:pt idx="17">
                  <c:v>05/2013</c:v>
                </c:pt>
                <c:pt idx="18">
                  <c:v>11/2013</c:v>
                </c:pt>
                <c:pt idx="19">
                  <c:v>06/2014</c:v>
                </c:pt>
                <c:pt idx="20">
                  <c:v>11/2014</c:v>
                </c:pt>
                <c:pt idx="21">
                  <c:v>05/2015</c:v>
                </c:pt>
              </c:strCache>
            </c:strRef>
          </c:cat>
          <c:val>
            <c:numRef>
              <c:f>List1!$C$58:$C$79</c:f>
              <c:numCache>
                <c:formatCode>0%</c:formatCode>
                <c:ptCount val="22"/>
                <c:pt idx="0">
                  <c:v>0.24000000000000021</c:v>
                </c:pt>
                <c:pt idx="1">
                  <c:v>0.33000000000000285</c:v>
                </c:pt>
                <c:pt idx="2">
                  <c:v>0.27</c:v>
                </c:pt>
                <c:pt idx="3">
                  <c:v>0.28000000000000008</c:v>
                </c:pt>
                <c:pt idx="4">
                  <c:v>0.39000000000000257</c:v>
                </c:pt>
                <c:pt idx="5">
                  <c:v>0.27</c:v>
                </c:pt>
                <c:pt idx="6">
                  <c:v>0.49000000000000032</c:v>
                </c:pt>
                <c:pt idx="7">
                  <c:v>0.4</c:v>
                </c:pt>
                <c:pt idx="8">
                  <c:v>0.36000000000000032</c:v>
                </c:pt>
                <c:pt idx="9">
                  <c:v>0.42000000000000032</c:v>
                </c:pt>
                <c:pt idx="10">
                  <c:v>0.45</c:v>
                </c:pt>
                <c:pt idx="11">
                  <c:v>0.4</c:v>
                </c:pt>
                <c:pt idx="12">
                  <c:v>0.32000000000000256</c:v>
                </c:pt>
                <c:pt idx="13">
                  <c:v>0.4</c:v>
                </c:pt>
                <c:pt idx="14">
                  <c:v>0.32000000000000256</c:v>
                </c:pt>
                <c:pt idx="15">
                  <c:v>0.39000000000000257</c:v>
                </c:pt>
                <c:pt idx="16">
                  <c:v>0.41000000000000031</c:v>
                </c:pt>
                <c:pt idx="17">
                  <c:v>0.44</c:v>
                </c:pt>
                <c:pt idx="18">
                  <c:v>0.3800000000000025</c:v>
                </c:pt>
                <c:pt idx="19">
                  <c:v>0.48000000000000032</c:v>
                </c:pt>
                <c:pt idx="20">
                  <c:v>0.48000000000000032</c:v>
                </c:pt>
                <c:pt idx="21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79-4B20-8231-EAD152758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300000"/>
        <c:axId val="135300392"/>
      </c:lineChart>
      <c:catAx>
        <c:axId val="135300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5300392"/>
        <c:crosses val="autoZero"/>
        <c:auto val="1"/>
        <c:lblAlgn val="ctr"/>
        <c:lblOffset val="100"/>
        <c:noMultiLvlLbl val="0"/>
      </c:catAx>
      <c:valAx>
        <c:axId val="1353003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3000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'List 1'!$A$21</c:f>
              <c:strCache>
                <c:ptCount val="1"/>
                <c:pt idx="0">
                  <c:v>up to 199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1'!$B$21:$I$21</c:f>
              <c:numCache>
                <c:formatCode>0.0</c:formatCode>
                <c:ptCount val="8"/>
                <c:pt idx="0">
                  <c:v>98.19962721924486</c:v>
                </c:pt>
                <c:pt idx="1">
                  <c:v>94.074415348994648</c:v>
                </c:pt>
                <c:pt idx="2">
                  <c:v>87.358395730810315</c:v>
                </c:pt>
                <c:pt idx="3">
                  <c:v>83.891371731098474</c:v>
                </c:pt>
                <c:pt idx="4">
                  <c:v>70.348908078282918</c:v>
                </c:pt>
                <c:pt idx="5">
                  <c:v>72.021607343164078</c:v>
                </c:pt>
                <c:pt idx="6">
                  <c:v>69.53891353037173</c:v>
                </c:pt>
                <c:pt idx="7">
                  <c:v>66.662182962844781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E5-4CFD-94FD-99E8DF6134E0}"/>
            </c:ext>
          </c:extLst>
        </c:ser>
        <c:ser>
          <c:idx val="1"/>
          <c:order val="1"/>
          <c:tx>
            <c:strRef>
              <c:f>'List 1'!$A$22</c:f>
              <c:strCache>
                <c:ptCount val="1"/>
                <c:pt idx="0">
                  <c:v>200-499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1'!$B$22:$I$22</c:f>
              <c:numCache>
                <c:formatCode>0.0</c:formatCode>
                <c:ptCount val="8"/>
                <c:pt idx="0">
                  <c:v>98.008621602164425</c:v>
                </c:pt>
                <c:pt idx="1">
                  <c:v>91.892947540719788</c:v>
                </c:pt>
                <c:pt idx="2">
                  <c:v>83.66846523231375</c:v>
                </c:pt>
                <c:pt idx="3">
                  <c:v>79.636666209960381</c:v>
                </c:pt>
                <c:pt idx="4">
                  <c:v>64.176500240112304</c:v>
                </c:pt>
                <c:pt idx="5">
                  <c:v>67.454934518005487</c:v>
                </c:pt>
                <c:pt idx="6">
                  <c:v>65.092845541261283</c:v>
                </c:pt>
                <c:pt idx="7">
                  <c:v>62.260335884090956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E5-4CFD-94FD-99E8DF6134E0}"/>
            </c:ext>
          </c:extLst>
        </c:ser>
        <c:ser>
          <c:idx val="2"/>
          <c:order val="2"/>
          <c:tx>
            <c:strRef>
              <c:f>'List 1'!$A$23</c:f>
              <c:strCache>
                <c:ptCount val="1"/>
                <c:pt idx="0">
                  <c:v>500-999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1'!$B$23:$I$23</c:f>
              <c:numCache>
                <c:formatCode>0.0</c:formatCode>
                <c:ptCount val="8"/>
                <c:pt idx="0">
                  <c:v>97.85403264863065</c:v>
                </c:pt>
                <c:pt idx="1">
                  <c:v>90.724115668126942</c:v>
                </c:pt>
                <c:pt idx="2">
                  <c:v>81.678936569630437</c:v>
                </c:pt>
                <c:pt idx="3">
                  <c:v>77.560014686050494</c:v>
                </c:pt>
                <c:pt idx="4">
                  <c:v>61.844294095825305</c:v>
                </c:pt>
                <c:pt idx="5">
                  <c:v>66.087804590318981</c:v>
                </c:pt>
                <c:pt idx="6">
                  <c:v>64.090035824084595</c:v>
                </c:pt>
                <c:pt idx="7">
                  <c:v>61.264138841256063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E5-4CFD-94FD-99E8DF6134E0}"/>
            </c:ext>
          </c:extLst>
        </c:ser>
        <c:ser>
          <c:idx val="3"/>
          <c:order val="3"/>
          <c:tx>
            <c:strRef>
              <c:f>'List 1'!$A$24</c:f>
              <c:strCache>
                <c:ptCount val="1"/>
                <c:pt idx="0">
                  <c:v>1000-1999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1'!$B$24:$I$24</c:f>
              <c:numCache>
                <c:formatCode>0.0</c:formatCode>
                <c:ptCount val="8"/>
                <c:pt idx="0">
                  <c:v>97.793399617922915</c:v>
                </c:pt>
                <c:pt idx="1">
                  <c:v>89.702880731777555</c:v>
                </c:pt>
                <c:pt idx="2">
                  <c:v>80.278393680049604</c:v>
                </c:pt>
                <c:pt idx="3">
                  <c:v>76.139945186150342</c:v>
                </c:pt>
                <c:pt idx="4">
                  <c:v>60.426599757002244</c:v>
                </c:pt>
                <c:pt idx="5">
                  <c:v>65.339605218810533</c:v>
                </c:pt>
                <c:pt idx="6">
                  <c:v>63.173602858897283</c:v>
                </c:pt>
                <c:pt idx="7">
                  <c:v>60.416342090239311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E5-4CFD-94FD-99E8DF6134E0}"/>
            </c:ext>
          </c:extLst>
        </c:ser>
        <c:ser>
          <c:idx val="4"/>
          <c:order val="4"/>
          <c:tx>
            <c:strRef>
              <c:f>'List 1'!$A$25</c:f>
              <c:strCache>
                <c:ptCount val="1"/>
                <c:pt idx="0">
                  <c:v>2000-4999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1'!$B$25:$I$25</c:f>
              <c:numCache>
                <c:formatCode>0.0</c:formatCode>
                <c:ptCount val="8"/>
                <c:pt idx="0">
                  <c:v>97.495427484673471</c:v>
                </c:pt>
                <c:pt idx="1">
                  <c:v>87.873584388203525</c:v>
                </c:pt>
                <c:pt idx="2">
                  <c:v>78.054796772908944</c:v>
                </c:pt>
                <c:pt idx="3">
                  <c:v>74.09885939543868</c:v>
                </c:pt>
                <c:pt idx="4">
                  <c:v>58.082410724258068</c:v>
                </c:pt>
                <c:pt idx="5">
                  <c:v>63.915140986155386</c:v>
                </c:pt>
                <c:pt idx="6">
                  <c:v>61.923151171323532</c:v>
                </c:pt>
                <c:pt idx="7">
                  <c:v>59.105751909929353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E5-4CFD-94FD-99E8DF6134E0}"/>
            </c:ext>
          </c:extLst>
        </c:ser>
        <c:ser>
          <c:idx val="5"/>
          <c:order val="5"/>
          <c:tx>
            <c:strRef>
              <c:f>'List 1'!$A$26</c:f>
              <c:strCache>
                <c:ptCount val="1"/>
                <c:pt idx="0">
                  <c:v>5000-19999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1'!$B$26:$I$26</c:f>
              <c:numCache>
                <c:formatCode>0.0</c:formatCode>
                <c:ptCount val="8"/>
                <c:pt idx="0">
                  <c:v>97.37034586918297</c:v>
                </c:pt>
                <c:pt idx="1">
                  <c:v>85.536963276762819</c:v>
                </c:pt>
                <c:pt idx="2">
                  <c:v>75.809453344929352</c:v>
                </c:pt>
                <c:pt idx="3">
                  <c:v>73.080281828227186</c:v>
                </c:pt>
                <c:pt idx="4">
                  <c:v>56.612360411220543</c:v>
                </c:pt>
                <c:pt idx="5">
                  <c:v>63.179565378231509</c:v>
                </c:pt>
                <c:pt idx="6">
                  <c:v>61.491239554746535</c:v>
                </c:pt>
                <c:pt idx="7">
                  <c:v>58.509997805011423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FE5-4CFD-94FD-99E8DF6134E0}"/>
            </c:ext>
          </c:extLst>
        </c:ser>
        <c:ser>
          <c:idx val="6"/>
          <c:order val="6"/>
          <c:tx>
            <c:strRef>
              <c:f>'List 1'!$A$27</c:f>
              <c:strCache>
                <c:ptCount val="1"/>
                <c:pt idx="0">
                  <c:v>20000-49999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1'!$B$27:$I$27</c:f>
              <c:numCache>
                <c:formatCode>0.0</c:formatCode>
                <c:ptCount val="8"/>
                <c:pt idx="0">
                  <c:v>96.625155352949776</c:v>
                </c:pt>
                <c:pt idx="1">
                  <c:v>82.633914923526888</c:v>
                </c:pt>
                <c:pt idx="2">
                  <c:v>73.345705113073365</c:v>
                </c:pt>
                <c:pt idx="3">
                  <c:v>71.634625868465662</c:v>
                </c:pt>
                <c:pt idx="4">
                  <c:v>54.028776961303649</c:v>
                </c:pt>
                <c:pt idx="5">
                  <c:v>61.70074615918373</c:v>
                </c:pt>
                <c:pt idx="6">
                  <c:v>59.891921627914307</c:v>
                </c:pt>
                <c:pt idx="7">
                  <c:v>57.021760030672553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E5-4CFD-94FD-99E8DF6134E0}"/>
            </c:ext>
          </c:extLst>
        </c:ser>
        <c:ser>
          <c:idx val="7"/>
          <c:order val="7"/>
          <c:tx>
            <c:strRef>
              <c:f>'List 1'!$A$28</c:f>
              <c:strCache>
                <c:ptCount val="1"/>
                <c:pt idx="0">
                  <c:v>50000-99999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1'!$B$28:$I$28</c:f>
              <c:numCache>
                <c:formatCode>0.0</c:formatCode>
                <c:ptCount val="8"/>
                <c:pt idx="0">
                  <c:v>96.081262643256949</c:v>
                </c:pt>
                <c:pt idx="1">
                  <c:v>81.265152188519082</c:v>
                </c:pt>
                <c:pt idx="2">
                  <c:v>73.127767541676761</c:v>
                </c:pt>
                <c:pt idx="3">
                  <c:v>71.488588067398965</c:v>
                </c:pt>
                <c:pt idx="4">
                  <c:v>54.055153604461267</c:v>
                </c:pt>
                <c:pt idx="5">
                  <c:v>61.258364687211454</c:v>
                </c:pt>
                <c:pt idx="6">
                  <c:v>59.806447897004986</c:v>
                </c:pt>
                <c:pt idx="7">
                  <c:v>56.607769190240745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FE5-4CFD-94FD-99E8DF6134E0}"/>
            </c:ext>
          </c:extLst>
        </c:ser>
        <c:ser>
          <c:idx val="8"/>
          <c:order val="8"/>
          <c:tx>
            <c:strRef>
              <c:f>'List 1'!$A$29</c:f>
              <c:strCache>
                <c:ptCount val="1"/>
                <c:pt idx="0">
                  <c:v>100000 +</c:v>
                </c:pt>
              </c:strCache>
            </c:strRef>
          </c:tx>
          <c:invertIfNegative val="0"/>
          <c:cat>
            <c:numRef>
              <c:f>'List 1'!$B$20:$I$20</c:f>
              <c:numCache>
                <c:formatCode>General</c:formatCode>
                <c:ptCount val="8"/>
                <c:pt idx="0" formatCode="0">
                  <c:v>1990</c:v>
                </c:pt>
                <c:pt idx="1">
                  <c:v>1992</c:v>
                </c:pt>
                <c:pt idx="2">
                  <c:v>1996</c:v>
                </c:pt>
                <c:pt idx="3">
                  <c:v>1998</c:v>
                </c:pt>
                <c:pt idx="4">
                  <c:v>2002</c:v>
                </c:pt>
                <c:pt idx="5">
                  <c:v>2006</c:v>
                </c:pt>
                <c:pt idx="6">
                  <c:v>2010</c:v>
                </c:pt>
                <c:pt idx="7">
                  <c:v>2013</c:v>
                </c:pt>
              </c:numCache>
            </c:numRef>
          </c:cat>
          <c:val>
            <c:numRef>
              <c:f>'List 1'!$B$29:$I$29</c:f>
              <c:numCache>
                <c:formatCode>0.0</c:formatCode>
                <c:ptCount val="8"/>
                <c:pt idx="0">
                  <c:v>95.587114594923094</c:v>
                </c:pt>
                <c:pt idx="1">
                  <c:v>80.425416009643641</c:v>
                </c:pt>
                <c:pt idx="2">
                  <c:v>72.21094484912021</c:v>
                </c:pt>
                <c:pt idx="3">
                  <c:v>72.52063706515132</c:v>
                </c:pt>
                <c:pt idx="4">
                  <c:v>57.170083984140625</c:v>
                </c:pt>
                <c:pt idx="5">
                  <c:v>64.401642382639309</c:v>
                </c:pt>
                <c:pt idx="6">
                  <c:v>63.325619188712977</c:v>
                </c:pt>
                <c:pt idx="7">
                  <c:v>59.376859897409133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E5-4CFD-94FD-99E8DF613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3015272"/>
        <c:axId val="353007824"/>
      </c:barChart>
      <c:catAx>
        <c:axId val="35301527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353007824"/>
        <c:crosses val="autoZero"/>
        <c:auto val="1"/>
        <c:lblAlgn val="ctr"/>
        <c:lblOffset val="100"/>
        <c:noMultiLvlLbl val="0"/>
      </c:catAx>
      <c:valAx>
        <c:axId val="353007824"/>
        <c:scaling>
          <c:orientation val="minMax"/>
          <c:max val="1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3530152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Poland</a:t>
            </a:r>
            <a:endParaRPr lang="cs-CZ" dirty="0"/>
          </a:p>
        </c:rich>
      </c:tx>
      <c:layout>
        <c:manualLayout>
          <c:xMode val="edge"/>
          <c:yMode val="edge"/>
          <c:x val="9.6777777777777782E-2"/>
          <c:y val="0.64814814814815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7907261592300968E-2"/>
          <c:y val="4.468759113444204E-2"/>
          <c:w val="0.81484973753281342"/>
          <c:h val="0.70470581802275034"/>
        </c:manualLayout>
      </c:layout>
      <c:lineChart>
        <c:grouping val="standard"/>
        <c:varyColors val="0"/>
        <c:ser>
          <c:idx val="0"/>
          <c:order val="0"/>
          <c:tx>
            <c:strRef>
              <c:f>List1!$B$575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List1!$A$576:$A$596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List1!$B$576:$B$596</c:f>
              <c:numCache>
                <c:formatCode>0%</c:formatCode>
                <c:ptCount val="21"/>
                <c:pt idx="0">
                  <c:v>8.0000000000000043E-2</c:v>
                </c:pt>
                <c:pt idx="1">
                  <c:v>8.0000000000000043E-2</c:v>
                </c:pt>
                <c:pt idx="2">
                  <c:v>0.12000000000000002</c:v>
                </c:pt>
                <c:pt idx="3">
                  <c:v>0.13</c:v>
                </c:pt>
                <c:pt idx="4">
                  <c:v>0.11</c:v>
                </c:pt>
                <c:pt idx="5">
                  <c:v>0.15000000000000024</c:v>
                </c:pt>
                <c:pt idx="6">
                  <c:v>0.1</c:v>
                </c:pt>
                <c:pt idx="7">
                  <c:v>0.16</c:v>
                </c:pt>
                <c:pt idx="8">
                  <c:v>0.13</c:v>
                </c:pt>
                <c:pt idx="9">
                  <c:v>0.18000000000000024</c:v>
                </c:pt>
                <c:pt idx="10">
                  <c:v>0.11</c:v>
                </c:pt>
                <c:pt idx="11">
                  <c:v>0.24000000000000021</c:v>
                </c:pt>
                <c:pt idx="12">
                  <c:v>0.26</c:v>
                </c:pt>
                <c:pt idx="13">
                  <c:v>0.25</c:v>
                </c:pt>
                <c:pt idx="14">
                  <c:v>0.18000000000000024</c:v>
                </c:pt>
                <c:pt idx="15">
                  <c:v>0.2</c:v>
                </c:pt>
                <c:pt idx="16">
                  <c:v>0.13</c:v>
                </c:pt>
                <c:pt idx="17">
                  <c:v>0.17</c:v>
                </c:pt>
                <c:pt idx="18">
                  <c:v>0.2</c:v>
                </c:pt>
                <c:pt idx="19">
                  <c:v>0.21000000000000021</c:v>
                </c:pt>
                <c:pt idx="20">
                  <c:v>0.17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0E-4EBC-AC43-BF81FEEDF4EB}"/>
            </c:ext>
          </c:extLst>
        </c:ser>
        <c:ser>
          <c:idx val="1"/>
          <c:order val="1"/>
          <c:tx>
            <c:strRef>
              <c:f>List1!$C$575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List1!$A$576:$A$596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List1!$C$576:$C$596</c:f>
              <c:numCache>
                <c:formatCode>0%</c:formatCode>
                <c:ptCount val="21"/>
                <c:pt idx="0">
                  <c:v>0.13</c:v>
                </c:pt>
                <c:pt idx="1">
                  <c:v>0.11</c:v>
                </c:pt>
                <c:pt idx="2">
                  <c:v>0.14000000000000001</c:v>
                </c:pt>
                <c:pt idx="3">
                  <c:v>0.22</c:v>
                </c:pt>
                <c:pt idx="4">
                  <c:v>0.15000000000000024</c:v>
                </c:pt>
                <c:pt idx="5">
                  <c:v>0.18000000000000024</c:v>
                </c:pt>
                <c:pt idx="6">
                  <c:v>0.17</c:v>
                </c:pt>
                <c:pt idx="7">
                  <c:v>0.26</c:v>
                </c:pt>
                <c:pt idx="8">
                  <c:v>0.2</c:v>
                </c:pt>
                <c:pt idx="9">
                  <c:v>0.21000000000000021</c:v>
                </c:pt>
                <c:pt idx="10">
                  <c:v>0.16</c:v>
                </c:pt>
                <c:pt idx="11">
                  <c:v>0.28000000000000008</c:v>
                </c:pt>
                <c:pt idx="12">
                  <c:v>0.29000000000000031</c:v>
                </c:pt>
                <c:pt idx="13">
                  <c:v>0.28000000000000008</c:v>
                </c:pt>
                <c:pt idx="14">
                  <c:v>0.2</c:v>
                </c:pt>
                <c:pt idx="15">
                  <c:v>0.23</c:v>
                </c:pt>
                <c:pt idx="16">
                  <c:v>0.14000000000000001</c:v>
                </c:pt>
                <c:pt idx="17">
                  <c:v>0.19</c:v>
                </c:pt>
                <c:pt idx="18">
                  <c:v>0.22</c:v>
                </c:pt>
                <c:pt idx="19">
                  <c:v>0.26</c:v>
                </c:pt>
                <c:pt idx="20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0E-4EBC-AC43-BF81FEEDF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5301176"/>
        <c:axId val="135301568"/>
      </c:lineChart>
      <c:catAx>
        <c:axId val="1353011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5301568"/>
        <c:crosses val="autoZero"/>
        <c:auto val="1"/>
        <c:lblAlgn val="ctr"/>
        <c:lblOffset val="100"/>
        <c:noMultiLvlLbl val="0"/>
      </c:catAx>
      <c:valAx>
        <c:axId val="1353015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53011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Slovakia</a:t>
            </a:r>
            <a:endParaRPr lang="cs-CZ" dirty="0"/>
          </a:p>
        </c:rich>
      </c:tx>
      <c:layout>
        <c:manualLayout>
          <c:xMode val="edge"/>
          <c:yMode val="edge"/>
          <c:x val="9.5854111986001744E-2"/>
          <c:y val="0.6342592592592596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43190434529019"/>
          <c:y val="3.7098765432098765E-2"/>
          <c:w val="0.84653718285214041"/>
          <c:h val="0.70577318460192451"/>
        </c:manualLayout>
      </c:layout>
      <c:lineChart>
        <c:grouping val="standard"/>
        <c:varyColors val="0"/>
        <c:ser>
          <c:idx val="0"/>
          <c:order val="0"/>
          <c:tx>
            <c:strRef>
              <c:f>List1!$B$623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List1!$A$624:$A$644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List1!$B$624:$B$644</c:f>
              <c:numCache>
                <c:formatCode>0%</c:formatCode>
                <c:ptCount val="21"/>
                <c:pt idx="0">
                  <c:v>0.25</c:v>
                </c:pt>
                <c:pt idx="1">
                  <c:v>0.23</c:v>
                </c:pt>
                <c:pt idx="2">
                  <c:v>0.2</c:v>
                </c:pt>
                <c:pt idx="3">
                  <c:v>0.27</c:v>
                </c:pt>
                <c:pt idx="4">
                  <c:v>0.38000000000000228</c:v>
                </c:pt>
                <c:pt idx="5">
                  <c:v>0.39000000000000234</c:v>
                </c:pt>
                <c:pt idx="6">
                  <c:v>0.37000000000000038</c:v>
                </c:pt>
                <c:pt idx="7">
                  <c:v>0.34</c:v>
                </c:pt>
                <c:pt idx="8">
                  <c:v>0.41000000000000031</c:v>
                </c:pt>
                <c:pt idx="9">
                  <c:v>0.38000000000000228</c:v>
                </c:pt>
                <c:pt idx="10">
                  <c:v>0.35000000000000031</c:v>
                </c:pt>
                <c:pt idx="11">
                  <c:v>0.38000000000000228</c:v>
                </c:pt>
                <c:pt idx="12">
                  <c:v>0.36000000000000032</c:v>
                </c:pt>
                <c:pt idx="13">
                  <c:v>0.25</c:v>
                </c:pt>
                <c:pt idx="14">
                  <c:v>0.39000000000000234</c:v>
                </c:pt>
                <c:pt idx="15">
                  <c:v>0.30000000000000032</c:v>
                </c:pt>
                <c:pt idx="16">
                  <c:v>0.28000000000000008</c:v>
                </c:pt>
                <c:pt idx="17">
                  <c:v>0.28000000000000008</c:v>
                </c:pt>
                <c:pt idx="18">
                  <c:v>0.19</c:v>
                </c:pt>
                <c:pt idx="19">
                  <c:v>0.26</c:v>
                </c:pt>
                <c:pt idx="20">
                  <c:v>0.28000000000000008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17-4F71-B8FB-A9D7638600F4}"/>
            </c:ext>
          </c:extLst>
        </c:ser>
        <c:ser>
          <c:idx val="1"/>
          <c:order val="1"/>
          <c:tx>
            <c:strRef>
              <c:f>List1!$C$623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List1!$A$624:$A$644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List1!$C$624:$C$644</c:f>
              <c:numCache>
                <c:formatCode>0%</c:formatCode>
                <c:ptCount val="21"/>
                <c:pt idx="0">
                  <c:v>0.22</c:v>
                </c:pt>
                <c:pt idx="1">
                  <c:v>0.22</c:v>
                </c:pt>
                <c:pt idx="2">
                  <c:v>0.18000000000000024</c:v>
                </c:pt>
                <c:pt idx="3">
                  <c:v>0.21000000000000021</c:v>
                </c:pt>
                <c:pt idx="4">
                  <c:v>0.39000000000000234</c:v>
                </c:pt>
                <c:pt idx="5">
                  <c:v>0.42000000000000032</c:v>
                </c:pt>
                <c:pt idx="6">
                  <c:v>0.4</c:v>
                </c:pt>
                <c:pt idx="7">
                  <c:v>0.37000000000000038</c:v>
                </c:pt>
                <c:pt idx="8">
                  <c:v>0.46</c:v>
                </c:pt>
                <c:pt idx="9">
                  <c:v>0.38000000000000228</c:v>
                </c:pt>
                <c:pt idx="10">
                  <c:v>0.36000000000000032</c:v>
                </c:pt>
                <c:pt idx="11">
                  <c:v>0.38000000000000228</c:v>
                </c:pt>
                <c:pt idx="12">
                  <c:v>0.36000000000000032</c:v>
                </c:pt>
                <c:pt idx="13">
                  <c:v>0.21000000000000021</c:v>
                </c:pt>
                <c:pt idx="14">
                  <c:v>0.43000000000000038</c:v>
                </c:pt>
                <c:pt idx="15">
                  <c:v>0.32000000000000234</c:v>
                </c:pt>
                <c:pt idx="16">
                  <c:v>0.28000000000000008</c:v>
                </c:pt>
                <c:pt idx="17">
                  <c:v>0.29000000000000031</c:v>
                </c:pt>
                <c:pt idx="18">
                  <c:v>0.2</c:v>
                </c:pt>
                <c:pt idx="19">
                  <c:v>0.27</c:v>
                </c:pt>
                <c:pt idx="20">
                  <c:v>0.29000000000000031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17-4F71-B8FB-A9D763860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067040"/>
        <c:axId val="136067432"/>
      </c:lineChart>
      <c:catAx>
        <c:axId val="1360670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36067432"/>
        <c:crosses val="autoZero"/>
        <c:auto val="1"/>
        <c:lblAlgn val="ctr"/>
        <c:lblOffset val="100"/>
        <c:noMultiLvlLbl val="0"/>
      </c:catAx>
      <c:valAx>
        <c:axId val="1360674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60670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dirty="0" err="1"/>
              <a:t>Czech</a:t>
            </a:r>
            <a:r>
              <a:rPr lang="cs-CZ" dirty="0"/>
              <a:t> </a:t>
            </a:r>
            <a:r>
              <a:rPr lang="cs-CZ" dirty="0" err="1"/>
              <a:t>Republic</a:t>
            </a:r>
            <a:endParaRPr lang="cs-CZ" dirty="0"/>
          </a:p>
        </c:rich>
      </c:tx>
      <c:layout>
        <c:manualLayout>
          <c:xMode val="edge"/>
          <c:yMode val="edge"/>
          <c:x val="9.510411198600173E-2"/>
          <c:y val="0.6666668003799597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83620798808454"/>
          <c:y val="2.9135990221710199E-2"/>
          <c:w val="0.84653718285214041"/>
          <c:h val="0.7423486579464238"/>
        </c:manualLayout>
      </c:layout>
      <c:lineChart>
        <c:grouping val="standard"/>
        <c:varyColors val="0"/>
        <c:ser>
          <c:idx val="0"/>
          <c:order val="0"/>
          <c:tx>
            <c:strRef>
              <c:f>List1!$B$407</c:f>
              <c:strCache>
                <c:ptCount val="1"/>
                <c:pt idx="0">
                  <c:v>Tend to trust Parliament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List1!$A$408:$A$428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List1!$B$408:$B$428</c:f>
              <c:numCache>
                <c:formatCode>0%</c:formatCode>
                <c:ptCount val="21"/>
                <c:pt idx="0">
                  <c:v>0.18000000000000024</c:v>
                </c:pt>
                <c:pt idx="1">
                  <c:v>0.17</c:v>
                </c:pt>
                <c:pt idx="2">
                  <c:v>0.16000000000000014</c:v>
                </c:pt>
                <c:pt idx="3">
                  <c:v>0.22000000000000014</c:v>
                </c:pt>
                <c:pt idx="4">
                  <c:v>0.19000000000000014</c:v>
                </c:pt>
                <c:pt idx="5">
                  <c:v>0.21000000000000021</c:v>
                </c:pt>
                <c:pt idx="6">
                  <c:v>0.16000000000000014</c:v>
                </c:pt>
                <c:pt idx="7">
                  <c:v>0.16000000000000014</c:v>
                </c:pt>
                <c:pt idx="8">
                  <c:v>0.16000000000000014</c:v>
                </c:pt>
                <c:pt idx="9">
                  <c:v>0.2</c:v>
                </c:pt>
                <c:pt idx="10">
                  <c:v>0.15000000000000024</c:v>
                </c:pt>
                <c:pt idx="11">
                  <c:v>0.12000000000000002</c:v>
                </c:pt>
                <c:pt idx="12">
                  <c:v>0.12000000000000002</c:v>
                </c:pt>
                <c:pt idx="13">
                  <c:v>0.11000000000000007</c:v>
                </c:pt>
                <c:pt idx="14">
                  <c:v>9.0000000000000066E-2</c:v>
                </c:pt>
                <c:pt idx="15">
                  <c:v>9.0000000000000066E-2</c:v>
                </c:pt>
                <c:pt idx="16">
                  <c:v>0.11000000000000007</c:v>
                </c:pt>
                <c:pt idx="17">
                  <c:v>0.12000000000000002</c:v>
                </c:pt>
                <c:pt idx="18">
                  <c:v>0.15000000000000024</c:v>
                </c:pt>
                <c:pt idx="19">
                  <c:v>0.17</c:v>
                </c:pt>
                <c:pt idx="20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96-4295-B80A-9F0A150CA5CA}"/>
            </c:ext>
          </c:extLst>
        </c:ser>
        <c:ser>
          <c:idx val="1"/>
          <c:order val="1"/>
          <c:tx>
            <c:strRef>
              <c:f>List1!$C$407</c:f>
              <c:strCache>
                <c:ptCount val="1"/>
                <c:pt idx="0">
                  <c:v>Tend to trust Government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List1!$A$408:$A$428</c:f>
              <c:strCache>
                <c:ptCount val="21"/>
                <c:pt idx="0">
                  <c:v>10/2004</c:v>
                </c:pt>
                <c:pt idx="1">
                  <c:v>06/2005</c:v>
                </c:pt>
                <c:pt idx="2">
                  <c:v>10/2005</c:v>
                </c:pt>
                <c:pt idx="3">
                  <c:v>04/2006</c:v>
                </c:pt>
                <c:pt idx="4">
                  <c:v>09/2006</c:v>
                </c:pt>
                <c:pt idx="5">
                  <c:v>05/2007</c:v>
                </c:pt>
                <c:pt idx="6">
                  <c:v>10/2007</c:v>
                </c:pt>
                <c:pt idx="7">
                  <c:v>04/2008</c:v>
                </c:pt>
                <c:pt idx="8">
                  <c:v>10/2008</c:v>
                </c:pt>
                <c:pt idx="9">
                  <c:v>06/2009</c:v>
                </c:pt>
                <c:pt idx="10">
                  <c:v>11/2009</c:v>
                </c:pt>
                <c:pt idx="11">
                  <c:v>06/2010</c:v>
                </c:pt>
                <c:pt idx="12">
                  <c:v>05/2011</c:v>
                </c:pt>
                <c:pt idx="13">
                  <c:v>11/2011</c:v>
                </c:pt>
                <c:pt idx="14">
                  <c:v>05/2012</c:v>
                </c:pt>
                <c:pt idx="15">
                  <c:v>11/2012</c:v>
                </c:pt>
                <c:pt idx="16">
                  <c:v>05/2013</c:v>
                </c:pt>
                <c:pt idx="17">
                  <c:v>11/2013</c:v>
                </c:pt>
                <c:pt idx="18">
                  <c:v>06/2014</c:v>
                </c:pt>
                <c:pt idx="19">
                  <c:v>11/2014</c:v>
                </c:pt>
                <c:pt idx="20">
                  <c:v>05/2015</c:v>
                </c:pt>
              </c:strCache>
            </c:strRef>
          </c:cat>
          <c:val>
            <c:numRef>
              <c:f>List1!$C$408:$C$428</c:f>
              <c:numCache>
                <c:formatCode>0%</c:formatCode>
                <c:ptCount val="21"/>
                <c:pt idx="0">
                  <c:v>0.27</c:v>
                </c:pt>
                <c:pt idx="1">
                  <c:v>0.23</c:v>
                </c:pt>
                <c:pt idx="2">
                  <c:v>0.26</c:v>
                </c:pt>
                <c:pt idx="3">
                  <c:v>0.34000000000000041</c:v>
                </c:pt>
                <c:pt idx="4">
                  <c:v>0.27</c:v>
                </c:pt>
                <c:pt idx="5">
                  <c:v>0.27</c:v>
                </c:pt>
                <c:pt idx="6">
                  <c:v>0.21000000000000021</c:v>
                </c:pt>
                <c:pt idx="7">
                  <c:v>0.21000000000000021</c:v>
                </c:pt>
                <c:pt idx="8">
                  <c:v>0.2</c:v>
                </c:pt>
                <c:pt idx="9">
                  <c:v>0.28000000000000008</c:v>
                </c:pt>
                <c:pt idx="10">
                  <c:v>0.37000000000000038</c:v>
                </c:pt>
                <c:pt idx="11">
                  <c:v>0.32000000000000245</c:v>
                </c:pt>
                <c:pt idx="12">
                  <c:v>0.14000000000000001</c:v>
                </c:pt>
                <c:pt idx="13">
                  <c:v>0.15000000000000024</c:v>
                </c:pt>
                <c:pt idx="14">
                  <c:v>0.13</c:v>
                </c:pt>
                <c:pt idx="15">
                  <c:v>0.11000000000000007</c:v>
                </c:pt>
                <c:pt idx="16">
                  <c:v>0.13</c:v>
                </c:pt>
                <c:pt idx="17">
                  <c:v>0.16000000000000014</c:v>
                </c:pt>
                <c:pt idx="18">
                  <c:v>0.26</c:v>
                </c:pt>
                <c:pt idx="19">
                  <c:v>0.30000000000000032</c:v>
                </c:pt>
                <c:pt idx="20">
                  <c:v>0.28000000000000008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96-4295-B80A-9F0A150CA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068216"/>
        <c:axId val="136068608"/>
      </c:lineChart>
      <c:catAx>
        <c:axId val="136068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6068608"/>
        <c:crosses val="autoZero"/>
        <c:auto val="1"/>
        <c:lblAlgn val="ctr"/>
        <c:lblOffset val="100"/>
        <c:noMultiLvlLbl val="0"/>
      </c:catAx>
      <c:valAx>
        <c:axId val="1360686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60682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906458650934226E-2"/>
          <c:y val="0.14054735925942757"/>
          <c:w val="0.89548752952654065"/>
          <c:h val="0.68298663758140632"/>
        </c:manualLayout>
      </c:layout>
      <c:lineChart>
        <c:grouping val="standard"/>
        <c:varyColors val="0"/>
        <c:ser>
          <c:idx val="0"/>
          <c:order val="0"/>
          <c:tx>
            <c:strRef>
              <c:f>'Vývoj počtu kandidátů'!$C$3</c:f>
              <c:strCache>
                <c:ptCount val="1"/>
                <c:pt idx="0">
                  <c:v>ANO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kandidátů'!$C$4:$C$10</c:f>
              <c:numCache>
                <c:formatCode>General</c:formatCode>
                <c:ptCount val="7"/>
                <c:pt idx="5">
                  <c:v>8717</c:v>
                </c:pt>
                <c:pt idx="6">
                  <c:v>8550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94-4F14-A463-15AB4FF4E1C3}"/>
            </c:ext>
          </c:extLst>
        </c:ser>
        <c:ser>
          <c:idx val="1"/>
          <c:order val="1"/>
          <c:tx>
            <c:strRef>
              <c:f>'Vývoj počtu kandidátů'!$D$3</c:f>
              <c:strCache>
                <c:ptCount val="1"/>
                <c:pt idx="0">
                  <c:v>ČSSD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kandidátů'!$D$4:$D$10</c:f>
              <c:numCache>
                <c:formatCode>General</c:formatCode>
                <c:ptCount val="7"/>
                <c:pt idx="0">
                  <c:v>8332</c:v>
                </c:pt>
                <c:pt idx="1">
                  <c:v>16836</c:v>
                </c:pt>
                <c:pt idx="2">
                  <c:v>19300</c:v>
                </c:pt>
                <c:pt idx="3">
                  <c:v>18686</c:v>
                </c:pt>
                <c:pt idx="4">
                  <c:v>19050</c:v>
                </c:pt>
                <c:pt idx="5">
                  <c:v>18405</c:v>
                </c:pt>
                <c:pt idx="6">
                  <c:v>13482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94-4F14-A463-15AB4FF4E1C3}"/>
            </c:ext>
          </c:extLst>
        </c:ser>
        <c:ser>
          <c:idx val="2"/>
          <c:order val="2"/>
          <c:tx>
            <c:strRef>
              <c:f>'Vývoj počtu kandidátů'!$E$3</c:f>
              <c:strCache>
                <c:ptCount val="1"/>
                <c:pt idx="0">
                  <c:v>KDU-ČSL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kandidátů'!$E$4:$E$10</c:f>
              <c:numCache>
                <c:formatCode>General</c:formatCode>
                <c:ptCount val="7"/>
                <c:pt idx="0">
                  <c:v>21182</c:v>
                </c:pt>
                <c:pt idx="1">
                  <c:v>22353</c:v>
                </c:pt>
                <c:pt idx="2">
                  <c:v>22352</c:v>
                </c:pt>
                <c:pt idx="3">
                  <c:v>21703</c:v>
                </c:pt>
                <c:pt idx="4">
                  <c:v>18374</c:v>
                </c:pt>
                <c:pt idx="5">
                  <c:v>17909</c:v>
                </c:pt>
                <c:pt idx="6">
                  <c:v>15888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94-4F14-A463-15AB4FF4E1C3}"/>
            </c:ext>
          </c:extLst>
        </c:ser>
        <c:ser>
          <c:idx val="3"/>
          <c:order val="3"/>
          <c:tx>
            <c:strRef>
              <c:f>'Vývoj počtu kandidátů'!$F$3</c:f>
              <c:strCache>
                <c:ptCount val="1"/>
                <c:pt idx="0">
                  <c:v>KSČM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kandidátů'!$F$4:$F$10</c:f>
              <c:numCache>
                <c:formatCode>General</c:formatCode>
                <c:ptCount val="7"/>
                <c:pt idx="0">
                  <c:v>22262</c:v>
                </c:pt>
                <c:pt idx="1">
                  <c:v>23177</c:v>
                </c:pt>
                <c:pt idx="2">
                  <c:v>24854</c:v>
                </c:pt>
                <c:pt idx="3">
                  <c:v>23053</c:v>
                </c:pt>
                <c:pt idx="4">
                  <c:v>20826</c:v>
                </c:pt>
                <c:pt idx="5">
                  <c:v>19030</c:v>
                </c:pt>
                <c:pt idx="6">
                  <c:v>15256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B94-4F14-A463-15AB4FF4E1C3}"/>
            </c:ext>
          </c:extLst>
        </c:ser>
        <c:ser>
          <c:idx val="4"/>
          <c:order val="4"/>
          <c:tx>
            <c:strRef>
              <c:f>'Vývoj počtu kandidátů'!$G$3</c:f>
              <c:strCache>
                <c:ptCount val="1"/>
                <c:pt idx="0">
                  <c:v>ODS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kandidátů'!$G$4:$G$10</c:f>
              <c:numCache>
                <c:formatCode>General</c:formatCode>
                <c:ptCount val="7"/>
                <c:pt idx="0">
                  <c:v>19055</c:v>
                </c:pt>
                <c:pt idx="1">
                  <c:v>18080</c:v>
                </c:pt>
                <c:pt idx="2">
                  <c:v>18669</c:v>
                </c:pt>
                <c:pt idx="3">
                  <c:v>21440</c:v>
                </c:pt>
                <c:pt idx="4">
                  <c:v>20695</c:v>
                </c:pt>
                <c:pt idx="5">
                  <c:v>13673</c:v>
                </c:pt>
                <c:pt idx="6">
                  <c:v>12873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B94-4F14-A463-15AB4FF4E1C3}"/>
            </c:ext>
          </c:extLst>
        </c:ser>
        <c:ser>
          <c:idx val="5"/>
          <c:order val="5"/>
          <c:tx>
            <c:strRef>
              <c:f>'Vývoj počtu kandidátů'!$H$3</c:f>
              <c:strCache>
                <c:ptCount val="1"/>
                <c:pt idx="0">
                  <c:v>Piráti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kandidátů'!$H$4:$H$10</c:f>
              <c:numCache>
                <c:formatCode>General</c:formatCode>
                <c:ptCount val="7"/>
                <c:pt idx="4">
                  <c:v>441</c:v>
                </c:pt>
                <c:pt idx="5">
                  <c:v>959</c:v>
                </c:pt>
                <c:pt idx="6">
                  <c:v>2930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B94-4F14-A463-15AB4FF4E1C3}"/>
            </c:ext>
          </c:extLst>
        </c:ser>
        <c:ser>
          <c:idx val="6"/>
          <c:order val="6"/>
          <c:tx>
            <c:strRef>
              <c:f>'Vývoj počtu kandidátů'!$I$3</c:f>
              <c:strCache>
                <c:ptCount val="1"/>
                <c:pt idx="0">
                  <c:v>SPD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kandidátů'!$I$4:$I$10</c:f>
              <c:numCache>
                <c:formatCode>General</c:formatCode>
                <c:ptCount val="7"/>
                <c:pt idx="6">
                  <c:v>4501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B94-4F14-A463-15AB4FF4E1C3}"/>
            </c:ext>
          </c:extLst>
        </c:ser>
        <c:ser>
          <c:idx val="7"/>
          <c:order val="7"/>
          <c:tx>
            <c:strRef>
              <c:f>'Vývoj počtu kandidátů'!$J$3</c:f>
              <c:strCache>
                <c:ptCount val="1"/>
                <c:pt idx="0">
                  <c:v>STAN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kandidátů'!$J$4:$J$10</c:f>
              <c:numCache>
                <c:formatCode>General</c:formatCode>
                <c:ptCount val="7"/>
                <c:pt idx="3">
                  <c:v>35</c:v>
                </c:pt>
                <c:pt idx="4">
                  <c:v>5096</c:v>
                </c:pt>
                <c:pt idx="5">
                  <c:v>5672</c:v>
                </c:pt>
                <c:pt idx="6">
                  <c:v>6871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B94-4F14-A463-15AB4FF4E1C3}"/>
            </c:ext>
          </c:extLst>
        </c:ser>
        <c:ser>
          <c:idx val="8"/>
          <c:order val="8"/>
          <c:tx>
            <c:strRef>
              <c:f>'Vývoj počtu kandidátů'!$K$3</c:f>
              <c:strCache>
                <c:ptCount val="1"/>
                <c:pt idx="0">
                  <c:v>TOP 09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kandidátů'!$K$4:$K$10</c:f>
              <c:numCache>
                <c:formatCode>General</c:formatCode>
                <c:ptCount val="7"/>
                <c:pt idx="4">
                  <c:v>11030</c:v>
                </c:pt>
                <c:pt idx="5">
                  <c:v>7947</c:v>
                </c:pt>
                <c:pt idx="6">
                  <c:v>3641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B94-4F14-A463-15AB4FF4E1C3}"/>
            </c:ext>
          </c:extLst>
        </c:ser>
        <c:ser>
          <c:idx val="9"/>
          <c:order val="9"/>
          <c:tx>
            <c:strRef>
              <c:f>'Vývoj počtu kandidátů'!$L$3</c:f>
              <c:strCache>
                <c:ptCount val="1"/>
                <c:pt idx="0">
                  <c:v>NK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kandidátů'!$L$4:$L$10</c:f>
              <c:numCache>
                <c:formatCode>General</c:formatCode>
                <c:ptCount val="7"/>
                <c:pt idx="0">
                  <c:v>55922</c:v>
                </c:pt>
                <c:pt idx="1">
                  <c:v>68970</c:v>
                </c:pt>
                <c:pt idx="2">
                  <c:v>72153</c:v>
                </c:pt>
                <c:pt idx="3">
                  <c:v>84779</c:v>
                </c:pt>
                <c:pt idx="4">
                  <c:v>95983</c:v>
                </c:pt>
                <c:pt idx="5">
                  <c:v>108580</c:v>
                </c:pt>
                <c:pt idx="6">
                  <c:v>111154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B94-4F14-A463-15AB4FF4E1C3}"/>
            </c:ext>
          </c:extLst>
        </c:ser>
        <c:ser>
          <c:idx val="10"/>
          <c:order val="10"/>
          <c:tx>
            <c:strRef>
              <c:f>'Vývoj počtu kandidátů'!$M$3</c:f>
              <c:strCache>
                <c:ptCount val="1"/>
                <c:pt idx="0">
                  <c:v>Ostatní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kandidátů'!$M$4:$M$10</c:f>
              <c:numCache>
                <c:formatCode>General</c:formatCode>
                <c:ptCount val="7"/>
                <c:pt idx="0">
                  <c:v>32825</c:v>
                </c:pt>
                <c:pt idx="1">
                  <c:v>30193</c:v>
                </c:pt>
                <c:pt idx="2">
                  <c:v>35602</c:v>
                </c:pt>
                <c:pt idx="3">
                  <c:v>31255</c:v>
                </c:pt>
                <c:pt idx="4">
                  <c:v>34323</c:v>
                </c:pt>
                <c:pt idx="5">
                  <c:v>32600</c:v>
                </c:pt>
                <c:pt idx="6">
                  <c:v>21015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B94-4F14-A463-15AB4FF4E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1517872"/>
        <c:axId val="531519184"/>
      </c:lineChart>
      <c:catAx>
        <c:axId val="53151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519184"/>
        <c:crosses val="autoZero"/>
        <c:auto val="1"/>
        <c:lblAlgn val="ctr"/>
        <c:lblOffset val="100"/>
        <c:noMultiLvlLbl val="0"/>
      </c:catAx>
      <c:valAx>
        <c:axId val="53151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25000"/>
                <a:lumOff val="75000"/>
                <a:alpha val="9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51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18636421097232E-2"/>
          <c:y val="0.87634265065394745"/>
          <c:w val="0.96448266059940124"/>
          <c:h val="0.115395789818477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137E-2"/>
          <c:y val="0.16456903281448562"/>
          <c:w val="0.66423715926090554"/>
          <c:h val="0.731607424852601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7.8039927404718714</c:v>
                </c:pt>
                <c:pt idx="1">
                  <c:v>9.3750000000000266</c:v>
                </c:pt>
                <c:pt idx="2">
                  <c:v>8</c:v>
                </c:pt>
                <c:pt idx="3">
                  <c:v>6.1333333333333524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4-4066-8F16-A93B5A0879B9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13.793103448275803</c:v>
                </c:pt>
                <c:pt idx="1">
                  <c:v>11.931818181818098</c:v>
                </c:pt>
                <c:pt idx="2">
                  <c:v>11.2</c:v>
                </c:pt>
                <c:pt idx="3">
                  <c:v>18.133333333333205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24-4066-8F16-A93B5A0879B9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22.232304900181489</c:v>
                </c:pt>
                <c:pt idx="1">
                  <c:v>17.045454545454547</c:v>
                </c:pt>
                <c:pt idx="2">
                  <c:v>25.333333333333176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24-4066-8F16-A93B5A0879B9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28.584392014519029</c:v>
                </c:pt>
                <c:pt idx="1">
                  <c:v>41.477272727272727</c:v>
                </c:pt>
                <c:pt idx="2">
                  <c:v>23.73333333333315</c:v>
                </c:pt>
                <c:pt idx="3">
                  <c:v>21.333333333333176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24-4066-8F16-A93B5A0879B9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27.586206896551598</c:v>
                </c:pt>
                <c:pt idx="1">
                  <c:v>20.170454545454646</c:v>
                </c:pt>
                <c:pt idx="2">
                  <c:v>31.73333333333315</c:v>
                </c:pt>
                <c:pt idx="3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24-4066-8F16-A93B5A0879B9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624-4066-8F16-A93B5A0879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61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624-4066-8F16-A93B5A0879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56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624-4066-8F16-A93B5A0879B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51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624-4066-8F16-A93B5A0879B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56.170598911071068</c:v>
                </c:pt>
                <c:pt idx="1">
                  <c:v>61.647727272727245</c:v>
                </c:pt>
                <c:pt idx="2">
                  <c:v>55.466666666666249</c:v>
                </c:pt>
                <c:pt idx="3">
                  <c:v>51.733333333333363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24-4066-8F16-A93B5A087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51417600"/>
        <c:axId val="151419136"/>
      </c:barChart>
      <c:catAx>
        <c:axId val="151417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419136"/>
        <c:crosses val="autoZero"/>
        <c:auto val="1"/>
        <c:lblAlgn val="ctr"/>
        <c:lblOffset val="100"/>
        <c:noMultiLvlLbl val="0"/>
      </c:catAx>
      <c:valAx>
        <c:axId val="151419136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417600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300" b="1" i="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6445452412751014"/>
          <c:y val="7.9014826143877157E-2"/>
          <c:w val="0.23190044204059107"/>
          <c:h val="0.89454567311632893"/>
        </c:manualLayout>
      </c:layout>
      <c:overlay val="0"/>
      <c:txPr>
        <a:bodyPr/>
        <a:lstStyle/>
        <a:p>
          <a:pPr>
            <a:defRPr sz="1300" b="1" i="0" baseline="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99843083547979"/>
          <c:y val="0.15482515994524931"/>
          <c:w val="0.73014529507456616"/>
          <c:h val="0.738233480412215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11.242067089755214</c:v>
                </c:pt>
                <c:pt idx="1">
                  <c:v>11.647727272727273</c:v>
                </c:pt>
                <c:pt idx="2">
                  <c:v>11.733333333333333</c:v>
                </c:pt>
                <c:pt idx="3">
                  <c:v>10.37234042553192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B0-4635-8545-3C153B99CCA6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13.055303717135086</c:v>
                </c:pt>
                <c:pt idx="1">
                  <c:v>3.4090909090909087</c:v>
                </c:pt>
                <c:pt idx="2">
                  <c:v>16</c:v>
                </c:pt>
                <c:pt idx="3">
                  <c:v>19.148936170212767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B0-4635-8545-3C153B99CCA6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16.591115140525829</c:v>
                </c:pt>
                <c:pt idx="1">
                  <c:v>23.295454545454547</c:v>
                </c:pt>
                <c:pt idx="2">
                  <c:v>11.733333333333333</c:v>
                </c:pt>
                <c:pt idx="3">
                  <c:v>15.159574468085104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B0-4635-8545-3C153B99CCA6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33.454215775158644</c:v>
                </c:pt>
                <c:pt idx="1">
                  <c:v>35.511363636363413</c:v>
                </c:pt>
                <c:pt idx="2">
                  <c:v>34.133333333333333</c:v>
                </c:pt>
                <c:pt idx="3">
                  <c:v>30.851063829787233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B0-4635-8545-3C153B99CCA6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25.657298277425202</c:v>
                </c:pt>
                <c:pt idx="1">
                  <c:v>26.136363636363626</c:v>
                </c:pt>
                <c:pt idx="2">
                  <c:v>26.400000000000002</c:v>
                </c:pt>
                <c:pt idx="3">
                  <c:v>24.468085106382979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B0-4635-8545-3C153B99CCA6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0B0-4635-8545-3C153B99CCA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59.111514052583864</c:v>
                </c:pt>
                <c:pt idx="1">
                  <c:v>61.647727272727245</c:v>
                </c:pt>
                <c:pt idx="2">
                  <c:v>60.533333333333331</c:v>
                </c:pt>
                <c:pt idx="3">
                  <c:v>55.319148936170393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B0-4635-8545-3C153B99CC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51495040"/>
        <c:axId val="151496576"/>
      </c:barChart>
      <c:catAx>
        <c:axId val="151495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496576"/>
        <c:crosses val="autoZero"/>
        <c:auto val="1"/>
        <c:lblAlgn val="ctr"/>
        <c:lblOffset val="100"/>
        <c:noMultiLvlLbl val="0"/>
      </c:catAx>
      <c:valAx>
        <c:axId val="151496576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49504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137E-2"/>
          <c:y val="0.16456903281448562"/>
          <c:w val="0.65717789098114865"/>
          <c:h val="0.713132245752516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7.9162875341219294</c:v>
                </c:pt>
                <c:pt idx="1">
                  <c:v>10.857142857142938</c:v>
                </c:pt>
                <c:pt idx="2">
                  <c:v>6.9333333333333753</c:v>
                </c:pt>
                <c:pt idx="3">
                  <c:v>6.1497326203208553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D5-4847-86BB-879BD4A3DF03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15.286624203821656</c:v>
                </c:pt>
                <c:pt idx="1">
                  <c:v>8.2857142857142865</c:v>
                </c:pt>
                <c:pt idx="2">
                  <c:v>17.600000000000001</c:v>
                </c:pt>
                <c:pt idx="3">
                  <c:v>19.518716577539955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D5-4847-86BB-879BD4A3DF03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26.660600545950789</c:v>
                </c:pt>
                <c:pt idx="1">
                  <c:v>24.857142857142829</c:v>
                </c:pt>
                <c:pt idx="2">
                  <c:v>27.466666666666669</c:v>
                </c:pt>
                <c:pt idx="3">
                  <c:v>27.540106951871589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D5-4847-86BB-879BD4A3DF03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36.305732484076437</c:v>
                </c:pt>
                <c:pt idx="1">
                  <c:v>38.857142857142563</c:v>
                </c:pt>
                <c:pt idx="2">
                  <c:v>36.533333333333331</c:v>
                </c:pt>
                <c:pt idx="3">
                  <c:v>33.689839572192277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D5-4847-86BB-879BD4A3DF03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13.830755232029126</c:v>
                </c:pt>
                <c:pt idx="1">
                  <c:v>17.142857142857231</c:v>
                </c:pt>
                <c:pt idx="2">
                  <c:v>11.466666666666731</c:v>
                </c:pt>
                <c:pt idx="3">
                  <c:v>13.101604278074866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D5-4847-86BB-879BD4A3DF03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50.136487716105556</c:v>
                </c:pt>
                <c:pt idx="1">
                  <c:v>56</c:v>
                </c:pt>
                <c:pt idx="2">
                  <c:v>48</c:v>
                </c:pt>
                <c:pt idx="3">
                  <c:v>46.791443850267193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AD5-4847-86BB-879BD4A3D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51600512"/>
        <c:axId val="151606400"/>
      </c:barChart>
      <c:catAx>
        <c:axId val="151600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606400"/>
        <c:crosses val="autoZero"/>
        <c:auto val="1"/>
        <c:lblAlgn val="ctr"/>
        <c:lblOffset val="100"/>
        <c:noMultiLvlLbl val="0"/>
      </c:catAx>
      <c:valAx>
        <c:axId val="151606400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600512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200" b="1" i="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680758604235246"/>
          <c:y val="9.1196837389545968E-2"/>
          <c:w val="0.22199241067932368"/>
          <c:h val="0.86670051568085515"/>
        </c:manualLayout>
      </c:layout>
      <c:overlay val="0"/>
      <c:txPr>
        <a:bodyPr/>
        <a:lstStyle/>
        <a:p>
          <a:pPr>
            <a:defRPr sz="1200" b="1" i="0" baseline="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137E-2"/>
          <c:y val="0.16456903281448562"/>
          <c:w val="0.84012172869593182"/>
          <c:h val="0.712176442608233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7.8039927404718714</c:v>
                </c:pt>
                <c:pt idx="1">
                  <c:v>12</c:v>
                </c:pt>
                <c:pt idx="2">
                  <c:v>5.8355437665782475</c:v>
                </c:pt>
                <c:pt idx="3">
                  <c:v>5.8666666666666663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C6-4652-B178-AE49E9E8C299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19.69147005444659</c:v>
                </c:pt>
                <c:pt idx="1">
                  <c:v>20.285714285714104</c:v>
                </c:pt>
                <c:pt idx="2">
                  <c:v>17.506631299734689</c:v>
                </c:pt>
                <c:pt idx="3">
                  <c:v>21.333333333333176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C6-4652-B178-AE49E9E8C299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21.506352087114326</c:v>
                </c:pt>
                <c:pt idx="1">
                  <c:v>26.857142857142829</c:v>
                </c:pt>
                <c:pt idx="2">
                  <c:v>19.098143236074122</c:v>
                </c:pt>
                <c:pt idx="3">
                  <c:v>18.933333333333135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C6-4652-B178-AE49E9E8C299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27.767695099818535</c:v>
                </c:pt>
                <c:pt idx="1">
                  <c:v>33.142857142857153</c:v>
                </c:pt>
                <c:pt idx="2">
                  <c:v>27.320954907161806</c:v>
                </c:pt>
                <c:pt idx="3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C6-4652-B178-AE49E9E8C299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23.230490018148821</c:v>
                </c:pt>
                <c:pt idx="1">
                  <c:v>7.7142857142857055</c:v>
                </c:pt>
                <c:pt idx="2">
                  <c:v>30.238726790450929</c:v>
                </c:pt>
                <c:pt idx="3">
                  <c:v>30.666666666666671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C6-4652-B178-AE49E9E8C299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6C6-4652-B178-AE49E9E8C29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50.998185117967331</c:v>
                </c:pt>
                <c:pt idx="1">
                  <c:v>40.857142857142563</c:v>
                </c:pt>
                <c:pt idx="2">
                  <c:v>57.559681697612135</c:v>
                </c:pt>
                <c:pt idx="3">
                  <c:v>53.866666666666227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C6-4652-B178-AE49E9E8C2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51682048"/>
        <c:axId val="151704320"/>
      </c:barChart>
      <c:catAx>
        <c:axId val="15168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704320"/>
        <c:crosses val="autoZero"/>
        <c:auto val="1"/>
        <c:lblAlgn val="ctr"/>
        <c:lblOffset val="100"/>
        <c:noMultiLvlLbl val="0"/>
      </c:catAx>
      <c:valAx>
        <c:axId val="151704320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168204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15-29 years old</c:v>
                </c:pt>
              </c:strCache>
            </c:strRef>
          </c:tx>
          <c:invertIfNegative val="0"/>
          <c:dLbls>
            <c:spPr>
              <a:ln>
                <a:solidFill>
                  <a:srgbClr val="0070C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List1!$A$2:$A$8</c:f>
              <c:strCache>
                <c:ptCount val="7"/>
                <c:pt idx="0">
                  <c:v>Lithuania</c:v>
                </c:pt>
                <c:pt idx="1">
                  <c:v>Czechia</c:v>
                </c:pt>
                <c:pt idx="2">
                  <c:v>Hungary</c:v>
                </c:pt>
                <c:pt idx="3">
                  <c:v>OECD</c:v>
                </c:pt>
                <c:pt idx="4">
                  <c:v>Finland</c:v>
                </c:pt>
                <c:pt idx="5">
                  <c:v>Germany</c:v>
                </c:pt>
                <c:pt idx="6">
                  <c:v>Denmark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59</c:v>
                </c:pt>
                <c:pt idx="1">
                  <c:v>57</c:v>
                </c:pt>
                <c:pt idx="2">
                  <c:v>49</c:v>
                </c:pt>
                <c:pt idx="3">
                  <c:v>26</c:v>
                </c:pt>
                <c:pt idx="4">
                  <c:v>13</c:v>
                </c:pt>
                <c:pt idx="5">
                  <c:v>8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A7-4BBA-884A-C2D61EE0171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Average</c:v>
                </c:pt>
              </c:strCache>
            </c:strRef>
          </c:tx>
          <c:invertIfNegative val="0"/>
          <c:dLbls>
            <c:numFmt formatCode="General" sourceLinked="0"/>
            <c:spPr>
              <a:effectLst>
                <a:innerShdw blurRad="1117600" dist="2349500" dir="21540000">
                  <a:prstClr val="black">
                    <a:alpha val="32000"/>
                  </a:prst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List1!$A$2:$A$8</c:f>
              <c:strCache>
                <c:ptCount val="7"/>
                <c:pt idx="0">
                  <c:v>Lithuania</c:v>
                </c:pt>
                <c:pt idx="1">
                  <c:v>Czechia</c:v>
                </c:pt>
                <c:pt idx="2">
                  <c:v>Hungary</c:v>
                </c:pt>
                <c:pt idx="3">
                  <c:v>OECD</c:v>
                </c:pt>
                <c:pt idx="4">
                  <c:v>Finland</c:v>
                </c:pt>
                <c:pt idx="5">
                  <c:v>Germany</c:v>
                </c:pt>
                <c:pt idx="6">
                  <c:v>Denmark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32</c:v>
                </c:pt>
                <c:pt idx="1">
                  <c:v>30</c:v>
                </c:pt>
                <c:pt idx="2">
                  <c:v>36</c:v>
                </c:pt>
                <c:pt idx="3">
                  <c:v>19</c:v>
                </c:pt>
                <c:pt idx="4">
                  <c:v>8</c:v>
                </c:pt>
                <c:pt idx="5">
                  <c:v>5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A7-4BBA-884A-C2D61EE017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629464"/>
        <c:axId val="205629856"/>
      </c:barChart>
      <c:catAx>
        <c:axId val="205629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prstClr val="black">
                <a:alpha val="0"/>
              </a:prstClr>
            </a:solidFill>
          </a:ln>
        </c:spPr>
        <c:crossAx val="205629856"/>
        <c:crosses val="autoZero"/>
        <c:auto val="1"/>
        <c:lblAlgn val="ctr"/>
        <c:lblOffset val="100"/>
        <c:noMultiLvlLbl val="0"/>
      </c:catAx>
      <c:valAx>
        <c:axId val="205629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solidFill>
              <a:srgbClr val="4F81BD">
                <a:alpha val="0"/>
              </a:srgbClr>
            </a:solidFill>
          </a:ln>
        </c:spPr>
        <c:crossAx val="205629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1511653057256657"/>
          <c:y val="0.18068149203759551"/>
          <c:w val="0.29815507436570432"/>
          <c:h val="9.82129518887680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 i="0" baseline="0"/>
      </a:pPr>
      <a:endParaRPr lang="cs-CZ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A4-41E6-95D9-EB7CEBE1E391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A4-41E6-95D9-EB7CEBE1E391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A4-41E6-95D9-EB7CEBE1E391}"/>
              </c:ext>
            </c:extLst>
          </c:dPt>
          <c:cat>
            <c:strRef>
              <c:f>List1!$B$3:$B$28</c:f>
              <c:strCache>
                <c:ptCount val="26"/>
                <c:pt idx="0">
                  <c:v>Lékař</c:v>
                </c:pt>
                <c:pt idx="1">
                  <c:v>Vědec</c:v>
                </c:pt>
                <c:pt idx="2">
                  <c:v>Zdravotní sestra</c:v>
                </c:pt>
                <c:pt idx="3">
                  <c:v>Učitel na vysoké škole</c:v>
                </c:pt>
                <c:pt idx="4">
                  <c:v>Učitel na základní škole</c:v>
                </c:pt>
                <c:pt idx="5">
                  <c:v>Soudce</c:v>
                </c:pt>
                <c:pt idx="6">
                  <c:v>Projektant</c:v>
                </c:pt>
                <c:pt idx="7">
                  <c:v>Programátor</c:v>
                </c:pt>
                <c:pt idx="8">
                  <c:v>Soukromý zemědělec</c:v>
                </c:pt>
                <c:pt idx="9">
                  <c:v>Policista</c:v>
                </c:pt>
                <c:pt idx="10">
                  <c:v>Starosta</c:v>
                </c:pt>
                <c:pt idx="11">
                  <c:v>Voják z povolání</c:v>
                </c:pt>
                <c:pt idx="12">
                  <c:v>Truhlář</c:v>
                </c:pt>
                <c:pt idx="13">
                  <c:v>Účetní</c:v>
                </c:pt>
                <c:pt idx="14">
                  <c:v>Majitel malého obchodu</c:v>
                </c:pt>
                <c:pt idx="15">
                  <c:v>Profesionální sportovec</c:v>
                </c:pt>
                <c:pt idx="16">
                  <c:v>Manažer</c:v>
                </c:pt>
                <c:pt idx="17">
                  <c:v>Ministr</c:v>
                </c:pt>
                <c:pt idx="18">
                  <c:v>Stavební dělník</c:v>
                </c:pt>
                <c:pt idx="19">
                  <c:v>Bankovní úředník</c:v>
                </c:pt>
                <c:pt idx="20">
                  <c:v>Novinář</c:v>
                </c:pt>
                <c:pt idx="21">
                  <c:v>Kněz</c:v>
                </c:pt>
                <c:pt idx="22">
                  <c:v>Prodavač</c:v>
                </c:pt>
                <c:pt idx="23">
                  <c:v>Sekretářka</c:v>
                </c:pt>
                <c:pt idx="24">
                  <c:v>Poslanec</c:v>
                </c:pt>
                <c:pt idx="25">
                  <c:v>Uklízečka</c:v>
                </c:pt>
              </c:strCache>
            </c:strRef>
          </c:cat>
          <c:val>
            <c:numRef>
              <c:f>List1!$C$3:$C$28</c:f>
              <c:numCache>
                <c:formatCode>General</c:formatCode>
                <c:ptCount val="26"/>
                <c:pt idx="0">
                  <c:v>90.2</c:v>
                </c:pt>
                <c:pt idx="1">
                  <c:v>77.2</c:v>
                </c:pt>
                <c:pt idx="2">
                  <c:v>72.900000000000006</c:v>
                </c:pt>
                <c:pt idx="3">
                  <c:v>72.900000000000006</c:v>
                </c:pt>
                <c:pt idx="4">
                  <c:v>70.8</c:v>
                </c:pt>
                <c:pt idx="5">
                  <c:v>64</c:v>
                </c:pt>
                <c:pt idx="6">
                  <c:v>61.2</c:v>
                </c:pt>
                <c:pt idx="7">
                  <c:v>59.7</c:v>
                </c:pt>
                <c:pt idx="8">
                  <c:v>58.2</c:v>
                </c:pt>
                <c:pt idx="9">
                  <c:v>56.3</c:v>
                </c:pt>
                <c:pt idx="10">
                  <c:v>54.1</c:v>
                </c:pt>
                <c:pt idx="11">
                  <c:v>53.6</c:v>
                </c:pt>
                <c:pt idx="12">
                  <c:v>52</c:v>
                </c:pt>
                <c:pt idx="13">
                  <c:v>50.4</c:v>
                </c:pt>
                <c:pt idx="14">
                  <c:v>50.1</c:v>
                </c:pt>
                <c:pt idx="15">
                  <c:v>49.3</c:v>
                </c:pt>
                <c:pt idx="16">
                  <c:v>48.8</c:v>
                </c:pt>
                <c:pt idx="17">
                  <c:v>46.5</c:v>
                </c:pt>
                <c:pt idx="18">
                  <c:v>44</c:v>
                </c:pt>
                <c:pt idx="19">
                  <c:v>42.4</c:v>
                </c:pt>
                <c:pt idx="20">
                  <c:v>41.2</c:v>
                </c:pt>
                <c:pt idx="21">
                  <c:v>41.2</c:v>
                </c:pt>
                <c:pt idx="22">
                  <c:v>40.300000000000004</c:v>
                </c:pt>
                <c:pt idx="23">
                  <c:v>37.300000000000004</c:v>
                </c:pt>
                <c:pt idx="24">
                  <c:v>31.2</c:v>
                </c:pt>
                <c:pt idx="25">
                  <c:v>28.9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1F-4BBD-BC50-967FC5D7A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069392"/>
        <c:axId val="136069784"/>
      </c:barChart>
      <c:catAx>
        <c:axId val="13606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6069784"/>
        <c:crosses val="autoZero"/>
        <c:auto val="1"/>
        <c:lblAlgn val="ctr"/>
        <c:lblOffset val="100"/>
        <c:noMultiLvlLbl val="0"/>
      </c:catAx>
      <c:valAx>
        <c:axId val="136069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606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906458650934226E-2"/>
          <c:y val="0.14054735925942757"/>
          <c:w val="0.89548752952654065"/>
          <c:h val="0.68298663758140632"/>
        </c:manualLayout>
      </c:layout>
      <c:lineChart>
        <c:grouping val="standard"/>
        <c:varyColors val="0"/>
        <c:ser>
          <c:idx val="0"/>
          <c:order val="0"/>
          <c:tx>
            <c:strRef>
              <c:f>'Vývoj počtu kandidátů'!$C$3</c:f>
              <c:strCache>
                <c:ptCount val="1"/>
                <c:pt idx="0">
                  <c:v>ANO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kandidátů'!$C$4:$C$10</c:f>
              <c:numCache>
                <c:formatCode>General</c:formatCode>
                <c:ptCount val="7"/>
                <c:pt idx="5">
                  <c:v>8717</c:v>
                </c:pt>
                <c:pt idx="6">
                  <c:v>8550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1B-468F-AEE3-11A0C240F4B4}"/>
            </c:ext>
          </c:extLst>
        </c:ser>
        <c:ser>
          <c:idx val="1"/>
          <c:order val="1"/>
          <c:tx>
            <c:strRef>
              <c:f>'Vývoj počtu kandidátů'!$D$3</c:f>
              <c:strCache>
                <c:ptCount val="1"/>
                <c:pt idx="0">
                  <c:v>ČSSD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kandidátů'!$D$4:$D$10</c:f>
              <c:numCache>
                <c:formatCode>General</c:formatCode>
                <c:ptCount val="7"/>
                <c:pt idx="0">
                  <c:v>8332</c:v>
                </c:pt>
                <c:pt idx="1">
                  <c:v>16836</c:v>
                </c:pt>
                <c:pt idx="2">
                  <c:v>19300</c:v>
                </c:pt>
                <c:pt idx="3">
                  <c:v>18686</c:v>
                </c:pt>
                <c:pt idx="4">
                  <c:v>19050</c:v>
                </c:pt>
                <c:pt idx="5">
                  <c:v>18405</c:v>
                </c:pt>
                <c:pt idx="6">
                  <c:v>13482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1B-468F-AEE3-11A0C240F4B4}"/>
            </c:ext>
          </c:extLst>
        </c:ser>
        <c:ser>
          <c:idx val="2"/>
          <c:order val="2"/>
          <c:tx>
            <c:strRef>
              <c:f>'Vývoj počtu kandidátů'!$E$3</c:f>
              <c:strCache>
                <c:ptCount val="1"/>
                <c:pt idx="0">
                  <c:v>KDU-ČSL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kandidátů'!$E$4:$E$10</c:f>
              <c:numCache>
                <c:formatCode>General</c:formatCode>
                <c:ptCount val="7"/>
                <c:pt idx="0">
                  <c:v>21182</c:v>
                </c:pt>
                <c:pt idx="1">
                  <c:v>22353</c:v>
                </c:pt>
                <c:pt idx="2">
                  <c:v>22352</c:v>
                </c:pt>
                <c:pt idx="3">
                  <c:v>21703</c:v>
                </c:pt>
                <c:pt idx="4">
                  <c:v>18374</c:v>
                </c:pt>
                <c:pt idx="5">
                  <c:v>17909</c:v>
                </c:pt>
                <c:pt idx="6">
                  <c:v>15888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1B-468F-AEE3-11A0C240F4B4}"/>
            </c:ext>
          </c:extLst>
        </c:ser>
        <c:ser>
          <c:idx val="3"/>
          <c:order val="3"/>
          <c:tx>
            <c:strRef>
              <c:f>'Vývoj počtu kandidátů'!$F$3</c:f>
              <c:strCache>
                <c:ptCount val="1"/>
                <c:pt idx="0">
                  <c:v>KSČM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kandidátů'!$F$4:$F$10</c:f>
              <c:numCache>
                <c:formatCode>General</c:formatCode>
                <c:ptCount val="7"/>
                <c:pt idx="0">
                  <c:v>22262</c:v>
                </c:pt>
                <c:pt idx="1">
                  <c:v>23177</c:v>
                </c:pt>
                <c:pt idx="2">
                  <c:v>24854</c:v>
                </c:pt>
                <c:pt idx="3">
                  <c:v>23053</c:v>
                </c:pt>
                <c:pt idx="4">
                  <c:v>20826</c:v>
                </c:pt>
                <c:pt idx="5">
                  <c:v>19030</c:v>
                </c:pt>
                <c:pt idx="6">
                  <c:v>15256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1B-468F-AEE3-11A0C240F4B4}"/>
            </c:ext>
          </c:extLst>
        </c:ser>
        <c:ser>
          <c:idx val="4"/>
          <c:order val="4"/>
          <c:tx>
            <c:strRef>
              <c:f>'Vývoj počtu kandidátů'!$G$3</c:f>
              <c:strCache>
                <c:ptCount val="1"/>
                <c:pt idx="0">
                  <c:v>ODS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kandidátů'!$G$4:$G$10</c:f>
              <c:numCache>
                <c:formatCode>General</c:formatCode>
                <c:ptCount val="7"/>
                <c:pt idx="0">
                  <c:v>19055</c:v>
                </c:pt>
                <c:pt idx="1">
                  <c:v>18080</c:v>
                </c:pt>
                <c:pt idx="2">
                  <c:v>18669</c:v>
                </c:pt>
                <c:pt idx="3">
                  <c:v>21440</c:v>
                </c:pt>
                <c:pt idx="4">
                  <c:v>20695</c:v>
                </c:pt>
                <c:pt idx="5">
                  <c:v>13673</c:v>
                </c:pt>
                <c:pt idx="6">
                  <c:v>12873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C1B-468F-AEE3-11A0C240F4B4}"/>
            </c:ext>
          </c:extLst>
        </c:ser>
        <c:ser>
          <c:idx val="5"/>
          <c:order val="5"/>
          <c:tx>
            <c:strRef>
              <c:f>'Vývoj počtu kandidátů'!$H$3</c:f>
              <c:strCache>
                <c:ptCount val="1"/>
                <c:pt idx="0">
                  <c:v>Piráti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kandidátů'!$H$4:$H$10</c:f>
              <c:numCache>
                <c:formatCode>General</c:formatCode>
                <c:ptCount val="7"/>
                <c:pt idx="4">
                  <c:v>441</c:v>
                </c:pt>
                <c:pt idx="5">
                  <c:v>959</c:v>
                </c:pt>
                <c:pt idx="6">
                  <c:v>2930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1B-468F-AEE3-11A0C240F4B4}"/>
            </c:ext>
          </c:extLst>
        </c:ser>
        <c:ser>
          <c:idx val="6"/>
          <c:order val="6"/>
          <c:tx>
            <c:strRef>
              <c:f>'Vývoj počtu kandidátů'!$I$3</c:f>
              <c:strCache>
                <c:ptCount val="1"/>
                <c:pt idx="0">
                  <c:v>SPD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kandidátů'!$I$4:$I$10</c:f>
              <c:numCache>
                <c:formatCode>General</c:formatCode>
                <c:ptCount val="7"/>
                <c:pt idx="6">
                  <c:v>4501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C1B-468F-AEE3-11A0C240F4B4}"/>
            </c:ext>
          </c:extLst>
        </c:ser>
        <c:ser>
          <c:idx val="7"/>
          <c:order val="7"/>
          <c:tx>
            <c:strRef>
              <c:f>'Vývoj počtu kandidátů'!$J$3</c:f>
              <c:strCache>
                <c:ptCount val="1"/>
                <c:pt idx="0">
                  <c:v>STAN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kandidátů'!$J$4:$J$10</c:f>
              <c:numCache>
                <c:formatCode>General</c:formatCode>
                <c:ptCount val="7"/>
                <c:pt idx="3">
                  <c:v>35</c:v>
                </c:pt>
                <c:pt idx="4">
                  <c:v>5096</c:v>
                </c:pt>
                <c:pt idx="5">
                  <c:v>5672</c:v>
                </c:pt>
                <c:pt idx="6">
                  <c:v>6871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C1B-468F-AEE3-11A0C240F4B4}"/>
            </c:ext>
          </c:extLst>
        </c:ser>
        <c:ser>
          <c:idx val="8"/>
          <c:order val="8"/>
          <c:tx>
            <c:strRef>
              <c:f>'Vývoj počtu kandidátů'!$K$3</c:f>
              <c:strCache>
                <c:ptCount val="1"/>
                <c:pt idx="0">
                  <c:v>TOP 09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kandidátů'!$K$4:$K$10</c:f>
              <c:numCache>
                <c:formatCode>General</c:formatCode>
                <c:ptCount val="7"/>
                <c:pt idx="4">
                  <c:v>11030</c:v>
                </c:pt>
                <c:pt idx="5">
                  <c:v>7947</c:v>
                </c:pt>
                <c:pt idx="6">
                  <c:v>3641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C1B-468F-AEE3-11A0C240F4B4}"/>
            </c:ext>
          </c:extLst>
        </c:ser>
        <c:ser>
          <c:idx val="9"/>
          <c:order val="9"/>
          <c:tx>
            <c:strRef>
              <c:f>'Vývoj počtu kandidátů'!$L$3</c:f>
              <c:strCache>
                <c:ptCount val="1"/>
                <c:pt idx="0">
                  <c:v>NK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kandidátů'!$L$4:$L$10</c:f>
              <c:numCache>
                <c:formatCode>General</c:formatCode>
                <c:ptCount val="7"/>
                <c:pt idx="0">
                  <c:v>55922</c:v>
                </c:pt>
                <c:pt idx="1">
                  <c:v>68970</c:v>
                </c:pt>
                <c:pt idx="2">
                  <c:v>72153</c:v>
                </c:pt>
                <c:pt idx="3">
                  <c:v>84779</c:v>
                </c:pt>
                <c:pt idx="4">
                  <c:v>95983</c:v>
                </c:pt>
                <c:pt idx="5">
                  <c:v>108580</c:v>
                </c:pt>
                <c:pt idx="6">
                  <c:v>111154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C1B-468F-AEE3-11A0C240F4B4}"/>
            </c:ext>
          </c:extLst>
        </c:ser>
        <c:ser>
          <c:idx val="10"/>
          <c:order val="10"/>
          <c:tx>
            <c:strRef>
              <c:f>'Vývoj počtu kandidátů'!$M$3</c:f>
              <c:strCache>
                <c:ptCount val="1"/>
                <c:pt idx="0">
                  <c:v>Ostatní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kandidátů'!$M$4:$M$10</c:f>
              <c:numCache>
                <c:formatCode>General</c:formatCode>
                <c:ptCount val="7"/>
                <c:pt idx="0">
                  <c:v>32825</c:v>
                </c:pt>
                <c:pt idx="1">
                  <c:v>30193</c:v>
                </c:pt>
                <c:pt idx="2">
                  <c:v>35602</c:v>
                </c:pt>
                <c:pt idx="3">
                  <c:v>31255</c:v>
                </c:pt>
                <c:pt idx="4">
                  <c:v>34323</c:v>
                </c:pt>
                <c:pt idx="5">
                  <c:v>32600</c:v>
                </c:pt>
                <c:pt idx="6">
                  <c:v>21015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C1B-468F-AEE3-11A0C240F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1517872"/>
        <c:axId val="531519184"/>
      </c:lineChart>
      <c:catAx>
        <c:axId val="53151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519184"/>
        <c:crosses val="autoZero"/>
        <c:auto val="1"/>
        <c:lblAlgn val="ctr"/>
        <c:lblOffset val="100"/>
        <c:noMultiLvlLbl val="0"/>
      </c:catAx>
      <c:valAx>
        <c:axId val="53151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25000"/>
                <a:lumOff val="75000"/>
                <a:alpha val="9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51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18636421097232E-2"/>
          <c:y val="0.87634265065394745"/>
          <c:w val="0.96448266059940124"/>
          <c:h val="0.115395789818477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1819E-2"/>
          <c:y val="0.15575051846091176"/>
          <c:w val="0.76014185628372299"/>
          <c:h val="0.712176442608233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2.2706630336058127</c:v>
                </c:pt>
                <c:pt idx="1">
                  <c:v>6.2678062678062645</c:v>
                </c:pt>
                <c:pt idx="2">
                  <c:v>0.26525198938992056</c:v>
                </c:pt>
                <c:pt idx="3">
                  <c:v>0.53619302949061654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6-47AB-8157-478FAC9A0D5E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1 - Člověk nemůže být nikdy dost opatrný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20.435967302452315</c:v>
                </c:pt>
                <c:pt idx="1">
                  <c:v>34.188034188034187</c:v>
                </c:pt>
                <c:pt idx="2">
                  <c:v>11.405835543766582</c:v>
                </c:pt>
                <c:pt idx="3">
                  <c:v>16.621983914209121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6-47AB-8157-478FAC9A0D5E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19.709355131698466</c:v>
                </c:pt>
                <c:pt idx="1">
                  <c:v>20.797720797720789</c:v>
                </c:pt>
                <c:pt idx="2">
                  <c:v>18.832891246684351</c:v>
                </c:pt>
                <c:pt idx="3">
                  <c:v>19.571045576407506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6-47AB-8157-478FAC9A0D5E}"/>
            </c:ext>
          </c:extLst>
        </c:ser>
        <c:ser>
          <c:idx val="6"/>
          <c:order val="3"/>
          <c:tx>
            <c:strRef>
              <c:f>List1!$A$5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A1C46B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32.606721162579483</c:v>
                </c:pt>
                <c:pt idx="1">
                  <c:v>35.327635327635328</c:v>
                </c:pt>
                <c:pt idx="2">
                  <c:v>30.238726790450929</c:v>
                </c:pt>
                <c:pt idx="3">
                  <c:v>32.439678284182307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6-47AB-8157-478FAC9A0D5E}"/>
            </c:ext>
          </c:extLst>
        </c:ser>
        <c:ser>
          <c:idx val="8"/>
          <c:order val="4"/>
          <c:tx>
            <c:strRef>
              <c:f>List1!$A$6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20.345140781108082</c:v>
                </c:pt>
                <c:pt idx="1">
                  <c:v>2.8490028490028481</c:v>
                </c:pt>
                <c:pt idx="2">
                  <c:v>31.299734748010611</c:v>
                </c:pt>
                <c:pt idx="3">
                  <c:v>25.737265415549604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6-47AB-8157-478FAC9A0D5E}"/>
            </c:ext>
          </c:extLst>
        </c:ser>
        <c:ser>
          <c:idx val="10"/>
          <c:order val="5"/>
          <c:tx>
            <c:strRef>
              <c:f>List1!$A$7</c:f>
              <c:strCache>
                <c:ptCount val="1"/>
                <c:pt idx="0">
                  <c:v>5 - Většině lidí se dá důvěřovat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4.6321525885558561</c:v>
                </c:pt>
                <c:pt idx="1">
                  <c:v>0.56980056980056959</c:v>
                </c:pt>
                <c:pt idx="2">
                  <c:v>7.957559681697612</c:v>
                </c:pt>
                <c:pt idx="3">
                  <c:v>5.0938337801608595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6-47AB-8157-478FAC9A0D5E}"/>
            </c:ext>
          </c:extLst>
        </c:ser>
        <c:ser>
          <c:idx val="12"/>
          <c:order val="6"/>
          <c:tx>
            <c:strRef>
              <c:f>List1!$A$8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List1!$B$8:$E$8</c:f>
              <c:numCache>
                <c:formatCode>0</c:formatCode>
                <c:ptCount val="4"/>
                <c:pt idx="0">
                  <c:v>24.977293369663933</c:v>
                </c:pt>
                <c:pt idx="1">
                  <c:v>3.4188034188034178</c:v>
                </c:pt>
                <c:pt idx="2">
                  <c:v>39.257294429708203</c:v>
                </c:pt>
                <c:pt idx="3">
                  <c:v>30.831099195710461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6-47AB-8157-478FAC9A0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30875136"/>
        <c:axId val="230876672"/>
      </c:barChart>
      <c:catAx>
        <c:axId val="230875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30876672"/>
        <c:crosses val="autoZero"/>
        <c:auto val="1"/>
        <c:lblAlgn val="ctr"/>
        <c:lblOffset val="100"/>
        <c:noMultiLvlLbl val="0"/>
      </c:catAx>
      <c:valAx>
        <c:axId val="230876672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30875136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100" b="1" i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82883861367722778"/>
          <c:y val="0.13504899664456521"/>
          <c:w val="0.1617125674251349"/>
          <c:h val="0.82122629659324342"/>
        </c:manualLayout>
      </c:layout>
      <c:overlay val="0"/>
      <c:txPr>
        <a:bodyPr/>
        <a:lstStyle/>
        <a:p>
          <a:pPr>
            <a:defRPr sz="110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906458650934226E-2"/>
          <c:y val="0.14054735925942757"/>
          <c:w val="0.89548752952654065"/>
          <c:h val="0.68298663758140632"/>
        </c:manualLayout>
      </c:layout>
      <c:lineChart>
        <c:grouping val="standard"/>
        <c:varyColors val="0"/>
        <c:ser>
          <c:idx val="0"/>
          <c:order val="0"/>
          <c:tx>
            <c:strRef>
              <c:f>'Vývoj počtu kandidátů'!$C$3</c:f>
              <c:strCache>
                <c:ptCount val="1"/>
                <c:pt idx="0">
                  <c:v>ANO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kandidátů'!$C$4:$C$10</c:f>
              <c:numCache>
                <c:formatCode>General</c:formatCode>
                <c:ptCount val="7"/>
                <c:pt idx="5">
                  <c:v>8717</c:v>
                </c:pt>
                <c:pt idx="6">
                  <c:v>8550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FE-426D-BF0D-C07A20701A5A}"/>
            </c:ext>
          </c:extLst>
        </c:ser>
        <c:ser>
          <c:idx val="1"/>
          <c:order val="1"/>
          <c:tx>
            <c:strRef>
              <c:f>'Vývoj počtu kandidátů'!$D$3</c:f>
              <c:strCache>
                <c:ptCount val="1"/>
                <c:pt idx="0">
                  <c:v>ČSSD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kandidátů'!$D$4:$D$10</c:f>
              <c:numCache>
                <c:formatCode>General</c:formatCode>
                <c:ptCount val="7"/>
                <c:pt idx="0">
                  <c:v>8332</c:v>
                </c:pt>
                <c:pt idx="1">
                  <c:v>16836</c:v>
                </c:pt>
                <c:pt idx="2">
                  <c:v>19300</c:v>
                </c:pt>
                <c:pt idx="3">
                  <c:v>18686</c:v>
                </c:pt>
                <c:pt idx="4">
                  <c:v>19050</c:v>
                </c:pt>
                <c:pt idx="5">
                  <c:v>18405</c:v>
                </c:pt>
                <c:pt idx="6">
                  <c:v>13482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FE-426D-BF0D-C07A20701A5A}"/>
            </c:ext>
          </c:extLst>
        </c:ser>
        <c:ser>
          <c:idx val="2"/>
          <c:order val="2"/>
          <c:tx>
            <c:strRef>
              <c:f>'Vývoj počtu kandidátů'!$E$3</c:f>
              <c:strCache>
                <c:ptCount val="1"/>
                <c:pt idx="0">
                  <c:v>KDU-ČSL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kandidátů'!$E$4:$E$10</c:f>
              <c:numCache>
                <c:formatCode>General</c:formatCode>
                <c:ptCount val="7"/>
                <c:pt idx="0">
                  <c:v>21182</c:v>
                </c:pt>
                <c:pt idx="1">
                  <c:v>22353</c:v>
                </c:pt>
                <c:pt idx="2">
                  <c:v>22352</c:v>
                </c:pt>
                <c:pt idx="3">
                  <c:v>21703</c:v>
                </c:pt>
                <c:pt idx="4">
                  <c:v>18374</c:v>
                </c:pt>
                <c:pt idx="5">
                  <c:v>17909</c:v>
                </c:pt>
                <c:pt idx="6">
                  <c:v>15888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FE-426D-BF0D-C07A20701A5A}"/>
            </c:ext>
          </c:extLst>
        </c:ser>
        <c:ser>
          <c:idx val="3"/>
          <c:order val="3"/>
          <c:tx>
            <c:strRef>
              <c:f>'Vývoj počtu kandidátů'!$F$3</c:f>
              <c:strCache>
                <c:ptCount val="1"/>
                <c:pt idx="0">
                  <c:v>KSČM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kandidátů'!$F$4:$F$10</c:f>
              <c:numCache>
                <c:formatCode>General</c:formatCode>
                <c:ptCount val="7"/>
                <c:pt idx="0">
                  <c:v>22262</c:v>
                </c:pt>
                <c:pt idx="1">
                  <c:v>23177</c:v>
                </c:pt>
                <c:pt idx="2">
                  <c:v>24854</c:v>
                </c:pt>
                <c:pt idx="3">
                  <c:v>23053</c:v>
                </c:pt>
                <c:pt idx="4">
                  <c:v>20826</c:v>
                </c:pt>
                <c:pt idx="5">
                  <c:v>19030</c:v>
                </c:pt>
                <c:pt idx="6">
                  <c:v>15256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FE-426D-BF0D-C07A20701A5A}"/>
            </c:ext>
          </c:extLst>
        </c:ser>
        <c:ser>
          <c:idx val="4"/>
          <c:order val="4"/>
          <c:tx>
            <c:strRef>
              <c:f>'Vývoj počtu kandidátů'!$G$3</c:f>
              <c:strCache>
                <c:ptCount val="1"/>
                <c:pt idx="0">
                  <c:v>ODS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kandidátů'!$G$4:$G$10</c:f>
              <c:numCache>
                <c:formatCode>General</c:formatCode>
                <c:ptCount val="7"/>
                <c:pt idx="0">
                  <c:v>19055</c:v>
                </c:pt>
                <c:pt idx="1">
                  <c:v>18080</c:v>
                </c:pt>
                <c:pt idx="2">
                  <c:v>18669</c:v>
                </c:pt>
                <c:pt idx="3">
                  <c:v>21440</c:v>
                </c:pt>
                <c:pt idx="4">
                  <c:v>20695</c:v>
                </c:pt>
                <c:pt idx="5">
                  <c:v>13673</c:v>
                </c:pt>
                <c:pt idx="6">
                  <c:v>12873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2FE-426D-BF0D-C07A20701A5A}"/>
            </c:ext>
          </c:extLst>
        </c:ser>
        <c:ser>
          <c:idx val="5"/>
          <c:order val="5"/>
          <c:tx>
            <c:strRef>
              <c:f>'Vývoj počtu kandidátů'!$H$3</c:f>
              <c:strCache>
                <c:ptCount val="1"/>
                <c:pt idx="0">
                  <c:v>Piráti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kandidátů'!$H$4:$H$10</c:f>
              <c:numCache>
                <c:formatCode>General</c:formatCode>
                <c:ptCount val="7"/>
                <c:pt idx="4">
                  <c:v>441</c:v>
                </c:pt>
                <c:pt idx="5">
                  <c:v>959</c:v>
                </c:pt>
                <c:pt idx="6">
                  <c:v>2930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2FE-426D-BF0D-C07A20701A5A}"/>
            </c:ext>
          </c:extLst>
        </c:ser>
        <c:ser>
          <c:idx val="6"/>
          <c:order val="6"/>
          <c:tx>
            <c:strRef>
              <c:f>'Vývoj počtu kandidátů'!$I$3</c:f>
              <c:strCache>
                <c:ptCount val="1"/>
                <c:pt idx="0">
                  <c:v>SPD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kandidátů'!$I$4:$I$10</c:f>
              <c:numCache>
                <c:formatCode>General</c:formatCode>
                <c:ptCount val="7"/>
                <c:pt idx="6">
                  <c:v>4501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2FE-426D-BF0D-C07A20701A5A}"/>
            </c:ext>
          </c:extLst>
        </c:ser>
        <c:ser>
          <c:idx val="7"/>
          <c:order val="7"/>
          <c:tx>
            <c:strRef>
              <c:f>'Vývoj počtu kandidátů'!$J$3</c:f>
              <c:strCache>
                <c:ptCount val="1"/>
                <c:pt idx="0">
                  <c:v>STAN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kandidátů'!$J$4:$J$10</c:f>
              <c:numCache>
                <c:formatCode>General</c:formatCode>
                <c:ptCount val="7"/>
                <c:pt idx="3">
                  <c:v>35</c:v>
                </c:pt>
                <c:pt idx="4">
                  <c:v>5096</c:v>
                </c:pt>
                <c:pt idx="5">
                  <c:v>5672</c:v>
                </c:pt>
                <c:pt idx="6">
                  <c:v>6871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2FE-426D-BF0D-C07A20701A5A}"/>
            </c:ext>
          </c:extLst>
        </c:ser>
        <c:ser>
          <c:idx val="8"/>
          <c:order val="8"/>
          <c:tx>
            <c:strRef>
              <c:f>'Vývoj počtu kandidátů'!$K$3</c:f>
              <c:strCache>
                <c:ptCount val="1"/>
                <c:pt idx="0">
                  <c:v>TOP 09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'Vývoj počtu kandidátů'!$B$4:$B$10</c:f>
              <c:numCache>
                <c:formatCode>General</c:formatCode>
                <c:ptCount val="7"/>
                <c:pt idx="0">
                  <c:v>1994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2014</c:v>
                </c:pt>
                <c:pt idx="6">
                  <c:v>2018</c:v>
                </c:pt>
              </c:numCache>
            </c:numRef>
          </c:cat>
          <c:val>
            <c:numRef>
              <c:f>'Vývoj počtu kandidátů'!$K$4:$K$10</c:f>
              <c:numCache>
                <c:formatCode>General</c:formatCode>
                <c:ptCount val="7"/>
                <c:pt idx="4">
                  <c:v>11030</c:v>
                </c:pt>
                <c:pt idx="5">
                  <c:v>7947</c:v>
                </c:pt>
                <c:pt idx="6">
                  <c:v>3641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2FE-426D-BF0D-C07A20701A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1517872"/>
        <c:axId val="531519184"/>
      </c:lineChart>
      <c:catAx>
        <c:axId val="53151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519184"/>
        <c:crosses val="autoZero"/>
        <c:auto val="1"/>
        <c:lblAlgn val="ctr"/>
        <c:lblOffset val="100"/>
        <c:noMultiLvlLbl val="0"/>
      </c:catAx>
      <c:valAx>
        <c:axId val="53151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25000"/>
                <a:lumOff val="75000"/>
                <a:alpha val="9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51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110778856806483E-2"/>
          <c:y val="0.89550171367205933"/>
          <c:w val="0.78080231461871941"/>
          <c:h val="0.104498286327940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110086085349686E-2"/>
          <c:y val="7.3309974197198063E-2"/>
          <c:w val="0.86970911236047599"/>
          <c:h val="0.763804066105970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'Zastupitelstva obcí'!$C$5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'Zastupitelstva obcí'!$C$6:$C$9</c:f>
              <c:numCache>
                <c:formatCode>0</c:formatCode>
                <c:ptCount val="4"/>
                <c:pt idx="0">
                  <c:v>60069</c:v>
                </c:pt>
                <c:pt idx="1">
                  <c:v>71379</c:v>
                </c:pt>
                <c:pt idx="2">
                  <c:v>76284</c:v>
                </c:pt>
                <c:pt idx="3">
                  <c:v>72052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4D-4797-A32E-757151EEDA39}"/>
            </c:ext>
          </c:extLst>
        </c:ser>
        <c:ser>
          <c:idx val="1"/>
          <c:order val="1"/>
          <c:tx>
            <c:strRef>
              <c:f>'Zastupitelstva obcí'!$D$5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'Zastupitelstva obcí'!$D$6:$D$9</c:f>
              <c:numCache>
                <c:formatCode>0</c:formatCode>
                <c:ptCount val="4"/>
                <c:pt idx="0">
                  <c:v>140870</c:v>
                </c:pt>
                <c:pt idx="1">
                  <c:v>154436</c:v>
                </c:pt>
                <c:pt idx="2">
                  <c:v>157191</c:v>
                </c:pt>
                <c:pt idx="3">
                  <c:v>144086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4D-4797-A32E-757151EED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15975072"/>
        <c:axId val="1187101344"/>
      </c:barChart>
      <c:catAx>
        <c:axId val="12159750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87101344"/>
        <c:crosses val="autoZero"/>
        <c:auto val="1"/>
        <c:lblAlgn val="ctr"/>
        <c:lblOffset val="100"/>
        <c:noMultiLvlLbl val="0"/>
      </c:catAx>
      <c:valAx>
        <c:axId val="118710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1597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37407904397801"/>
          <c:y val="0.15447368421052635"/>
          <c:w val="0.88176418462161688"/>
          <c:h val="0.6873556923805577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'Zastupitelstva obcí'!$E$5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'Zastupitelstva obcí'!$E$6:$E$9</c:f>
              <c:numCache>
                <c:formatCode>0</c:formatCode>
                <c:ptCount val="4"/>
                <c:pt idx="0">
                  <c:v>15588</c:v>
                </c:pt>
                <c:pt idx="1">
                  <c:v>16386</c:v>
                </c:pt>
                <c:pt idx="2">
                  <c:v>16857</c:v>
                </c:pt>
                <c:pt idx="3">
                  <c:v>17333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9A-47AA-BF23-D8178738C19B}"/>
            </c:ext>
          </c:extLst>
        </c:ser>
        <c:ser>
          <c:idx val="1"/>
          <c:order val="1"/>
          <c:tx>
            <c:strRef>
              <c:f>'Zastupitelstva obcí'!$F$5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uFill>
                      <a:solidFill>
                        <a:schemeClr val="bg1"/>
                      </a:solidFill>
                    </a:u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'Zastupitelstva obcí'!$F$6:$F$9</c:f>
              <c:numCache>
                <c:formatCode>0</c:formatCode>
                <c:ptCount val="4"/>
                <c:pt idx="0">
                  <c:v>46838</c:v>
                </c:pt>
                <c:pt idx="1">
                  <c:v>45792</c:v>
                </c:pt>
                <c:pt idx="2">
                  <c:v>45264</c:v>
                </c:pt>
                <c:pt idx="3">
                  <c:v>44559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9A-47AA-BF23-D8178738C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5419744"/>
        <c:axId val="1221321696"/>
      </c:barChart>
      <c:catAx>
        <c:axId val="11754197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21321696"/>
        <c:crosses val="autoZero"/>
        <c:auto val="1"/>
        <c:lblAlgn val="ctr"/>
        <c:lblOffset val="100"/>
        <c:noMultiLvlLbl val="0"/>
      </c:catAx>
      <c:valAx>
        <c:axId val="1221321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7541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Muži a ženy zvolení do Senátu</a:t>
            </a:r>
            <a:r>
              <a:rPr lang="cs-CZ" baseline="0"/>
              <a:t> (%)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Senát!$E$5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Senát!$B$6:$B$12</c:f>
              <c:numCache>
                <c:formatCode>0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</c:numCache>
            </c:numRef>
          </c:cat>
          <c:val>
            <c:numRef>
              <c:f>Senát!$E$6:$E$12</c:f>
              <c:numCache>
                <c:formatCode>0</c:formatCode>
                <c:ptCount val="7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6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C0-4265-9963-C591BCA14384}"/>
            </c:ext>
          </c:extLst>
        </c:ser>
        <c:ser>
          <c:idx val="1"/>
          <c:order val="1"/>
          <c:tx>
            <c:strRef>
              <c:f>Senát!$F$5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Senát!$B$6:$B$12</c:f>
              <c:numCache>
                <c:formatCode>0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</c:numCache>
            </c:numRef>
          </c:cat>
          <c:val>
            <c:numRef>
              <c:f>Senát!$F$6:$F$12</c:f>
              <c:numCache>
                <c:formatCode>0</c:formatCode>
                <c:ptCount val="7"/>
                <c:pt idx="0">
                  <c:v>21</c:v>
                </c:pt>
                <c:pt idx="1">
                  <c:v>22</c:v>
                </c:pt>
                <c:pt idx="2">
                  <c:v>23</c:v>
                </c:pt>
                <c:pt idx="3">
                  <c:v>22</c:v>
                </c:pt>
                <c:pt idx="4">
                  <c:v>22</c:v>
                </c:pt>
                <c:pt idx="5">
                  <c:v>21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C0-4265-9963-C591BCA1438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100"/>
        <c:axId val="507718120"/>
        <c:axId val="507716152"/>
      </c:barChart>
      <c:catAx>
        <c:axId val="507718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Rok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7716152"/>
        <c:crosses val="autoZero"/>
        <c:auto val="1"/>
        <c:lblAlgn val="ctr"/>
        <c:lblOffset val="100"/>
        <c:noMultiLvlLbl val="0"/>
      </c:catAx>
      <c:valAx>
        <c:axId val="5077161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%</a:t>
                </a:r>
                <a:r>
                  <a:rPr lang="cs-CZ" baseline="0"/>
                  <a:t> zvolených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771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Muži</a:t>
            </a:r>
            <a:r>
              <a:rPr lang="cs-CZ" baseline="0"/>
              <a:t> </a:t>
            </a:r>
            <a:r>
              <a:rPr lang="cs-CZ"/>
              <a:t>a ženy zvolení do PSČR (%)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'Volby do PS'!$E$7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'Volby do PS'!$B$8:$B$14</c:f>
              <c:numCache>
                <c:formatCode>0</c:formatCode>
                <c:ptCount val="7"/>
                <c:pt idx="0">
                  <c:v>1996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2013</c:v>
                </c:pt>
                <c:pt idx="6">
                  <c:v>2017</c:v>
                </c:pt>
              </c:numCache>
            </c:numRef>
          </c:cat>
          <c:val>
            <c:numRef>
              <c:f>'Volby do PS'!$E$8:$E$14</c:f>
              <c:numCache>
                <c:formatCode>0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34</c:v>
                </c:pt>
                <c:pt idx="3">
                  <c:v>31</c:v>
                </c:pt>
                <c:pt idx="4">
                  <c:v>44</c:v>
                </c:pt>
                <c:pt idx="5">
                  <c:v>39</c:v>
                </c:pt>
                <c:pt idx="6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8A-4265-8CCC-B0D3174F6CE0}"/>
            </c:ext>
          </c:extLst>
        </c:ser>
        <c:ser>
          <c:idx val="1"/>
          <c:order val="1"/>
          <c:tx>
            <c:strRef>
              <c:f>'Volby do PS'!$F$7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'Volby do PS'!$B$8:$B$14</c:f>
              <c:numCache>
                <c:formatCode>0</c:formatCode>
                <c:ptCount val="7"/>
                <c:pt idx="0">
                  <c:v>1996</c:v>
                </c:pt>
                <c:pt idx="1">
                  <c:v>1998</c:v>
                </c:pt>
                <c:pt idx="2">
                  <c:v>2002</c:v>
                </c:pt>
                <c:pt idx="3">
                  <c:v>2006</c:v>
                </c:pt>
                <c:pt idx="4">
                  <c:v>2010</c:v>
                </c:pt>
                <c:pt idx="5">
                  <c:v>2013</c:v>
                </c:pt>
                <c:pt idx="6">
                  <c:v>2017</c:v>
                </c:pt>
              </c:numCache>
            </c:numRef>
          </c:cat>
          <c:val>
            <c:numRef>
              <c:f>'Volby do PS'!$F$8:$F$14</c:f>
              <c:numCache>
                <c:formatCode>0</c:formatCode>
                <c:ptCount val="7"/>
                <c:pt idx="0">
                  <c:v>170</c:v>
                </c:pt>
                <c:pt idx="1">
                  <c:v>170</c:v>
                </c:pt>
                <c:pt idx="2">
                  <c:v>166</c:v>
                </c:pt>
                <c:pt idx="3">
                  <c:v>169</c:v>
                </c:pt>
                <c:pt idx="4">
                  <c:v>156</c:v>
                </c:pt>
                <c:pt idx="5">
                  <c:v>161</c:v>
                </c:pt>
                <c:pt idx="6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8A-4265-8CCC-B0D3174F6CE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100"/>
        <c:axId val="507718120"/>
        <c:axId val="507716152"/>
      </c:barChart>
      <c:catAx>
        <c:axId val="507718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Rok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7716152"/>
        <c:crosses val="autoZero"/>
        <c:auto val="1"/>
        <c:lblAlgn val="ctr"/>
        <c:lblOffset val="100"/>
        <c:noMultiLvlLbl val="0"/>
      </c:catAx>
      <c:valAx>
        <c:axId val="50771615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%</a:t>
                </a:r>
                <a:r>
                  <a:rPr lang="cs-CZ" baseline="0"/>
                  <a:t> z</a:t>
                </a:r>
                <a:r>
                  <a:rPr lang="cs-CZ"/>
                  <a:t>volených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771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3600" baseline="0" noProof="0" dirty="0"/>
              <a:t>Participation in demonstrations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List2!$A$3</c:f>
              <c:strCache>
                <c:ptCount val="1"/>
                <c:pt idx="0">
                  <c:v>Czech Republic 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List2!$B$3:$I$3</c:f>
              <c:numCache>
                <c:formatCode>General</c:formatCode>
                <c:ptCount val="8"/>
                <c:pt idx="0">
                  <c:v>4.8</c:v>
                </c:pt>
                <c:pt idx="1">
                  <c:v>3.4</c:v>
                </c:pt>
                <c:pt idx="2">
                  <c:v>4.4000000000000004</c:v>
                </c:pt>
                <c:pt idx="3">
                  <c:v>4.9000000000000004</c:v>
                </c:pt>
                <c:pt idx="4">
                  <c:v>6.7</c:v>
                </c:pt>
                <c:pt idx="5">
                  <c:v>4.8</c:v>
                </c:pt>
                <c:pt idx="6">
                  <c:v>5.6</c:v>
                </c:pt>
                <c:pt idx="7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54-4D45-A270-B566005A2905}"/>
            </c:ext>
          </c:extLst>
        </c:ser>
        <c:ser>
          <c:idx val="1"/>
          <c:order val="1"/>
          <c:tx>
            <c:strRef>
              <c:f>List2!$A$4</c:f>
              <c:strCache>
                <c:ptCount val="1"/>
                <c:pt idx="0">
                  <c:v>Old member states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List2!$B$4:$I$4</c:f>
              <c:numCache>
                <c:formatCode>General</c:formatCode>
                <c:ptCount val="8"/>
                <c:pt idx="0">
                  <c:v>10.1</c:v>
                </c:pt>
                <c:pt idx="1">
                  <c:v>10.6</c:v>
                </c:pt>
                <c:pt idx="2">
                  <c:v>9.1</c:v>
                </c:pt>
                <c:pt idx="3">
                  <c:v>9.5</c:v>
                </c:pt>
                <c:pt idx="4">
                  <c:v>11.5</c:v>
                </c:pt>
                <c:pt idx="5">
                  <c:v>10.3</c:v>
                </c:pt>
                <c:pt idx="6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54-4D45-A270-B566005A2905}"/>
            </c:ext>
          </c:extLst>
        </c:ser>
        <c:ser>
          <c:idx val="2"/>
          <c:order val="2"/>
          <c:tx>
            <c:strRef>
              <c:f>List2!$A$5</c:f>
              <c:strCache>
                <c:ptCount val="1"/>
                <c:pt idx="0">
                  <c:v>New member states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List2!$B$5:$I$5</c:f>
              <c:numCache>
                <c:formatCode>General</c:formatCode>
                <c:ptCount val="8"/>
                <c:pt idx="0">
                  <c:v>2.2999999999999998</c:v>
                </c:pt>
                <c:pt idx="1">
                  <c:v>2</c:v>
                </c:pt>
                <c:pt idx="2">
                  <c:v>2.8</c:v>
                </c:pt>
                <c:pt idx="3">
                  <c:v>2.7</c:v>
                </c:pt>
                <c:pt idx="4">
                  <c:v>3.6</c:v>
                </c:pt>
                <c:pt idx="5">
                  <c:v>3</c:v>
                </c:pt>
                <c:pt idx="6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54-4D45-A270-B566005A2905}"/>
            </c:ext>
          </c:extLst>
        </c:ser>
        <c:ser>
          <c:idx val="3"/>
          <c:order val="3"/>
          <c:tx>
            <c:strRef>
              <c:f>List2!$A$6</c:f>
              <c:strCache>
                <c:ptCount val="1"/>
                <c:pt idx="0">
                  <c:v>EU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List2!$B$6:$I$6</c:f>
              <c:numCache>
                <c:formatCode>General</c:formatCode>
                <c:ptCount val="8"/>
                <c:pt idx="0">
                  <c:v>9.1</c:v>
                </c:pt>
                <c:pt idx="1">
                  <c:v>9.1</c:v>
                </c:pt>
                <c:pt idx="2">
                  <c:v>7.6</c:v>
                </c:pt>
                <c:pt idx="3">
                  <c:v>8.1999999999999993</c:v>
                </c:pt>
                <c:pt idx="4">
                  <c:v>10.199999999999999</c:v>
                </c:pt>
                <c:pt idx="5">
                  <c:v>9</c:v>
                </c:pt>
                <c:pt idx="6">
                  <c:v>7</c:v>
                </c:pt>
                <c:pt idx="7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54-4D45-A270-B566005A2905}"/>
            </c:ext>
          </c:extLst>
        </c:ser>
        <c:ser>
          <c:idx val="4"/>
          <c:order val="4"/>
          <c:tx>
            <c:strRef>
              <c:f>List2!$A$7</c:f>
              <c:strCache>
                <c:ptCount val="1"/>
                <c:pt idx="0">
                  <c:v>EU max.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LUX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954-4D45-A270-B566005A290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954-4D45-A270-B566005A290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954-4D45-A270-B566005A290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954-4D45-A270-B566005A290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5954-4D45-A270-B566005A290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954-4D45-A270-B566005A290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ESP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5954-4D45-A270-B566005A290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FR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954-4D45-A270-B566005A29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List2!$B$7:$I$7</c:f>
              <c:numCache>
                <c:formatCode>General</c:formatCode>
                <c:ptCount val="8"/>
                <c:pt idx="0">
                  <c:v>19.8</c:v>
                </c:pt>
                <c:pt idx="1">
                  <c:v>32.6</c:v>
                </c:pt>
                <c:pt idx="2">
                  <c:v>16.600000000000001</c:v>
                </c:pt>
                <c:pt idx="3">
                  <c:v>18.600000000000001</c:v>
                </c:pt>
                <c:pt idx="4">
                  <c:v>27.6</c:v>
                </c:pt>
                <c:pt idx="5">
                  <c:v>22.5</c:v>
                </c:pt>
                <c:pt idx="6">
                  <c:v>19</c:v>
                </c:pt>
                <c:pt idx="7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54-4D45-A270-B566005A2905}"/>
            </c:ext>
          </c:extLst>
        </c:ser>
        <c:ser>
          <c:idx val="5"/>
          <c:order val="5"/>
          <c:tx>
            <c:strRef>
              <c:f>List2!$A$8</c:f>
              <c:strCache>
                <c:ptCount val="1"/>
                <c:pt idx="0">
                  <c:v>EU min.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POL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5954-4D45-A270-B566005A290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POL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5954-4D45-A270-B566005A290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POL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954-4D45-A270-B566005A290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FIN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5954-4D45-A270-B566005A290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FIN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5954-4D45-A270-B566005A290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LIT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5954-4D45-A270-B566005A290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LIT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5954-4D45-A270-B566005A290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3AA84D1-99E6-4168-8023-9C9AEDF2300B}" type="CELLREF">
                      <a:rPr lang="en-US"/>
                      <a:pPr/>
                      <a:t>[ODKAZ NA BUŇKU]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{B3AA84D1-99E6-4168-8023-9C9AEDF2300B}</c15:txfldGUID>
                      <c15:f>List2!$J$8</c15:f>
                      <c15:dlblFieldTableCache>
                        <c:ptCount val="1"/>
                        <c:pt idx="0">
                          <c:v>HUN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5954-4D45-A270-B566005A29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List2!$B$2:$I$2</c:f>
              <c:numCache>
                <c:formatCode>General</c:formatCode>
                <c:ptCount val="8"/>
                <c:pt idx="0">
                  <c:v>2002</c:v>
                </c:pt>
                <c:pt idx="1">
                  <c:v>2004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</c:numCache>
            </c:numRef>
          </c:cat>
          <c:val>
            <c:numRef>
              <c:f>List2!$B$8:$I$8</c:f>
              <c:numCache>
                <c:formatCode>General</c:formatCode>
                <c:ptCount val="8"/>
                <c:pt idx="0">
                  <c:v>1.3</c:v>
                </c:pt>
                <c:pt idx="1">
                  <c:v>1.5</c:v>
                </c:pt>
                <c:pt idx="2">
                  <c:v>1.6</c:v>
                </c:pt>
                <c:pt idx="3">
                  <c:v>1.4</c:v>
                </c:pt>
                <c:pt idx="4">
                  <c:v>1.6</c:v>
                </c:pt>
                <c:pt idx="5">
                  <c:v>2</c:v>
                </c:pt>
                <c:pt idx="6">
                  <c:v>1.4</c:v>
                </c:pt>
                <c:pt idx="7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954-4D45-A270-B566005A2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7310104"/>
        <c:axId val="208654376"/>
      </c:barChart>
      <c:catAx>
        <c:axId val="207310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8654376"/>
        <c:crosses val="autoZero"/>
        <c:auto val="1"/>
        <c:lblAlgn val="ctr"/>
        <c:lblOffset val="100"/>
        <c:noMultiLvlLbl val="0"/>
      </c:catAx>
      <c:valAx>
        <c:axId val="208654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7310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</dgm:pt>
    <dgm:pt modelId="{3A731E70-F767-4390-8C1C-D1638B1E7C2C}" type="pres">
      <dgm:prSet presAssocID="{CA498CE0-53EC-455E-8A88-684CF9AFEB6F}" presName="rootConnector1" presStyleLbl="node1" presStyleIdx="0" presStyleCnt="0"/>
      <dgm:spPr/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</dgm:pt>
    <dgm:pt modelId="{5C040C1A-162D-4ECE-842B-7D5D09DCE1DF}" type="pres">
      <dgm:prSet presAssocID="{0FEA0A64-421E-4AA7-999F-998D8BEA7086}" presName="rootConnector" presStyleLbl="node2" presStyleIdx="0" presStyleCnt="3"/>
      <dgm:spPr/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</dgm:pt>
    <dgm:pt modelId="{214E65B3-C330-4381-9091-77CC01C13177}" type="pres">
      <dgm:prSet presAssocID="{E194D6B5-EE3B-40FC-841F-8D0533940F2E}" presName="rootConnector" presStyleLbl="node2" presStyleIdx="1" presStyleCnt="3"/>
      <dgm:spPr/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</dgm:pt>
    <dgm:pt modelId="{55C7DA61-B86B-45F2-8F71-CBAB8CBFB3C3}" type="pres">
      <dgm:prSet presAssocID="{896A6016-9D19-4858-96A6-FE613DB6F2BC}" presName="rootConnector" presStyleLbl="node2" presStyleIdx="2" presStyleCnt="3"/>
      <dgm:spPr/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</dgm:pt>
    <dgm:pt modelId="{F16D85AA-1232-4A24-BBC4-27198BE612E8}" type="pres">
      <dgm:prSet presAssocID="{9CD0C083-5530-4903-8025-4AE5D80731EC}" presName="rootConnector3" presStyleLbl="asst1" presStyleIdx="0" presStyleCnt="2"/>
      <dgm:spPr/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</dgm:pt>
    <dgm:pt modelId="{75E3EC48-1E26-43B9-A8D1-A4C7BFBA26E8}" type="pres">
      <dgm:prSet presAssocID="{25C4CF07-2CD8-49A1-9690-4CBADD8AB23A}" presName="rootConnector3" presStyleLbl="asst1" presStyleIdx="1" presStyleCnt="2"/>
      <dgm:spPr/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 custT="1"/>
      <dgm:spPr/>
      <dgm:t>
        <a:bodyPr/>
        <a:lstStyle/>
        <a:p>
          <a:r>
            <a:rPr lang="en-US" sz="2400" noProof="0" dirty="0"/>
            <a:t>Political Power </a:t>
          </a:r>
          <a:endParaRPr lang="en-US" sz="2400" b="1" i="1" noProof="0" dirty="0"/>
        </a:p>
        <a:p>
          <a:r>
            <a:rPr lang="en-US" sz="2200" b="0" i="0" u="sng" noProof="0" dirty="0"/>
            <a:t>reputation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 custT="1"/>
      <dgm:spPr/>
      <dgm:t>
        <a:bodyPr/>
        <a:lstStyle/>
        <a:p>
          <a:r>
            <a:rPr lang="en-US" sz="2500" noProof="0" dirty="0"/>
            <a:t>Family </a:t>
          </a:r>
        </a:p>
        <a:p>
          <a:r>
            <a:rPr lang="cs-CZ" sz="2400" b="1" i="0" dirty="0"/>
            <a:t>love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Civil Public </a:t>
          </a:r>
          <a:r>
            <a:rPr lang="cs-CZ" sz="1800" u="sng" noProof="0" dirty="0">
              <a:solidFill>
                <a:schemeClr val="tx1"/>
              </a:solidFill>
            </a:rPr>
            <a:t>k</a:t>
          </a:r>
          <a:r>
            <a:rPr lang="en-US" sz="1800" u="sng" noProof="0" dirty="0" err="1">
              <a:solidFill>
                <a:schemeClr val="tx1"/>
              </a:solidFill>
            </a:rPr>
            <a:t>nowledge</a:t>
          </a:r>
          <a:endParaRPr lang="en-US" sz="1800" b="1" i="1" u="sng" noProof="0" dirty="0">
            <a:solidFill>
              <a:schemeClr val="tx1"/>
            </a:solidFill>
          </a:endParaRP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</a:rPr>
            <a:t>Market </a:t>
          </a:r>
          <a:r>
            <a:rPr lang="en-US" sz="2000" u="sng" noProof="0" dirty="0">
              <a:solidFill>
                <a:schemeClr val="tx1"/>
              </a:solidFill>
            </a:rPr>
            <a:t>money</a:t>
          </a:r>
        </a:p>
        <a:p>
          <a:endParaRPr lang="cs-CZ" sz="2000" b="1" i="1" dirty="0">
            <a:solidFill>
              <a:srgbClr val="FF0000"/>
            </a:solidFill>
          </a:endParaRP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ScaleX="127560" custScaleY="114601" custLinFactNeighborX="-4797" custLinFactNeighborY="-761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ScaleX="105636" custScaleY="107496" custLinFactNeighborX="2971" custLinFactNeighborY="-76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768F8730-4C4B-41B9-96E1-D38C35A47F21}" type="presOf" srcId="{F82DD707-62B5-461A-AD2A-734833DB5CAF}" destId="{70277418-AA22-4B43-8311-6AA6ACFF4F35}" srcOrd="1" destOrd="0" presId="urn:microsoft.com/office/officeart/2005/8/layout/venn1"/>
    <dgm:cxn modelId="{8D39C23C-5390-46EB-805B-67D202773163}" type="presOf" srcId="{51802530-7BB3-4EFA-B51C-D252D875C9AD}" destId="{AFE8AA75-9753-4702-AF5A-FAA88E977D4B}" srcOrd="1" destOrd="0" presId="urn:microsoft.com/office/officeart/2005/8/layout/venn1"/>
    <dgm:cxn modelId="{A425BE61-22BA-4081-AFB2-9CFC956951CD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168F7668-7AF4-4446-ABBC-F14254F160B7}" type="presOf" srcId="{5ECF6E09-560A-4D5E-BA7B-12B246262B1F}" destId="{CA8A9D64-6163-42CF-991B-73A67AE5306E}" srcOrd="0" destOrd="0" presId="urn:microsoft.com/office/officeart/2005/8/layout/venn1"/>
    <dgm:cxn modelId="{6D900A96-6B3B-447F-AFF6-1FC79BF442ED}" type="presOf" srcId="{46A4C596-ECD6-4E00-95F4-2A7139DC8A00}" destId="{AF6B197F-1034-427B-92C0-063C1050084B}" srcOrd="1" destOrd="0" presId="urn:microsoft.com/office/officeart/2005/8/layout/venn1"/>
    <dgm:cxn modelId="{E38224A4-7A02-41DA-B11C-34A93B19C839}" type="presOf" srcId="{51802530-7BB3-4EFA-B51C-D252D875C9AD}" destId="{5DCB87E8-A19C-46D0-BD70-17CD2E1897E6}" srcOrd="0" destOrd="0" presId="urn:microsoft.com/office/officeart/2005/8/layout/venn1"/>
    <dgm:cxn modelId="{4B3D0FA8-FBC0-4A53-84DF-87393E2B7739}" type="presOf" srcId="{6EA8DAA0-6FAE-4B16-84FA-5FD8A774DC05}" destId="{6F5F9CA2-563E-4754-8177-4D40F928DAAD}" srcOrd="0" destOrd="0" presId="urn:microsoft.com/office/officeart/2005/8/layout/venn1"/>
    <dgm:cxn modelId="{E1AB77B9-94CC-4B75-BB08-5CA6BD7A4AE7}" type="presOf" srcId="{F82DD707-62B5-461A-AD2A-734833DB5CAF}" destId="{DBF2D7B5-013A-4723-B2B6-7D827FD7E4C0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6787E8DB-8AFF-4221-9C90-D0F8836A1112}" type="presOf" srcId="{46A4C596-ECD6-4E00-95F4-2A7139DC8A00}" destId="{CCAA8A54-0872-4A3F-9DBF-B493E42FF604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48091015-665C-4A1E-ADB0-E479CD7EB106}" type="presParOf" srcId="{CA8A9D64-6163-42CF-991B-73A67AE5306E}" destId="{6F5F9CA2-563E-4754-8177-4D40F928DAAD}" srcOrd="0" destOrd="0" presId="urn:microsoft.com/office/officeart/2005/8/layout/venn1"/>
    <dgm:cxn modelId="{E05C3106-2779-4A56-BA5F-BCA35AF3D888}" type="presParOf" srcId="{CA8A9D64-6163-42CF-991B-73A67AE5306E}" destId="{4666C468-3AE9-42B1-888F-068D0981B269}" srcOrd="1" destOrd="0" presId="urn:microsoft.com/office/officeart/2005/8/layout/venn1"/>
    <dgm:cxn modelId="{18945E10-9367-4ED8-8DFF-AE47D63E6FAD}" type="presParOf" srcId="{CA8A9D64-6163-42CF-991B-73A67AE5306E}" destId="{CCAA8A54-0872-4A3F-9DBF-B493E42FF604}" srcOrd="2" destOrd="0" presId="urn:microsoft.com/office/officeart/2005/8/layout/venn1"/>
    <dgm:cxn modelId="{CECA66E1-1CCB-40E3-84CD-48517F2DA989}" type="presParOf" srcId="{CA8A9D64-6163-42CF-991B-73A67AE5306E}" destId="{AF6B197F-1034-427B-92C0-063C1050084B}" srcOrd="3" destOrd="0" presId="urn:microsoft.com/office/officeart/2005/8/layout/venn1"/>
    <dgm:cxn modelId="{D177427A-65A1-4485-B966-17F98B63A38F}" type="presParOf" srcId="{CA8A9D64-6163-42CF-991B-73A67AE5306E}" destId="{5DCB87E8-A19C-46D0-BD70-17CD2E1897E6}" srcOrd="4" destOrd="0" presId="urn:microsoft.com/office/officeart/2005/8/layout/venn1"/>
    <dgm:cxn modelId="{D2BDF8FB-6C49-4271-87E1-A392346534C7}" type="presParOf" srcId="{CA8A9D64-6163-42CF-991B-73A67AE5306E}" destId="{AFE8AA75-9753-4702-AF5A-FAA88E977D4B}" srcOrd="5" destOrd="0" presId="urn:microsoft.com/office/officeart/2005/8/layout/venn1"/>
    <dgm:cxn modelId="{3AE8CBA3-CEF8-4C74-9BAD-6DE9482C04D5}" type="presParOf" srcId="{CA8A9D64-6163-42CF-991B-73A67AE5306E}" destId="{DBF2D7B5-013A-4723-B2B6-7D827FD7E4C0}" srcOrd="6" destOrd="0" presId="urn:microsoft.com/office/officeart/2005/8/layout/venn1"/>
    <dgm:cxn modelId="{CD774BD6-ECE1-4B11-A06B-2600D0A48720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1004735" y="2006700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Rodina a intimita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láska</a:t>
          </a:r>
        </a:p>
      </dsp:txBody>
      <dsp:txXfrm>
        <a:off x="1255919" y="3199823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1950477" y="1459266"/>
          <a:ext cx="119750" cy="524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619"/>
              </a:lnTo>
              <a:lnTo>
                <a:pt x="119750" y="524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20030" y="1459266"/>
          <a:ext cx="91440" cy="464846"/>
        </a:xfrm>
        <a:custGeom>
          <a:avLst/>
          <a:gdLst/>
          <a:ahLst/>
          <a:cxnLst/>
          <a:rect l="0" t="0" r="0" b="0"/>
          <a:pathLst>
            <a:path>
              <a:moveTo>
                <a:pt x="130446" y="0"/>
              </a:moveTo>
              <a:lnTo>
                <a:pt x="130446" y="464846"/>
              </a:lnTo>
              <a:lnTo>
                <a:pt x="45720" y="46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1950477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488"/>
              </a:lnTo>
              <a:lnTo>
                <a:pt x="1379976" y="929488"/>
              </a:lnTo>
              <a:lnTo>
                <a:pt x="1379976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04756" y="1459266"/>
          <a:ext cx="91440" cy="1049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70500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1379976" y="0"/>
              </a:moveTo>
              <a:lnTo>
                <a:pt x="1379976" y="929488"/>
              </a:lnTo>
              <a:lnTo>
                <a:pt x="0" y="929488"/>
              </a:lnTo>
              <a:lnTo>
                <a:pt x="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380238" y="889027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Kníže/patron</a:t>
          </a:r>
        </a:p>
      </dsp:txBody>
      <dsp:txXfrm>
        <a:off x="1380238" y="889027"/>
        <a:ext cx="1140476" cy="570238"/>
      </dsp:txXfrm>
    </dsp:sp>
    <dsp:sp modelId="{12D43910-F858-462D-8852-873D8561709E}">
      <dsp:nvSpPr>
        <dsp:cNvPr id="0" name=""/>
        <dsp:cNvSpPr/>
      </dsp:nvSpPr>
      <dsp:spPr>
        <a:xfrm>
          <a:off x="261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Dar</a:t>
          </a:r>
        </a:p>
      </dsp:txBody>
      <dsp:txXfrm>
        <a:off x="261" y="2508504"/>
        <a:ext cx="1140476" cy="570238"/>
      </dsp:txXfrm>
    </dsp:sp>
    <dsp:sp modelId="{BD084463-C77A-4AA5-8C82-D8187FF969DF}">
      <dsp:nvSpPr>
        <dsp:cNvPr id="0" name=""/>
        <dsp:cNvSpPr/>
      </dsp:nvSpPr>
      <dsp:spPr>
        <a:xfrm>
          <a:off x="1380238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Závazek</a:t>
          </a:r>
        </a:p>
      </dsp:txBody>
      <dsp:txXfrm>
        <a:off x="1380238" y="2508504"/>
        <a:ext cx="1140476" cy="570238"/>
      </dsp:txXfrm>
    </dsp:sp>
    <dsp:sp modelId="{B4C07C70-A24B-4FF3-995B-119EE2B8002E}">
      <dsp:nvSpPr>
        <dsp:cNvPr id="0" name=""/>
        <dsp:cNvSpPr/>
      </dsp:nvSpPr>
      <dsp:spPr>
        <a:xfrm>
          <a:off x="2760215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Podřízení</a:t>
          </a:r>
        </a:p>
      </dsp:txBody>
      <dsp:txXfrm>
        <a:off x="2760215" y="2508504"/>
        <a:ext cx="1140476" cy="570238"/>
      </dsp:txXfrm>
    </dsp:sp>
    <dsp:sp modelId="{EB7D2990-4BAA-4E9B-A643-A1E3481F094E}">
      <dsp:nvSpPr>
        <dsp:cNvPr id="0" name=""/>
        <dsp:cNvSpPr/>
      </dsp:nvSpPr>
      <dsp:spPr>
        <a:xfrm>
          <a:off x="725274" y="1638993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Klient</a:t>
          </a:r>
        </a:p>
      </dsp:txBody>
      <dsp:txXfrm>
        <a:off x="725274" y="1638993"/>
        <a:ext cx="1140476" cy="570238"/>
      </dsp:txXfrm>
    </dsp:sp>
    <dsp:sp modelId="{1D85232C-B59D-47AE-BCFA-972A164A12DF}">
      <dsp:nvSpPr>
        <dsp:cNvPr id="0" name=""/>
        <dsp:cNvSpPr/>
      </dsp:nvSpPr>
      <dsp:spPr>
        <a:xfrm>
          <a:off x="2070227" y="1698766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Tradice</a:t>
          </a:r>
        </a:p>
      </dsp:txBody>
      <dsp:txXfrm>
        <a:off x="2070227" y="1698766"/>
        <a:ext cx="1140476" cy="570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2756494" y="1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Political Power </a:t>
          </a:r>
          <a:endParaRPr lang="en-US" sz="2400" b="1" i="1" kern="1200" noProof="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sng" kern="1200" noProof="0" dirty="0"/>
            <a:t>reputation</a:t>
          </a:r>
        </a:p>
      </dsp:txBody>
      <dsp:txXfrm>
        <a:off x="3044681" y="336219"/>
        <a:ext cx="1921244" cy="792513"/>
      </dsp:txXfrm>
    </dsp:sp>
    <dsp:sp modelId="{CCAA8A54-0872-4A3F-9DBF-B493E42FF604}">
      <dsp:nvSpPr>
        <dsp:cNvPr id="0" name=""/>
        <dsp:cNvSpPr/>
      </dsp:nvSpPr>
      <dsp:spPr>
        <a:xfrm>
          <a:off x="3417558" y="951401"/>
          <a:ext cx="3185961" cy="28622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Market </a:t>
          </a:r>
          <a:r>
            <a:rPr lang="en-US" sz="2000" u="sng" kern="1200" noProof="0" dirty="0">
              <a:solidFill>
                <a:schemeClr val="tx1"/>
              </a:solidFill>
            </a:rPr>
            <a:t>money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1" i="1" kern="1200" dirty="0">
            <a:solidFill>
              <a:srgbClr val="FF0000"/>
            </a:solidFill>
          </a:endParaRPr>
        </a:p>
      </dsp:txBody>
      <dsp:txXfrm>
        <a:off x="5133076" y="1281666"/>
        <a:ext cx="1225369" cy="2201765"/>
      </dsp:txXfrm>
    </dsp:sp>
    <dsp:sp modelId="{5DCB87E8-A19C-46D0-BD70-17CD2E1897E6}">
      <dsp:nvSpPr>
        <dsp:cNvPr id="0" name=""/>
        <dsp:cNvSpPr/>
      </dsp:nvSpPr>
      <dsp:spPr>
        <a:xfrm>
          <a:off x="2776825" y="2257462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Family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i="0" kern="1200" dirty="0"/>
            <a:t>love</a:t>
          </a:r>
        </a:p>
      </dsp:txBody>
      <dsp:txXfrm>
        <a:off x="3065012" y="3626349"/>
        <a:ext cx="1921244" cy="792513"/>
      </dsp:txXfrm>
    </dsp:sp>
    <dsp:sp modelId="{DBF2D7B5-013A-4723-B2B6-7D827FD7E4C0}">
      <dsp:nvSpPr>
        <dsp:cNvPr id="0" name=""/>
        <dsp:cNvSpPr/>
      </dsp:nvSpPr>
      <dsp:spPr>
        <a:xfrm>
          <a:off x="1675931" y="1040129"/>
          <a:ext cx="2638384" cy="2684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chemeClr val="tx1"/>
              </a:solidFill>
            </a:rPr>
            <a:t>Civil Public </a:t>
          </a:r>
          <a:r>
            <a:rPr lang="cs-CZ" sz="1800" u="sng" kern="1200" noProof="0" dirty="0">
              <a:solidFill>
                <a:schemeClr val="tx1"/>
              </a:solidFill>
            </a:rPr>
            <a:t>k</a:t>
          </a:r>
          <a:r>
            <a:rPr lang="en-US" sz="1800" u="sng" kern="1200" noProof="0" dirty="0" err="1">
              <a:solidFill>
                <a:schemeClr val="tx1"/>
              </a:solidFill>
            </a:rPr>
            <a:t>nowledge</a:t>
          </a:r>
          <a:endParaRPr lang="en-US" sz="1800" b="1" i="1" u="sng" kern="1200" noProof="0" dirty="0">
            <a:solidFill>
              <a:schemeClr val="tx1"/>
            </a:solidFill>
          </a:endParaRPr>
        </a:p>
      </dsp:txBody>
      <dsp:txXfrm>
        <a:off x="1878883" y="1349918"/>
        <a:ext cx="1014763" cy="2065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03.12.2022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E0DFE-E2AE-45E2-AE1C-0C02FFD6802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31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altLang="cs-CZ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9D22AC-7DA4-41C2-9BE3-BB6F5ACCFAAF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167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obsah - 1 radek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188640"/>
            <a:ext cx="7921130" cy="44884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3568" y="1340768"/>
            <a:ext cx="8065145" cy="482508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4000" y="764704"/>
            <a:ext cx="7884713" cy="344128"/>
          </a:xfrm>
        </p:spPr>
        <p:txBody>
          <a:bodyPr wrap="square" lIns="36000" tIns="0" rIns="36000" bIns="36000" anchor="t" anchorCtr="0">
            <a:spAutoFit/>
          </a:bodyPr>
          <a:lstStyle>
            <a:lvl1pPr marL="0" indent="0" defTabSz="216000"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cs-CZ" dirty="0"/>
            </a:br>
            <a:r>
              <a:rPr lang="en-US" dirty="0"/>
              <a:t>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4000" y="6213600"/>
            <a:ext cx="7884713" cy="166712"/>
          </a:xfrm>
        </p:spPr>
        <p:txBody>
          <a:bodyPr wrap="square" lIns="36000" tIns="0" rIns="36000" bIns="0" anchor="t" anchorCtr="0">
            <a:spAutoFit/>
          </a:bodyPr>
          <a:lstStyle>
            <a:lvl1pPr marL="0" indent="0">
              <a:lnSpc>
                <a:spcPts val="1300"/>
              </a:lnSpc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l-PL"/>
              <a:t>Postoje obyvatel k životu a politickému dění v obci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67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03.12.2022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03.12.2022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POLITOLOGIe</a:t>
            </a:r>
          </a:p>
          <a:p>
            <a:pPr algn="ctr"/>
            <a:r>
              <a:rPr lang="pl-PL" sz="4000" b="1" i="1" cap="all" dirty="0">
                <a:solidFill>
                  <a:srgbClr val="CA8A64"/>
                </a:solidFill>
                <a:latin typeface="+mj-lt"/>
              </a:rPr>
              <a:t>Občanská společnost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57467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223628" y="1063230"/>
            <a:ext cx="6777372" cy="69175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sz="3000" dirty="0">
                <a:latin typeface="Trebuchet MS" pitchFamily="34" charset="0"/>
              </a:rPr>
              <a:t>Volební účast v parlamentních volbách podle velikosti obce - CZ 1990-2013</a:t>
            </a:r>
          </a:p>
        </p:txBody>
      </p:sp>
      <p:pic>
        <p:nvPicPr>
          <p:cNvPr id="4101" name="Picture 4" descr="logo SOU l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5588795"/>
            <a:ext cx="539354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5"/>
          <p:cNvSpPr>
            <a:spLocks noChangeShapeType="1"/>
          </p:cNvSpPr>
          <p:nvPr/>
        </p:nvSpPr>
        <p:spPr bwMode="auto">
          <a:xfrm>
            <a:off x="1277541" y="5535216"/>
            <a:ext cx="6480572" cy="0"/>
          </a:xfrm>
          <a:prstGeom prst="line">
            <a:avLst/>
          </a:prstGeom>
          <a:noFill/>
          <a:ln w="38100">
            <a:solidFill>
              <a:srgbClr val="31467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350"/>
          </a:p>
        </p:txBody>
      </p:sp>
      <p:sp>
        <p:nvSpPr>
          <p:cNvPr id="4103" name="Line 6"/>
          <p:cNvSpPr>
            <a:spLocks noChangeShapeType="1"/>
          </p:cNvSpPr>
          <p:nvPr/>
        </p:nvSpPr>
        <p:spPr bwMode="auto">
          <a:xfrm>
            <a:off x="1331120" y="1863329"/>
            <a:ext cx="6480572" cy="0"/>
          </a:xfrm>
          <a:prstGeom prst="line">
            <a:avLst/>
          </a:prstGeom>
          <a:noFill/>
          <a:ln w="38100">
            <a:solidFill>
              <a:srgbClr val="31467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350"/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1439652" y="1970838"/>
          <a:ext cx="6318461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60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61390-5C46-4EDB-8A8D-557219945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Počty kandidátů / bez NK</a:t>
            </a: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DAD7F07D-F0B7-45C2-A355-652FFFBCF31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9625088"/>
              </p:ext>
            </p:extLst>
          </p:nvPr>
        </p:nvGraphicFramePr>
        <p:xfrm>
          <a:off x="92869" y="1317523"/>
          <a:ext cx="4421981" cy="5348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997EE631-DF57-4D82-BB2B-0634F890F71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3635537"/>
              </p:ext>
            </p:extLst>
          </p:nvPr>
        </p:nvGraphicFramePr>
        <p:xfrm>
          <a:off x="4629150" y="1317523"/>
          <a:ext cx="4421981" cy="5348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13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E8775-5564-48E9-9711-DDE757C4A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Počet kandidátů podle typu volební strany v komunálních volbách, 1994–2018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CA58EF9-9A51-4A50-A387-AA022216F9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0" y="1410390"/>
            <a:ext cx="8858864" cy="45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3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41B26-231D-43A7-B4E4-FA7C4921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325" b="1" dirty="0"/>
              <a:t>Podíl kandidátů bez politické příslušnosti podle velikosti obce </a:t>
            </a:r>
            <a:br>
              <a:rPr lang="cs-CZ" sz="2325" b="1" dirty="0"/>
            </a:br>
            <a:r>
              <a:rPr lang="cs-CZ" sz="2325" b="1" dirty="0"/>
              <a:t>(podle počtu zapsaných voličů) v komunálních volbách 1994–2018 (%)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330098F-4CC9-4B9F-B573-26A93BB7CC0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2" y="993057"/>
            <a:ext cx="8386916" cy="51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3549F-EE93-42CB-A469-DF50BA05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Volby do obecních zastupitelstev </a:t>
            </a:r>
            <a:br>
              <a:rPr lang="cs-CZ" dirty="0"/>
            </a:br>
            <a:r>
              <a:rPr lang="cs-CZ" dirty="0"/>
              <a:t>2006 – 2018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C072BF3-84F2-401B-9D01-0270BF93A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Kandidující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DB520C7-1481-44F8-8AF7-D5234139A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Zvolení</a:t>
            </a:r>
          </a:p>
        </p:txBody>
      </p:sp>
      <p:graphicFrame>
        <p:nvGraphicFramePr>
          <p:cNvPr id="9" name="Zástupný symbol pro obsah 8">
            <a:extLst>
              <a:ext uri="{FF2B5EF4-FFF2-40B4-BE49-F238E27FC236}">
                <a16:creationId xmlns:a16="http://schemas.microsoft.com/office/drawing/2014/main" id="{58E9B078-D794-42CB-9A3F-25C41506790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51546397"/>
              </p:ext>
            </p:extLst>
          </p:nvPr>
        </p:nvGraphicFramePr>
        <p:xfrm>
          <a:off x="46435" y="2546555"/>
          <a:ext cx="4480321" cy="415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Zástupný symbol pro obsah 9">
            <a:extLst>
              <a:ext uri="{FF2B5EF4-FFF2-40B4-BE49-F238E27FC236}">
                <a16:creationId xmlns:a16="http://schemas.microsoft.com/office/drawing/2014/main" id="{915509B1-DD9A-49AA-B9F3-6CC35126FF0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64589756"/>
              </p:ext>
            </p:extLst>
          </p:nvPr>
        </p:nvGraphicFramePr>
        <p:xfrm>
          <a:off x="4663678" y="2174876"/>
          <a:ext cx="4480322" cy="4529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15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CB944-F6C9-4AFF-B710-0C6637D8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EB22F40-99BE-4F97-B64D-EAD2E6563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EC6EF85-E071-463E-BA25-9EA1A6FA1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id="{D40354A9-72B6-4A00-9341-0218FD975EA8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38605966"/>
              </p:ext>
            </p:extLst>
          </p:nvPr>
        </p:nvGraphicFramePr>
        <p:xfrm>
          <a:off x="4663679" y="274638"/>
          <a:ext cx="4466556" cy="6308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Zástupný symbol pro obsah 7">
            <a:extLst>
              <a:ext uri="{FF2B5EF4-FFF2-40B4-BE49-F238E27FC236}">
                <a16:creationId xmlns:a16="http://schemas.microsoft.com/office/drawing/2014/main" id="{405B5526-AD3D-4759-8F53-DC8D19AFFE9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96907957"/>
              </p:ext>
            </p:extLst>
          </p:nvPr>
        </p:nvGraphicFramePr>
        <p:xfrm>
          <a:off x="13765" y="274638"/>
          <a:ext cx="4649438" cy="6308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6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EB638-7D9D-4777-A160-028C5DD2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75BF91-FBD7-4CBB-B599-BD1698667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6BAA3A-EB88-4610-A4E2-0E6A03C5B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56" t="27959" r="19733" b="33827"/>
          <a:stretch/>
        </p:blipFill>
        <p:spPr>
          <a:xfrm>
            <a:off x="0" y="574674"/>
            <a:ext cx="9144001" cy="57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0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graphicFrame>
        <p:nvGraphicFramePr>
          <p:cNvPr id="4" name="Zástupný symbol pro obsah 4">
            <a:extLst>
              <a:ext uri="{FF2B5EF4-FFF2-40B4-BE49-F238E27FC236}">
                <a16:creationId xmlns:a16="http://schemas.microsoft.com/office/drawing/2014/main" id="{1061621D-B3DC-4CA2-9F86-7358EA0D88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2901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10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DE244BF7-AAED-4195-96E6-5D2AD1AA2BEA}"/>
              </a:ext>
              <a:ext uri="{147F2762-F138-4A5C-976F-8EAC2B608ADB}">
                <a16:predDERef xmlns:a16="http://schemas.microsoft.com/office/drawing/2014/main" pred="{CF5073A3-6E1D-4FF8-B81E-D0DBDB05C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187183"/>
              </p:ext>
            </p:extLst>
          </p:nvPr>
        </p:nvGraphicFramePr>
        <p:xfrm>
          <a:off x="0" y="-100484"/>
          <a:ext cx="9144000" cy="695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92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graphicFrame>
        <p:nvGraphicFramePr>
          <p:cNvPr id="4" name="Zástupný symbol pro obsah 5">
            <a:extLst>
              <a:ext uri="{FF2B5EF4-FFF2-40B4-BE49-F238E27FC236}">
                <a16:creationId xmlns:a16="http://schemas.microsoft.com/office/drawing/2014/main" id="{AF011300-FFBF-451E-A9C4-1997B2CCB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4672404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45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AC978-5E65-4DE6-B0D2-BA341553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i="1" dirty="0"/>
              <a:t>DOBRÉ VLÁDNUTÍ v LIB DEM </a:t>
            </a:r>
            <a:br>
              <a:rPr lang="cs-CZ" sz="2800" i="1" dirty="0"/>
            </a:br>
            <a:r>
              <a:rPr lang="cs-CZ" sz="2800" i="1" dirty="0"/>
              <a:t>z </a:t>
            </a:r>
            <a:r>
              <a:rPr lang="cs-CZ" sz="2800" i="1" dirty="0" err="1"/>
              <a:t>Tocquevillovské</a:t>
            </a:r>
            <a:r>
              <a:rPr lang="cs-CZ" sz="2800" i="1" dirty="0"/>
              <a:t> perspektivy občanské veřejnosti</a:t>
            </a:r>
            <a:endParaRPr lang="cs-CZ" sz="28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3AB1CD-24AD-4258-9769-2CADC5A9C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20396"/>
            <a:ext cx="4040188" cy="639762"/>
          </a:xfrm>
        </p:spPr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A65CFD3-59A5-444A-B741-AFE2D6F45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7388" y="1320396"/>
            <a:ext cx="4041775" cy="639762"/>
          </a:xfrm>
        </p:spPr>
        <p:txBody>
          <a:bodyPr/>
          <a:lstStyle/>
          <a:p>
            <a:r>
              <a:rPr lang="cs-CZ" dirty="0"/>
              <a:t>Rizika (umenšovat)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FD443CE-308A-4A43-A491-CDAB8D915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1168" y="2463396"/>
            <a:ext cx="4041775" cy="4370439"/>
          </a:xfrm>
        </p:spPr>
        <p:txBody>
          <a:bodyPr/>
          <a:lstStyle/>
          <a:p>
            <a:r>
              <a:rPr lang="cs-CZ" dirty="0"/>
              <a:t>Pasivita, apatie, ale i nadbytek participace</a:t>
            </a:r>
          </a:p>
          <a:p>
            <a:r>
              <a:rPr lang="cs-CZ" dirty="0"/>
              <a:t>Zneužívání moci, ale i slabý stát  …</a:t>
            </a:r>
          </a:p>
          <a:p>
            <a:r>
              <a:rPr lang="cs-CZ" dirty="0"/>
              <a:t>Krize důvěry, ale i nekritická důvěra</a:t>
            </a:r>
          </a:p>
          <a:p>
            <a:r>
              <a:rPr lang="cs-CZ" dirty="0"/>
              <a:t>Atomizace, anomie, ale i nacionalismus (nepatřičná/neliberální sociální soudržnost)</a:t>
            </a:r>
          </a:p>
        </p:txBody>
      </p:sp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id="{47DACDBF-8BD7-4ED3-9782-EB05B37457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683" y="2113935"/>
            <a:ext cx="4664497" cy="4664497"/>
          </a:xfrm>
          <a:prstGeom prst="rect">
            <a:avLst/>
          </a:prstGeom>
          <a:noFill/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6C220503-19EB-4A7A-A82D-CFA9B86692E4}"/>
              </a:ext>
            </a:extLst>
          </p:cNvPr>
          <p:cNvSpPr/>
          <p:nvPr/>
        </p:nvSpPr>
        <p:spPr>
          <a:xfrm>
            <a:off x="1789471" y="6083267"/>
            <a:ext cx="1406013" cy="695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9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EC7D6A-935B-437E-8149-E1C9272694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450741"/>
              </p:ext>
            </p:extLst>
          </p:nvPr>
        </p:nvGraphicFramePr>
        <p:xfrm>
          <a:off x="0" y="609601"/>
          <a:ext cx="9144000" cy="5712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1369215-E674-4B93-8E9C-2F2B27972DE3}"/>
              </a:ext>
            </a:extLst>
          </p:cNvPr>
          <p:cNvSpPr txBox="1"/>
          <p:nvPr/>
        </p:nvSpPr>
        <p:spPr>
          <a:xfrm flipH="1" flipV="1">
            <a:off x="1303020" y="3595156"/>
            <a:ext cx="2199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%</a:t>
            </a:r>
          </a:p>
        </p:txBody>
      </p:sp>
      <p:pic>
        <p:nvPicPr>
          <p:cNvPr id="8" name="Picture 4" descr="Výsledek obrázku pro česká vlajka">
            <a:extLst>
              <a:ext uri="{FF2B5EF4-FFF2-40B4-BE49-F238E27FC236}">
                <a16:creationId xmlns:a16="http://schemas.microsoft.com/office/drawing/2014/main" id="{8A1A1901-7B61-452B-84FB-B2E437492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882" y="2990039"/>
            <a:ext cx="378042" cy="25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slovenská vlajka">
            <a:extLst>
              <a:ext uri="{FF2B5EF4-FFF2-40B4-BE49-F238E27FC236}">
                <a16:creationId xmlns:a16="http://schemas.microsoft.com/office/drawing/2014/main" id="{8D0B7669-943B-4BAD-805E-505ED3A4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58" y="2651803"/>
            <a:ext cx="378042" cy="25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Výsledek obrázku pro polská vlajka">
            <a:extLst>
              <a:ext uri="{FF2B5EF4-FFF2-40B4-BE49-F238E27FC236}">
                <a16:creationId xmlns:a16="http://schemas.microsoft.com/office/drawing/2014/main" id="{6927AE65-4A06-4C99-BC36-382A29C1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58" y="3331801"/>
            <a:ext cx="378042" cy="21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Výsledek obrázku pro maďarská vlajka">
            <a:extLst>
              <a:ext uri="{FF2B5EF4-FFF2-40B4-BE49-F238E27FC236}">
                <a16:creationId xmlns:a16="http://schemas.microsoft.com/office/drawing/2014/main" id="{17F27DFD-101D-4ED5-9C88-8C5BEDD22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36" y="3618021"/>
            <a:ext cx="361764" cy="24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132711" y="10793"/>
            <a:ext cx="6757038" cy="4871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57175" indent="-257175" defTabSz="6858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cs-CZ" sz="2700" b="1" dirty="0">
                <a:solidFill>
                  <a:schemeClr val="accent1">
                    <a:lumMod val="50000"/>
                  </a:schemeClr>
                </a:solidFill>
                <a:latin typeface="Bahnschrift Condensed" panose="020B0502040204020203" pitchFamily="34" charset="0"/>
              </a:rPr>
              <a:t>THE SHARE OF VOLUNTEERS IN POPULATION</a:t>
            </a:r>
          </a:p>
        </p:txBody>
      </p:sp>
      <p:sp>
        <p:nvSpPr>
          <p:cNvPr id="2" name="Obdĺžnik 1"/>
          <p:cNvSpPr/>
          <p:nvPr/>
        </p:nvSpPr>
        <p:spPr>
          <a:xfrm>
            <a:off x="4457700" y="5684642"/>
            <a:ext cx="3429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900" b="1" i="1" dirty="0"/>
              <a:t>Source: WGI, Gallup’s World View World Poll, N≐1000 per country.</a:t>
            </a:r>
          </a:p>
        </p:txBody>
      </p:sp>
    </p:spTree>
    <p:extLst>
      <p:ext uri="{BB962C8B-B14F-4D97-AF65-F5344CB8AC3E}">
        <p14:creationId xmlns:p14="http://schemas.microsoft.com/office/powerpoint/2010/main" val="8171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" y="642123"/>
            <a:ext cx="9045678" cy="5573753"/>
          </a:xfrm>
        </p:spPr>
      </p:pic>
    </p:spTree>
    <p:extLst>
      <p:ext uri="{BB962C8B-B14F-4D97-AF65-F5344CB8AC3E}">
        <p14:creationId xmlns:p14="http://schemas.microsoft.com/office/powerpoint/2010/main" val="4203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47484" y="0"/>
            <a:ext cx="6586384" cy="1066413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en-US" sz="4900" dirty="0"/>
              <a:t>Czechs</a:t>
            </a:r>
            <a:r>
              <a:rPr lang="cs-CZ" sz="4900" dirty="0"/>
              <a:t> </a:t>
            </a:r>
            <a:r>
              <a:rPr lang="en-US" sz="4900" dirty="0"/>
              <a:t>after 30 free years </a:t>
            </a:r>
            <a:br>
              <a:rPr lang="cs-CZ" sz="4900" dirty="0"/>
            </a:br>
            <a:r>
              <a:rPr lang="cs-CZ" sz="4900" dirty="0"/>
              <a:t>Prague </a:t>
            </a:r>
            <a:r>
              <a:rPr lang="en-US" sz="4900" dirty="0"/>
              <a:t>16. 11. 2019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" y="2189110"/>
            <a:ext cx="7018205" cy="4668890"/>
          </a:xfrm>
        </p:spPr>
      </p:pic>
    </p:spTree>
    <p:extLst>
      <p:ext uri="{BB962C8B-B14F-4D97-AF65-F5344CB8AC3E}">
        <p14:creationId xmlns:p14="http://schemas.microsoft.com/office/powerpoint/2010/main" val="30764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AC978-5E65-4DE6-B0D2-BA341553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i="1" dirty="0"/>
              <a:t>DOBRÉ VLÁDNUTÍ v LIB DEM </a:t>
            </a:r>
            <a:br>
              <a:rPr lang="cs-CZ" sz="2800" i="1" dirty="0"/>
            </a:br>
            <a:r>
              <a:rPr lang="cs-CZ" sz="2800" i="1" dirty="0"/>
              <a:t>z </a:t>
            </a:r>
            <a:r>
              <a:rPr lang="cs-CZ" sz="2800" i="1" dirty="0" err="1"/>
              <a:t>Tocquevillovské</a:t>
            </a:r>
            <a:r>
              <a:rPr lang="cs-CZ" sz="2800" i="1" dirty="0"/>
              <a:t> perspektivy občanské veřejnosti</a:t>
            </a:r>
            <a:endParaRPr lang="cs-CZ" sz="28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3AB1CD-24AD-4258-9769-2CADC5A9C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20396"/>
            <a:ext cx="4040188" cy="639762"/>
          </a:xfrm>
        </p:spPr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A65CFD3-59A5-444A-B741-AFE2D6F45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7388" y="1320396"/>
            <a:ext cx="4041775" cy="639762"/>
          </a:xfrm>
        </p:spPr>
        <p:txBody>
          <a:bodyPr/>
          <a:lstStyle/>
          <a:p>
            <a:r>
              <a:rPr lang="cs-CZ" dirty="0"/>
              <a:t>Rizika (umenšovat)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FD443CE-308A-4A43-A491-CDAB8D915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1168" y="2463396"/>
            <a:ext cx="4041775" cy="4370439"/>
          </a:xfrm>
        </p:spPr>
        <p:txBody>
          <a:bodyPr/>
          <a:lstStyle/>
          <a:p>
            <a:r>
              <a:rPr lang="cs-CZ" dirty="0"/>
              <a:t>Pasivita, apatie, ale i nadbytek participace</a:t>
            </a:r>
          </a:p>
          <a:p>
            <a:r>
              <a:rPr lang="cs-CZ" dirty="0"/>
              <a:t>Zneužívání moci, ale i slabý stát  …</a:t>
            </a:r>
          </a:p>
          <a:p>
            <a:r>
              <a:rPr lang="cs-CZ" dirty="0"/>
              <a:t>Krize důvěry, ale i nekritická důvěra</a:t>
            </a:r>
          </a:p>
          <a:p>
            <a:r>
              <a:rPr lang="cs-CZ" dirty="0"/>
              <a:t>Atomizace, anomie, ale i nacionalismus (nepatřičná/neliberální sociální soudržnost)</a:t>
            </a:r>
          </a:p>
        </p:txBody>
      </p:sp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id="{47DACDBF-8BD7-4ED3-9782-EB05B37457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671" y="1918865"/>
            <a:ext cx="4664497" cy="4664497"/>
          </a:xfrm>
          <a:prstGeom prst="rect">
            <a:avLst/>
          </a:prstGeom>
          <a:noFill/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6C220503-19EB-4A7A-A82D-CFA9B86692E4}"/>
              </a:ext>
            </a:extLst>
          </p:cNvPr>
          <p:cNvSpPr/>
          <p:nvPr/>
        </p:nvSpPr>
        <p:spPr>
          <a:xfrm>
            <a:off x="1789469" y="1960158"/>
            <a:ext cx="1406013" cy="695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51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074F6-0187-44AE-834A-64DBEFA61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dirty="0"/>
              <a:t>Mechanismy kontrola politické moci na lokální a regionální úrovni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8D2253-BB1C-476D-A6AD-824631A56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6955"/>
            <a:ext cx="8229600" cy="483747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Opozice (místní, regionální)</a:t>
            </a:r>
          </a:p>
          <a:p>
            <a:r>
              <a:rPr lang="cs-CZ" dirty="0"/>
              <a:t>Kontrolní výbor, finanční výbor (ze zákona)</a:t>
            </a:r>
          </a:p>
          <a:p>
            <a:r>
              <a:rPr lang="cs-CZ" dirty="0"/>
              <a:t>Lokální média, radniční periodika, internetová fóra (Hlásná trouba?)</a:t>
            </a:r>
          </a:p>
          <a:p>
            <a:r>
              <a:rPr lang="cs-CZ" dirty="0"/>
              <a:t>Pomoc shora (TI, Oživení, OS, masmédia …)</a:t>
            </a:r>
          </a:p>
          <a:p>
            <a:r>
              <a:rPr lang="cs-CZ" dirty="0"/>
              <a:t>Místní občanská veřejnost (spolky, veřejný prostor „občanská boží muka“)</a:t>
            </a:r>
          </a:p>
          <a:p>
            <a:r>
              <a:rPr lang="cs-CZ" dirty="0"/>
              <a:t>Petice, otevřený dopis</a:t>
            </a:r>
          </a:p>
          <a:p>
            <a:r>
              <a:rPr lang="cs-CZ" dirty="0"/>
              <a:t>Osobní návštěva (zákon 106/99 O svobodném přístupu k informacím) starostky, zastupitele</a:t>
            </a:r>
          </a:p>
          <a:p>
            <a:r>
              <a:rPr lang="cs-CZ" dirty="0"/>
              <a:t>Osobní přítomnost na zastupitelstvu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92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D3465-2C12-4944-B88A-A11DD686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781151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Prostor korupčních aktivit?</a:t>
            </a:r>
          </a:p>
        </p:txBody>
      </p:sp>
      <p:pic>
        <p:nvPicPr>
          <p:cNvPr id="4" name="Picture 2" descr="Image result for corruption">
            <a:extLst>
              <a:ext uri="{FF2B5EF4-FFF2-40B4-BE49-F238E27FC236}">
                <a16:creationId xmlns:a16="http://schemas.microsoft.com/office/drawing/2014/main" id="{31D40F2F-BB95-4F6C-8FF1-B08E0590EF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095" y="2178176"/>
            <a:ext cx="6339810" cy="3538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34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50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950" dirty="0"/>
              <a:t>Moderní &amp; Tradiční</a:t>
            </a:r>
            <a:br>
              <a:rPr lang="cs-CZ" sz="4950" dirty="0"/>
            </a:br>
            <a:r>
              <a:rPr lang="cs-CZ" sz="4950" dirty="0"/>
              <a:t>Společnost &amp; Pospolitost</a:t>
            </a:r>
            <a:br>
              <a:rPr lang="cs-CZ" sz="4950" dirty="0"/>
            </a:br>
            <a:r>
              <a:rPr lang="cs-CZ" sz="4950" dirty="0" err="1"/>
              <a:t>Gemeinschaft</a:t>
            </a:r>
            <a:r>
              <a:rPr lang="cs-CZ" sz="4950" dirty="0"/>
              <a:t> &amp; </a:t>
            </a:r>
            <a:r>
              <a:rPr lang="cs-CZ" sz="4950" dirty="0" err="1"/>
              <a:t>Gesellschaft</a:t>
            </a:r>
            <a:br>
              <a:rPr lang="cs-CZ" sz="4950" dirty="0"/>
            </a:br>
            <a:endParaRPr lang="cs-CZ" sz="4950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735"/>
            <a:ext cx="4455032" cy="3229898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93" y="2418735"/>
            <a:ext cx="4851198" cy="3229898"/>
          </a:xfrm>
        </p:spPr>
      </p:pic>
    </p:spTree>
    <p:extLst>
      <p:ext uri="{BB962C8B-B14F-4D97-AF65-F5344CB8AC3E}">
        <p14:creationId xmlns:p14="http://schemas.microsoft.com/office/powerpoint/2010/main" val="40343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155" y="136524"/>
            <a:ext cx="8371936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Patronáž</a:t>
            </a:r>
            <a:r>
              <a:rPr lang="cs-CZ" sz="3000" i="1" dirty="0"/>
              <a:t> versus instituce</a:t>
            </a:r>
            <a:br>
              <a:rPr lang="cs-CZ" sz="3000" i="1" dirty="0"/>
            </a:br>
            <a:r>
              <a:rPr lang="cs-CZ" sz="3000" i="1" dirty="0"/>
              <a:t>Univerzalizující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26006" y="2456892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</p:nvPr>
        </p:nvGraphicFramePr>
        <p:xfrm>
          <a:off x="725052" y="2388580"/>
          <a:ext cx="3900954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499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 err="1"/>
              <a:t>Clientelism</a:t>
            </a:r>
            <a:r>
              <a:rPr lang="en-US" sz="2800" dirty="0"/>
              <a:t>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</a:t>
            </a:r>
            <a:r>
              <a:rPr lang="cs-CZ" sz="2800" dirty="0" err="1"/>
              <a:t>from</a:t>
            </a:r>
            <a:r>
              <a:rPr lang="cs-CZ" sz="2800" dirty="0"/>
              <a:t> 2013 on)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72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560" y="516522"/>
            <a:ext cx="8325059" cy="1088068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Conflict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Interests</a:t>
            </a:r>
            <a:r>
              <a:rPr lang="cs-CZ" sz="4000" dirty="0"/>
              <a:t> </a:t>
            </a:r>
            <a:br>
              <a:rPr lang="cs-CZ" sz="4000" dirty="0"/>
            </a:br>
            <a:r>
              <a:rPr lang="cs-CZ" sz="4000" dirty="0"/>
              <a:t>aneb </a:t>
            </a:r>
            <a:r>
              <a:rPr lang="cs-CZ" sz="4000" dirty="0" err="1"/>
              <a:t>Babišův</a:t>
            </a:r>
            <a:r>
              <a:rPr lang="cs-CZ" sz="4000" dirty="0"/>
              <a:t> problém (?)</a:t>
            </a:r>
            <a:br>
              <a:rPr lang="cs-CZ" dirty="0"/>
            </a:br>
            <a:endParaRPr lang="en-US" sz="1350" dirty="0"/>
          </a:p>
        </p:txBody>
      </p:sp>
      <p:graphicFrame>
        <p:nvGraphicFramePr>
          <p:cNvPr id="4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221560" y="1894384"/>
          <a:ext cx="8325058" cy="48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Přímá spojnice se šipkou 9"/>
          <p:cNvCxnSpPr/>
          <p:nvPr/>
        </p:nvCxnSpPr>
        <p:spPr>
          <a:xfrm flipH="1" flipV="1">
            <a:off x="4037884" y="3017661"/>
            <a:ext cx="709836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383868" y="4140005"/>
            <a:ext cx="1188132" cy="5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4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235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5300" b="1" dirty="0"/>
              <a:t>Participace</a:t>
            </a:r>
            <a:r>
              <a:rPr lang="cs-CZ" sz="4500" dirty="0"/>
              <a:t> </a:t>
            </a:r>
            <a:br>
              <a:rPr lang="cs-CZ" sz="4500" dirty="0"/>
            </a:br>
            <a:r>
              <a:rPr lang="cs-CZ" sz="4500" dirty="0"/>
              <a:t>Účastenství/Spolupráce</a:t>
            </a:r>
            <a:br>
              <a:rPr lang="cs-CZ" sz="4500" dirty="0"/>
            </a:br>
            <a:r>
              <a:rPr lang="cs-CZ" sz="4500" dirty="0"/>
              <a:t>volební x nevolební</a:t>
            </a:r>
            <a:br>
              <a:rPr lang="cs-CZ" sz="4500" dirty="0"/>
            </a:br>
            <a:r>
              <a:rPr lang="cs-CZ" sz="4500" dirty="0"/>
              <a:t>politická x občanská</a:t>
            </a:r>
          </a:p>
        </p:txBody>
      </p:sp>
      <p:pic>
        <p:nvPicPr>
          <p:cNvPr id="25602" name="Picture 2" descr="Výsledek obrázku pro particip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543" y="2808229"/>
            <a:ext cx="6523916" cy="4158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2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CA838-BF7A-A7BE-2F11-E1494B3E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Corruption</a:t>
            </a:r>
            <a:r>
              <a:rPr lang="cs-CZ" sz="3100" dirty="0"/>
              <a:t> in</a:t>
            </a:r>
            <a:r>
              <a:rPr lang="en-US" sz="3100" dirty="0"/>
              <a:t> Europe</a:t>
            </a:r>
            <a:br>
              <a:rPr lang="en-GB" sz="3100" b="1" dirty="0"/>
            </a:br>
            <a:r>
              <a:rPr lang="en-GB" sz="3100" dirty="0"/>
              <a:t>(</a:t>
            </a:r>
            <a:r>
              <a:rPr lang="cs-CZ" sz="3100" dirty="0"/>
              <a:t>source: </a:t>
            </a:r>
            <a:r>
              <a:rPr lang="en-GB" sz="3100" dirty="0"/>
              <a:t>T</a:t>
            </a:r>
            <a:r>
              <a:rPr lang="cs-CZ" sz="3100" dirty="0"/>
              <a:t>I,</a:t>
            </a:r>
            <a:r>
              <a:rPr lang="en-GB" sz="3100" dirty="0"/>
              <a:t>CPI</a:t>
            </a:r>
            <a:r>
              <a:rPr lang="cs-CZ" sz="3100" dirty="0"/>
              <a:t>: </a:t>
            </a:r>
            <a:r>
              <a:rPr lang="cs-CZ" sz="3100" dirty="0">
                <a:solidFill>
                  <a:srgbClr val="FF0000"/>
                </a:solidFill>
              </a:rPr>
              <a:t>2021 EU/5,4; Česko 19. místo v EU, 49. svět</a:t>
            </a:r>
            <a:r>
              <a:rPr lang="en-GB" sz="3100" dirty="0"/>
              <a:t>)</a:t>
            </a:r>
            <a:endParaRPr lang="cs-CZ" sz="3100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7654" y="1600200"/>
          <a:ext cx="9046346" cy="468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094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30240-F9FC-D8D3-9F8D-F0D36A7AE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8A4DD52-7689-D616-DCD8-CAC97F0E9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298" t="27693" r="20119" b="32389"/>
          <a:stretch/>
        </p:blipFill>
        <p:spPr>
          <a:xfrm>
            <a:off x="0" y="436861"/>
            <a:ext cx="9046345" cy="5775957"/>
          </a:xfrm>
        </p:spPr>
      </p:pic>
    </p:spTree>
    <p:extLst>
      <p:ext uri="{BB962C8B-B14F-4D97-AF65-F5344CB8AC3E}">
        <p14:creationId xmlns:p14="http://schemas.microsoft.com/office/powerpoint/2010/main" val="38958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FCF0FE2-E32F-6F81-6526-59A22B78E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27" t="18155" r="21651" b="40421"/>
          <a:stretch/>
        </p:blipFill>
        <p:spPr>
          <a:xfrm>
            <a:off x="0" y="0"/>
            <a:ext cx="4589754" cy="33583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180CBB-ECC8-2F14-D8BC-38710D0A5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34" t="17120" r="21844" b="40075"/>
          <a:stretch/>
        </p:blipFill>
        <p:spPr>
          <a:xfrm>
            <a:off x="4589754" y="3366368"/>
            <a:ext cx="4483224" cy="33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811" y="417358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Klientelismus x formální pravidla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0" y="1445342"/>
            <a:ext cx="9144000" cy="55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/>
        </p:nvGraphicFramePr>
        <p:xfrm>
          <a:off x="351691" y="2186861"/>
          <a:ext cx="8350182" cy="43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51691" y="247322"/>
            <a:ext cx="8591341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Odpověď na otázku „Kdybyste chtěl něco od veřejné správy nebo veřejné služby, </a:t>
            </a:r>
          </a:p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jaké míry je podle vás přijatelné jednat následujícími způsoby?“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(ČR)</a:t>
            </a:r>
            <a:r>
              <a:rPr lang="cs-CZ" altLang="cs-CZ" dirty="0">
                <a:ea typeface="Calibri" panose="020F0502020204030204" pitchFamily="34" charset="0"/>
                <a:cs typeface="Times New Roman" panose="02020603050405020304" pitchFamily="18" charset="0"/>
              </a:rPr>
              <a:t> zdroj: Evropská komise (2013)</a:t>
            </a:r>
          </a:p>
          <a:p>
            <a:pPr algn="just" eaLnBrk="1" hangingPunct="1"/>
            <a:endParaRPr lang="cs-CZ" altLang="cs-CZ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Zdroj: Josef Lada, </a:t>
            </a:r>
            <a:r>
              <a:rPr lang="cs-CZ" i="1" dirty="0"/>
              <a:t>Bubáci a hastrmani</a:t>
            </a:r>
            <a:r>
              <a:rPr lang="cs-CZ" dirty="0"/>
              <a:t>, Albatros, 2010, s. 12 (vyšlo 1952)</a:t>
            </a:r>
          </a:p>
        </p:txBody>
      </p:sp>
      <p:pic>
        <p:nvPicPr>
          <p:cNvPr id="6" name="Zástupný symbol pro obsah 5" descr="L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8049" y="1618495"/>
            <a:ext cx="5094452" cy="48082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Pan starosta je vážně vyslechl a potom k nim promluvil s úřední vážností. „</a:t>
            </a:r>
            <a:r>
              <a:rPr lang="cs-CZ" sz="2000" dirty="0" err="1"/>
              <a:t>Nó</a:t>
            </a:r>
            <a:r>
              <a:rPr lang="cs-CZ" sz="2000" dirty="0"/>
              <a:t>, </a:t>
            </a:r>
            <a:r>
              <a:rPr lang="cs-CZ" sz="2000" dirty="0" err="1"/>
              <a:t>vono</a:t>
            </a:r>
            <a:r>
              <a:rPr lang="cs-CZ" sz="2000" dirty="0"/>
              <a:t> by to bylo dobré, kdyby se tu usadilo </a:t>
            </a:r>
            <a:r>
              <a:rPr lang="cs-CZ" sz="2000" dirty="0" err="1"/>
              <a:t>ňáké</a:t>
            </a:r>
            <a:r>
              <a:rPr lang="cs-CZ" sz="2000" dirty="0"/>
              <a:t> strašidlo – copak o to! </a:t>
            </a:r>
            <a:r>
              <a:rPr lang="cs-CZ" sz="2000" dirty="0" err="1"/>
              <a:t>Děcka</a:t>
            </a:r>
            <a:r>
              <a:rPr lang="cs-CZ" sz="2000" dirty="0"/>
              <a:t> beztoho už začínají tropit všelijaké nezbednosti… ať hodně </a:t>
            </a:r>
            <a:r>
              <a:rPr lang="cs-CZ" sz="2000" b="1" u="sng" dirty="0"/>
              <a:t>straší</a:t>
            </a:r>
            <a:r>
              <a:rPr lang="cs-CZ" sz="2000" dirty="0"/>
              <a:t> kolem zahrad a polí s lusky, aby nám to </a:t>
            </a:r>
            <a:r>
              <a:rPr lang="cs-CZ" sz="2000" dirty="0" err="1"/>
              <a:t>děcka</a:t>
            </a:r>
            <a:r>
              <a:rPr lang="cs-CZ" sz="2000" dirty="0"/>
              <a:t> všecko neroznesla, a když budu vidět, že </a:t>
            </a:r>
            <a:r>
              <a:rPr lang="cs-CZ" sz="2000" b="1" dirty="0"/>
              <a:t>straší </a:t>
            </a:r>
            <a:r>
              <a:rPr lang="cs-CZ" sz="2000" b="1" u="sng" dirty="0"/>
              <a:t>hlavně u mých </a:t>
            </a:r>
            <a:r>
              <a:rPr lang="cs-CZ" sz="2000" dirty="0"/>
              <a:t>lusek, nebudu zase hledět na nějaké to slovo a leckams ho k strašení doporučím“.</a:t>
            </a:r>
          </a:p>
        </p:txBody>
      </p:sp>
    </p:spTree>
    <p:extLst>
      <p:ext uri="{BB962C8B-B14F-4D97-AF65-F5344CB8AC3E}">
        <p14:creationId xmlns:p14="http://schemas.microsoft.com/office/powerpoint/2010/main" val="2044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0" y="845575"/>
            <a:ext cx="9143999" cy="54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95" t="28119" r="66904" b="16064"/>
          <a:stretch>
            <a:fillRect/>
          </a:stretch>
        </p:blipFill>
        <p:spPr bwMode="auto">
          <a:xfrm>
            <a:off x="3309744" y="1"/>
            <a:ext cx="5834256" cy="6858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8793" y="235974"/>
            <a:ext cx="5198110" cy="757084"/>
          </a:xfrm>
        </p:spPr>
        <p:txBody>
          <a:bodyPr>
            <a:normAutofit/>
          </a:bodyPr>
          <a:lstStyle/>
          <a:p>
            <a:pPr algn="l"/>
            <a:r>
              <a:rPr lang="cs-CZ" sz="2100" dirty="0"/>
              <a:t>Source: EB, </a:t>
            </a:r>
            <a:r>
              <a:rPr lang="cs-CZ" sz="2100" dirty="0" err="1"/>
              <a:t>Spring</a:t>
            </a:r>
            <a:r>
              <a:rPr lang="cs-CZ" sz="2100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9418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17F73F3-0E68-46C7-8FC3-82D567110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10" t="15409" r="10709" b="13899"/>
          <a:stretch/>
        </p:blipFill>
        <p:spPr>
          <a:xfrm>
            <a:off x="5605" y="0"/>
            <a:ext cx="9138395" cy="568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3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6BB77-174D-49EA-8FD6-C3E1A53F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Ochrana lidských práv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0A31FCD-028C-40D1-B4C5-4D545E27D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433" t="19201" r="17726" b="48759"/>
          <a:stretch/>
        </p:blipFill>
        <p:spPr>
          <a:xfrm>
            <a:off x="0" y="1656549"/>
            <a:ext cx="9143999" cy="52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0E59C2-1E26-4692-92D5-5138A9CA6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Nástroje participace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BA96C7-D115-4AE4-A050-44C63314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7" y="994287"/>
            <a:ext cx="8229600" cy="4869426"/>
          </a:xfrm>
        </p:spPr>
        <p:txBody>
          <a:bodyPr>
            <a:noAutofit/>
          </a:bodyPr>
          <a:lstStyle/>
          <a:p>
            <a:r>
              <a:rPr lang="cs-CZ" sz="2100" dirty="0"/>
              <a:t>Artikulace a agregace (i selekce) zájmů</a:t>
            </a:r>
          </a:p>
          <a:p>
            <a:r>
              <a:rPr lang="cs-CZ" sz="2100" dirty="0"/>
              <a:t>Zájem: partikulární (lobby, </a:t>
            </a:r>
            <a:r>
              <a:rPr lang="cs-CZ" sz="2100" dirty="0" err="1"/>
              <a:t>o.s</a:t>
            </a:r>
            <a:r>
              <a:rPr lang="cs-CZ" sz="2100" dirty="0"/>
              <a:t>.) x obecný (O.P.S., ústavy, odbory)</a:t>
            </a:r>
          </a:p>
          <a:p>
            <a:r>
              <a:rPr lang="cs-CZ" sz="2100" dirty="0"/>
              <a:t>Osobní x skupinový</a:t>
            </a:r>
          </a:p>
          <a:p>
            <a:r>
              <a:rPr lang="cs-CZ" sz="2100" dirty="0"/>
              <a:t>Volby (aktivní, pasivní)</a:t>
            </a:r>
          </a:p>
          <a:p>
            <a:r>
              <a:rPr lang="cs-CZ" sz="2100" dirty="0"/>
              <a:t>Nevolební (protestní x utvářecí; příležitostná x průběžná)</a:t>
            </a:r>
          </a:p>
          <a:p>
            <a:r>
              <a:rPr lang="cs-CZ" sz="2100" u="sng" dirty="0"/>
              <a:t>N</a:t>
            </a:r>
            <a:r>
              <a:rPr lang="cs-CZ" sz="2100" dirty="0"/>
              <a:t>ot </a:t>
            </a:r>
            <a:r>
              <a:rPr lang="cs-CZ" sz="2100" u="sng" dirty="0"/>
              <a:t>I</a:t>
            </a:r>
            <a:r>
              <a:rPr lang="cs-CZ" sz="2100" dirty="0"/>
              <a:t>n </a:t>
            </a:r>
            <a:r>
              <a:rPr lang="cs-CZ" sz="2100" u="sng" dirty="0"/>
              <a:t>M</a:t>
            </a:r>
            <a:r>
              <a:rPr lang="cs-CZ" sz="2100" dirty="0"/>
              <a:t>y </a:t>
            </a:r>
            <a:r>
              <a:rPr lang="cs-CZ" sz="2100" u="sng" dirty="0" err="1"/>
              <a:t>B</a:t>
            </a:r>
            <a:r>
              <a:rPr lang="cs-CZ" sz="2100" dirty="0" err="1"/>
              <a:t>ack</a:t>
            </a:r>
            <a:r>
              <a:rPr lang="cs-CZ" sz="2100" u="sng" dirty="0" err="1"/>
              <a:t>Y</a:t>
            </a:r>
            <a:r>
              <a:rPr lang="cs-CZ" sz="2100" dirty="0" err="1"/>
              <a:t>ard</a:t>
            </a:r>
            <a:r>
              <a:rPr lang="cs-CZ" sz="2100" dirty="0"/>
              <a:t> (NIMBY)</a:t>
            </a:r>
          </a:p>
          <a:p>
            <a:r>
              <a:rPr lang="cs-CZ" sz="2100" dirty="0"/>
              <a:t>Osobní kontakt (agenda </a:t>
            </a:r>
            <a:r>
              <a:rPr lang="cs-CZ" sz="2100" dirty="0" err="1"/>
              <a:t>setting</a:t>
            </a:r>
            <a:r>
              <a:rPr lang="cs-CZ" sz="2100" dirty="0"/>
              <a:t>)</a:t>
            </a:r>
          </a:p>
          <a:p>
            <a:r>
              <a:rPr lang="cs-CZ" sz="2100" dirty="0"/>
              <a:t>Petice</a:t>
            </a:r>
          </a:p>
          <a:p>
            <a:r>
              <a:rPr lang="cs-CZ" sz="2100" dirty="0"/>
              <a:t>Místní referendum</a:t>
            </a:r>
          </a:p>
          <a:p>
            <a:r>
              <a:rPr lang="cs-CZ" sz="2100" dirty="0"/>
              <a:t>Participativní rozpočet (menší obce, menší částky, opozice, Piráti…</a:t>
            </a:r>
          </a:p>
          <a:p>
            <a:r>
              <a:rPr lang="cs-CZ" sz="2100" dirty="0"/>
              <a:t>https://www.participativni-rozpocet.cz/blog/2021/02/09/participativni-hlasovani-v-roce-2020/</a:t>
            </a:r>
          </a:p>
          <a:p>
            <a:r>
              <a:rPr lang="cs-CZ" sz="2100" dirty="0"/>
              <a:t>Stávku, protesty, happening (</a:t>
            </a:r>
            <a:r>
              <a:rPr lang="cs-CZ" sz="2100" u="sng" dirty="0"/>
              <a:t>sdružování a spolčování)</a:t>
            </a:r>
          </a:p>
          <a:p>
            <a:r>
              <a:rPr lang="cs-CZ" sz="2100" dirty="0"/>
              <a:t>Svobodu slova – Londýn (</a:t>
            </a:r>
            <a:r>
              <a:rPr lang="cs-CZ" sz="2100" dirty="0" err="1"/>
              <a:t>speech</a:t>
            </a:r>
            <a:r>
              <a:rPr lang="cs-CZ" sz="2100" dirty="0"/>
              <a:t> </a:t>
            </a:r>
            <a:r>
              <a:rPr lang="cs-CZ" sz="2100" dirty="0" err="1"/>
              <a:t>corner</a:t>
            </a:r>
            <a:r>
              <a:rPr lang="cs-CZ" sz="2100" dirty="0"/>
              <a:t>), média, blogy, internetová  fóra …</a:t>
            </a:r>
          </a:p>
        </p:txBody>
      </p:sp>
    </p:spTree>
    <p:extLst>
      <p:ext uri="{BB962C8B-B14F-4D97-AF65-F5344CB8AC3E}">
        <p14:creationId xmlns:p14="http://schemas.microsoft.com/office/powerpoint/2010/main" val="2186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601F1-56CD-4710-ACFB-FF474304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Ochrana menšin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2877566-2B0B-4B0F-ADC2-8A70E06B4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500" t="51386" r="17826" b="20636"/>
          <a:stretch/>
        </p:blipFill>
        <p:spPr>
          <a:xfrm>
            <a:off x="-43560" y="1580912"/>
            <a:ext cx="9288044" cy="49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AC978-5E65-4DE6-B0D2-BA341553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i="1" dirty="0"/>
              <a:t>DOBRÉ VLÁDNUTÍ v LIB DEM </a:t>
            </a:r>
            <a:br>
              <a:rPr lang="cs-CZ" sz="2800" i="1" dirty="0"/>
            </a:br>
            <a:r>
              <a:rPr lang="cs-CZ" sz="2800" i="1" dirty="0"/>
              <a:t>z </a:t>
            </a:r>
            <a:r>
              <a:rPr lang="cs-CZ" sz="2800" i="1" dirty="0" err="1"/>
              <a:t>Tocquevillovské</a:t>
            </a:r>
            <a:r>
              <a:rPr lang="cs-CZ" sz="2800" i="1" dirty="0"/>
              <a:t> perspektivy občanské veřejnosti</a:t>
            </a:r>
            <a:endParaRPr lang="cs-CZ" sz="28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3AB1CD-24AD-4258-9769-2CADC5A9C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20396"/>
            <a:ext cx="4040188" cy="639762"/>
          </a:xfrm>
        </p:spPr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A65CFD3-59A5-444A-B741-AFE2D6F45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7388" y="1320396"/>
            <a:ext cx="4041775" cy="639762"/>
          </a:xfrm>
        </p:spPr>
        <p:txBody>
          <a:bodyPr/>
          <a:lstStyle/>
          <a:p>
            <a:r>
              <a:rPr lang="cs-CZ" dirty="0"/>
              <a:t>Rizika (umenšovat)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FD443CE-308A-4A43-A491-CDAB8D915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1168" y="2463396"/>
            <a:ext cx="4041775" cy="43704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Pasivita, apatie, ale i nadbytek participace</a:t>
            </a:r>
          </a:p>
          <a:p>
            <a:r>
              <a:rPr lang="cs-CZ" dirty="0"/>
              <a:t>Zneužívání moci, ale i slabý stát  …</a:t>
            </a:r>
          </a:p>
          <a:p>
            <a:r>
              <a:rPr lang="cs-CZ" dirty="0">
                <a:solidFill>
                  <a:srgbClr val="FF0000"/>
                </a:solidFill>
              </a:rPr>
              <a:t>Krize důvěry, ale i nekritická důvěra</a:t>
            </a:r>
          </a:p>
          <a:p>
            <a:r>
              <a:rPr lang="cs-CZ" dirty="0">
                <a:solidFill>
                  <a:srgbClr val="FF0000"/>
                </a:solidFill>
              </a:rPr>
              <a:t>Atomizace, anomie (formy sociální patologie), ale i nepatřičná/neliberální sociální soudržnost (nacionalismus, intolerance konformismus, šovinismus)</a:t>
            </a:r>
          </a:p>
        </p:txBody>
      </p:sp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id="{47DACDBF-8BD7-4ED3-9782-EB05B37457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671" y="1985233"/>
            <a:ext cx="4664497" cy="4664497"/>
          </a:xfrm>
          <a:prstGeom prst="rect">
            <a:avLst/>
          </a:prstGeom>
          <a:noFill/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6C220503-19EB-4A7A-A82D-CFA9B86692E4}"/>
              </a:ext>
            </a:extLst>
          </p:cNvPr>
          <p:cNvSpPr/>
          <p:nvPr/>
        </p:nvSpPr>
        <p:spPr>
          <a:xfrm>
            <a:off x="0" y="3953450"/>
            <a:ext cx="1406013" cy="695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B8E43FA1-1003-4904-9CF5-377DF0CF5F9A}"/>
              </a:ext>
            </a:extLst>
          </p:cNvPr>
          <p:cNvSpPr/>
          <p:nvPr/>
        </p:nvSpPr>
        <p:spPr>
          <a:xfrm>
            <a:off x="3569826" y="3969898"/>
            <a:ext cx="1406013" cy="695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2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LEGITIMACY / Důvěra</a:t>
            </a:r>
          </a:p>
        </p:txBody>
      </p:sp>
      <p:pic>
        <p:nvPicPr>
          <p:cNvPr id="3074" name="Picture 2" descr="C:\Karel\přednášky\POL MYŠ\leviathan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682" y="2000251"/>
            <a:ext cx="5562618" cy="34611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Development after 1989 as positive</a:t>
            </a:r>
            <a:br>
              <a:rPr lang="cs-CZ" sz="3000" dirty="0"/>
            </a:br>
            <a:r>
              <a:rPr lang="cs-CZ" sz="900" dirty="0"/>
              <a:t>Source: </a:t>
            </a:r>
            <a:r>
              <a:rPr lang="cs-CZ" sz="900" dirty="0" err="1"/>
              <a:t>The</a:t>
            </a:r>
            <a:r>
              <a:rPr lang="cs-CZ" sz="900" dirty="0"/>
              <a:t> Czech </a:t>
            </a:r>
            <a:r>
              <a:rPr lang="cs-CZ" sz="900" dirty="0" err="1"/>
              <a:t>Radio</a:t>
            </a:r>
            <a:r>
              <a:rPr lang="cs-CZ" sz="900" dirty="0"/>
              <a:t>, 2019</a:t>
            </a:r>
            <a:endParaRPr lang="en-US" sz="3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07837"/>
              </p:ext>
            </p:extLst>
          </p:nvPr>
        </p:nvGraphicFramePr>
        <p:xfrm>
          <a:off x="638175" y="2000249"/>
          <a:ext cx="7032795" cy="420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74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98ED4B8-EFFA-444B-9424-EB24A4B90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36" t="27307" r="10909" b="17744"/>
          <a:stretch/>
        </p:blipFill>
        <p:spPr>
          <a:xfrm>
            <a:off x="197427" y="2086575"/>
            <a:ext cx="8749146" cy="381373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154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DB1B008-96DC-434E-9527-167820569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1" t="32694" r="11894" b="10201"/>
          <a:stretch/>
        </p:blipFill>
        <p:spPr>
          <a:xfrm>
            <a:off x="0" y="1749593"/>
            <a:ext cx="9144000" cy="425115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286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42F7ABA-BD3F-4748-83AD-6F0603127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44" t="45750" r="13103" b="14511"/>
          <a:stretch/>
        </p:blipFill>
        <p:spPr>
          <a:xfrm>
            <a:off x="1" y="2062595"/>
            <a:ext cx="9181241" cy="324196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95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E96CD9C-E9F7-4CE3-BFA6-E77287B64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49" t="25960" r="13485" b="19360"/>
          <a:stretch/>
        </p:blipFill>
        <p:spPr>
          <a:xfrm>
            <a:off x="7882" y="1563832"/>
            <a:ext cx="9136118" cy="443691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293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50AE864-73C9-40C8-B6C7-F1B01E414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63" t="36734" r="12348" b="10472"/>
          <a:stretch/>
        </p:blipFill>
        <p:spPr>
          <a:xfrm>
            <a:off x="0" y="1982932"/>
            <a:ext cx="9142583" cy="401781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797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CC83C0D-3AD1-4511-A8D9-1DB8254D2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69" t="18416" r="13079" b="18682"/>
          <a:stretch/>
        </p:blipFill>
        <p:spPr>
          <a:xfrm>
            <a:off x="-29306" y="857250"/>
            <a:ext cx="9173307" cy="51435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271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E17DA52-099E-FE14-7B8E-3A7E36D2F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52" t="10211" r="2381" b="17197"/>
          <a:stretch/>
        </p:blipFill>
        <p:spPr>
          <a:xfrm>
            <a:off x="146622" y="1382486"/>
            <a:ext cx="8779664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F5B9A-E7F1-4532-8244-3122F780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987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Mechanismy legitimizace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D14490-7262-4B05-A0CF-4B4A5A848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7690"/>
            <a:ext cx="8229600" cy="481847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VOLBY, VOLBY, VOLBY</a:t>
            </a:r>
          </a:p>
          <a:p>
            <a:r>
              <a:rPr lang="cs-CZ" dirty="0"/>
              <a:t>Bohatá občanská společnost (artikulace a agregace zájmů) </a:t>
            </a:r>
          </a:p>
          <a:p>
            <a:r>
              <a:rPr lang="cs-CZ" dirty="0"/>
              <a:t>Politická kultura (</a:t>
            </a:r>
            <a:r>
              <a:rPr lang="cs-CZ" u="sng" dirty="0"/>
              <a:t>představy</a:t>
            </a:r>
            <a:r>
              <a:rPr lang="cs-CZ" dirty="0"/>
              <a:t> o legitimním řádu + občanské </a:t>
            </a:r>
            <a:r>
              <a:rPr lang="cs-CZ" u="sng" dirty="0"/>
              <a:t>kompetence</a:t>
            </a:r>
            <a:r>
              <a:rPr lang="cs-CZ" dirty="0"/>
              <a:t>)</a:t>
            </a:r>
          </a:p>
          <a:p>
            <a:r>
              <a:rPr lang="cs-CZ" dirty="0"/>
              <a:t>Legitimní legalita (typy autority, panství/</a:t>
            </a:r>
            <a:r>
              <a:rPr lang="cs-CZ" dirty="0" err="1"/>
              <a:t>Herrschaft</a:t>
            </a:r>
            <a:r>
              <a:rPr lang="cs-CZ" dirty="0"/>
              <a:t> podle Maxe Webera)</a:t>
            </a:r>
          </a:p>
          <a:p>
            <a:pPr lvl="1"/>
            <a:r>
              <a:rPr lang="cs-CZ" dirty="0"/>
              <a:t>Charisma/vůdce</a:t>
            </a:r>
          </a:p>
          <a:p>
            <a:pPr lvl="1"/>
            <a:r>
              <a:rPr lang="cs-CZ" dirty="0"/>
              <a:t>Tradice/závaznost minulosti</a:t>
            </a:r>
          </a:p>
          <a:p>
            <a:pPr lvl="1"/>
            <a:r>
              <a:rPr lang="cs-CZ" dirty="0"/>
              <a:t>Legalita/spravedlnost/byrokracie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29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F41A2-29C9-4BED-BA28-26BA7995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Důvěra v instituce 2011 až 2020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2DC686D-B2C5-46ED-A0D7-7895DDEFDA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830180"/>
          <a:ext cx="8229600" cy="553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713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17987" y="101166"/>
          <a:ext cx="4454013" cy="230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 4"/>
          <p:cNvGraphicFramePr/>
          <p:nvPr/>
        </p:nvGraphicFramePr>
        <p:xfrm>
          <a:off x="373626" y="2402886"/>
          <a:ext cx="4198374" cy="1864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f 5"/>
          <p:cNvGraphicFramePr/>
          <p:nvPr/>
        </p:nvGraphicFramePr>
        <p:xfrm>
          <a:off x="265614" y="4077072"/>
          <a:ext cx="4198374" cy="267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/>
          <p:cNvGraphicFramePr/>
          <p:nvPr/>
        </p:nvGraphicFramePr>
        <p:xfrm>
          <a:off x="4463988" y="294968"/>
          <a:ext cx="4680012" cy="2619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4463988" y="2266578"/>
          <a:ext cx="4454012" cy="230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af 8"/>
          <p:cNvGraphicFramePr/>
          <p:nvPr/>
        </p:nvGraphicFramePr>
        <p:xfrm>
          <a:off x="4542502" y="4131077"/>
          <a:ext cx="4335883" cy="2619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569ADE7-DE7F-4926-98FF-92C06F1A3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88" t="19686" r="14458"/>
          <a:stretch/>
        </p:blipFill>
        <p:spPr>
          <a:xfrm>
            <a:off x="0" y="0"/>
            <a:ext cx="6905625" cy="68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60CB162-F805-421D-BF7B-0AAC73B8B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09" t="19937" r="13892" b="9873"/>
          <a:stretch/>
        </p:blipFill>
        <p:spPr>
          <a:xfrm>
            <a:off x="352425" y="217583"/>
            <a:ext cx="8686800" cy="663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9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141B1A7-2DD5-4FFB-A2EF-0A226433B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72" t="21950" r="13750" b="43082"/>
          <a:stretch/>
        </p:blipFill>
        <p:spPr>
          <a:xfrm>
            <a:off x="0" y="161047"/>
            <a:ext cx="7800975" cy="31289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6D20102-4D24-4F46-82D1-704663BFE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35" t="25975" r="12901" b="38050"/>
          <a:stretch/>
        </p:blipFill>
        <p:spPr>
          <a:xfrm>
            <a:off x="-1" y="3290017"/>
            <a:ext cx="8448675" cy="345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3FDCF-67A7-4ABA-8B01-1A7D93E4C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Teorie reprezentace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BC4CE0-E87D-4041-918D-CD69302C1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800" dirty="0" err="1"/>
              <a:t>Trustees</a:t>
            </a:r>
            <a:endParaRPr lang="cs-CZ" sz="4800" dirty="0"/>
          </a:p>
          <a:p>
            <a:r>
              <a:rPr lang="cs-CZ" sz="4800" dirty="0" err="1"/>
              <a:t>Delegates</a:t>
            </a:r>
            <a:endParaRPr lang="cs-CZ" sz="4800" dirty="0"/>
          </a:p>
          <a:p>
            <a:r>
              <a:rPr lang="cs-CZ" sz="4800" dirty="0"/>
              <a:t>Party </a:t>
            </a:r>
            <a:r>
              <a:rPr lang="cs-CZ" sz="4800" dirty="0" err="1"/>
              <a:t>Soldiers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4285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3753D-CA19-4212-B8F4-F74C71E6B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Pokles „party </a:t>
            </a:r>
            <a:r>
              <a:rPr lang="cs-CZ" dirty="0" err="1"/>
              <a:t>soldiers</a:t>
            </a:r>
            <a:r>
              <a:rPr lang="cs-CZ" dirty="0"/>
              <a:t>“</a:t>
            </a:r>
          </a:p>
        </p:txBody>
      </p:sp>
      <p:graphicFrame>
        <p:nvGraphicFramePr>
          <p:cNvPr id="4" name="Zástupný symbol pro obsah 4">
            <a:extLst>
              <a:ext uri="{FF2B5EF4-FFF2-40B4-BE49-F238E27FC236}">
                <a16:creationId xmlns:a16="http://schemas.microsoft.com/office/drawing/2014/main" id="{3D279A61-903A-4099-8726-37B3EC2F2AF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85567"/>
          <a:ext cx="8229600" cy="4879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208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41B26-231D-43A7-B4E4-FA7C4921D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325" b="1" dirty="0"/>
              <a:t>Podíl kandidátů bez politické příslušnosti podle velikosti obce </a:t>
            </a:r>
            <a:br>
              <a:rPr lang="cs-CZ" sz="2325" b="1" dirty="0"/>
            </a:br>
            <a:r>
              <a:rPr lang="cs-CZ" sz="2325" b="1" dirty="0"/>
              <a:t>(podle počtu zapsaných voličů) v komunálních volbách 1994–2018 (%)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330098F-4CC9-4B9F-B573-26A93BB7CC0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2" y="993057"/>
            <a:ext cx="8386916" cy="51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303" y="153013"/>
            <a:ext cx="7778162" cy="85725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err="1"/>
              <a:t>Politicka</a:t>
            </a:r>
            <a:r>
              <a:rPr lang="cs-CZ" dirty="0"/>
              <a:t>: představy a očekávání </a:t>
            </a:r>
            <a:br>
              <a:rPr lang="cs-CZ" dirty="0"/>
            </a:br>
            <a:r>
              <a:rPr lang="cs-CZ" sz="1350" i="1" dirty="0"/>
              <a:t>listopad 2014, IPSOS</a:t>
            </a:r>
            <a:endParaRPr lang="cs-CZ" sz="1200" dirty="0"/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245806" y="2090395"/>
          <a:ext cx="4488213" cy="471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Zástupný symbol pro obsah 5"/>
          <p:cNvGraphicFramePr>
            <a:graphicFrameLocks noGrp="1"/>
          </p:cNvGraphicFramePr>
          <p:nvPr>
            <p:ph sz="quarter" idx="4"/>
          </p:nvPr>
        </p:nvGraphicFramePr>
        <p:xfrm>
          <a:off x="4734018" y="2220344"/>
          <a:ext cx="4164175" cy="448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ástupný symbol pro text 8"/>
          <p:cNvSpPr txBox="1">
            <a:spLocks noGrp="1"/>
          </p:cNvSpPr>
          <p:nvPr>
            <p:ph type="body" idx="1"/>
          </p:nvPr>
        </p:nvSpPr>
        <p:spPr>
          <a:xfrm>
            <a:off x="475947" y="1305585"/>
            <a:ext cx="3030141" cy="101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0000"/>
                </a:solidFill>
              </a:rPr>
              <a:t>„</a:t>
            </a:r>
            <a:r>
              <a:rPr lang="cs-CZ" sz="2000" i="1" dirty="0">
                <a:solidFill>
                  <a:srgbClr val="FF0000"/>
                </a:solidFill>
              </a:rPr>
              <a:t>Veřejná diskuze je dobrou cestou pro řešení obecních problémů</a:t>
            </a:r>
            <a:r>
              <a:rPr lang="cs-CZ" sz="2000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10" name="Zástupný symbol pro text 9"/>
          <p:cNvSpPr txBox="1">
            <a:spLocks noGrp="1"/>
          </p:cNvSpPr>
          <p:nvPr>
            <p:ph type="body" sz="quarter" idx="3"/>
          </p:nvPr>
        </p:nvSpPr>
        <p:spPr>
          <a:xfrm>
            <a:off x="5636722" y="1136336"/>
            <a:ext cx="3031331" cy="1323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0000"/>
                </a:solidFill>
              </a:rPr>
              <a:t>„</a:t>
            </a:r>
            <a:r>
              <a:rPr lang="cs-CZ" sz="2000" i="1" dirty="0">
                <a:solidFill>
                  <a:srgbClr val="FF0000"/>
                </a:solidFill>
              </a:rPr>
              <a:t>Pokud má člověk dobrý záměr, je dobré ho realizovat rovnou, bez dlouhého schůzování</a:t>
            </a:r>
            <a:r>
              <a:rPr lang="cs-CZ" sz="2000" dirty="0">
                <a:solidFill>
                  <a:srgbClr val="FF0000"/>
                </a:solidFill>
              </a:rPr>
              <a:t>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Volební účast v senátních volbách  </a:t>
            </a:r>
          </a:p>
        </p:txBody>
      </p:sp>
      <p:pic>
        <p:nvPicPr>
          <p:cNvPr id="5" name="Picture 2" descr="Volební ú&amp;ccaron;ast u voleb 1990 a&amp;zcaron; 2018: prezidentské, komunální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1" y="2139553"/>
            <a:ext cx="6719454" cy="37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2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199114"/>
            <a:ext cx="7266039" cy="85725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Konfliktnost a smysl pro pluralitu</a:t>
            </a:r>
            <a:r>
              <a:rPr lang="cs-CZ" i="1" dirty="0"/>
              <a:t> </a:t>
            </a:r>
            <a:r>
              <a:rPr lang="cs-CZ" sz="1200" i="1" dirty="0"/>
              <a:t>listopad 2014, IPSOS</a:t>
            </a:r>
            <a:endParaRPr lang="cs-CZ" sz="1200" dirty="0"/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127819" y="2398580"/>
          <a:ext cx="4556962" cy="4260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Zástupný symbol pro obsah 5"/>
          <p:cNvGraphicFramePr>
            <a:graphicFrameLocks noGrp="1"/>
          </p:cNvGraphicFramePr>
          <p:nvPr>
            <p:ph sz="quarter" idx="4"/>
          </p:nvPr>
        </p:nvGraphicFramePr>
        <p:xfrm>
          <a:off x="4950043" y="2417375"/>
          <a:ext cx="4066138" cy="4241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ástupný symbol pro text 8"/>
          <p:cNvSpPr txBox="1">
            <a:spLocks noGrp="1"/>
          </p:cNvSpPr>
          <p:nvPr>
            <p:ph type="body" idx="1"/>
          </p:nvPr>
        </p:nvSpPr>
        <p:spPr>
          <a:xfrm>
            <a:off x="705213" y="1401733"/>
            <a:ext cx="3030141" cy="101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>
                <a:solidFill>
                  <a:srgbClr val="FF0000"/>
                </a:solidFill>
              </a:rPr>
              <a:t>„Konfliktní diskuze je zásadní překážkou při pokusech řešit problémy“</a:t>
            </a:r>
          </a:p>
        </p:txBody>
      </p:sp>
      <p:sp>
        <p:nvSpPr>
          <p:cNvPr id="12" name="Zástupný symbol pro text 11"/>
          <p:cNvSpPr txBox="1">
            <a:spLocks noGrp="1"/>
          </p:cNvSpPr>
          <p:nvPr>
            <p:ph type="body" sz="quarter" idx="3"/>
          </p:nvPr>
        </p:nvSpPr>
        <p:spPr>
          <a:xfrm>
            <a:off x="5467446" y="1247844"/>
            <a:ext cx="3031331" cy="1323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>
                <a:solidFill>
                  <a:srgbClr val="FF0000"/>
                </a:solidFill>
              </a:rPr>
              <a:t>„Jsou-li lidé slušní a rozumní, dojdou vždy k jednomyslnému stanovisku“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0639" y="1084661"/>
            <a:ext cx="5941219" cy="76795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dirty="0"/>
              <a:t>High stigmatization of politics</a:t>
            </a:r>
            <a:br>
              <a:rPr lang="en-US" sz="3600" dirty="0"/>
            </a:br>
            <a:r>
              <a:rPr lang="en-US" sz="3600" dirty="0" err="1"/>
              <a:t>Politics</a:t>
            </a:r>
            <a:r>
              <a:rPr lang="en-US" sz="3600" dirty="0"/>
              <a:t> as</a:t>
            </a:r>
            <a:br>
              <a:rPr lang="en-US" sz="3600" dirty="0"/>
            </a:br>
            <a:r>
              <a:rPr lang="en-US" sz="3600" dirty="0">
                <a:solidFill>
                  <a:srgbClr val="00B0F0"/>
                </a:solidFill>
              </a:rPr>
              <a:t>Important</a:t>
            </a:r>
            <a:r>
              <a:rPr lang="en-US" sz="3600" dirty="0"/>
              <a:t> or </a:t>
            </a:r>
            <a:r>
              <a:rPr lang="en-US" sz="3600" dirty="0">
                <a:solidFill>
                  <a:srgbClr val="FFC000"/>
                </a:solidFill>
              </a:rPr>
              <a:t>DIRTY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2100" dirty="0">
              <a:solidFill>
                <a:srgbClr val="FFC000"/>
              </a:solidFill>
            </a:endParaRPr>
          </a:p>
        </p:txBody>
      </p:sp>
      <p:graphicFrame>
        <p:nvGraphicFramePr>
          <p:cNvPr id="2050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55201437"/>
              </p:ext>
            </p:extLst>
          </p:nvPr>
        </p:nvGraphicFramePr>
        <p:xfrm>
          <a:off x="504825" y="2038350"/>
          <a:ext cx="817245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163251" imgH="4139543" progId="Excel.Sheet.8">
                  <p:embed/>
                </p:oleObj>
              </mc:Choice>
              <mc:Fallback>
                <p:oleObj r:id="rId2" imgW="8163251" imgH="4139543" progId="Excel.Sheet.8">
                  <p:embed/>
                  <p:pic>
                    <p:nvPicPr>
                      <p:cNvPr id="2050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2038350"/>
                        <a:ext cx="8172450" cy="4410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700" i="1" dirty="0"/>
              <a:t>„</a:t>
            </a:r>
            <a:r>
              <a:rPr lang="en-US" sz="2700" i="1" dirty="0"/>
              <a:t>Not at all interested in politics</a:t>
            </a:r>
            <a:r>
              <a:rPr lang="cs-CZ" sz="2700" i="1" dirty="0"/>
              <a:t>“ </a:t>
            </a:r>
            <a:br>
              <a:rPr lang="cs-CZ" sz="2700" dirty="0"/>
            </a:br>
            <a:r>
              <a:rPr lang="cs-CZ" sz="1350" i="1" dirty="0"/>
              <a:t>zdroj: OECD 2016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319855"/>
              </p:ext>
            </p:extLst>
          </p:nvPr>
        </p:nvGraphicFramePr>
        <p:xfrm>
          <a:off x="352425" y="1498600"/>
          <a:ext cx="8077200" cy="478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Vocational Prestige (2004 – 2016)  </a:t>
            </a:r>
            <a:r>
              <a:rPr lang="en-US" sz="1200" dirty="0"/>
              <a:t>(source: CVVM)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7FA066D-9FF3-43BC-8ACB-491E86DF41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848420"/>
              </p:ext>
            </p:extLst>
          </p:nvPr>
        </p:nvGraphicFramePr>
        <p:xfrm>
          <a:off x="180976" y="1371600"/>
          <a:ext cx="8382000" cy="4911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44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3E719-322A-4A8C-ABA3-36AC2F1C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Integrace, soudržnost, důvěra</a:t>
            </a:r>
          </a:p>
        </p:txBody>
      </p:sp>
      <p:pic>
        <p:nvPicPr>
          <p:cNvPr id="4" name="Picture 2" descr="Image result for trust">
            <a:extLst>
              <a:ext uri="{FF2B5EF4-FFF2-40B4-BE49-F238E27FC236}">
                <a16:creationId xmlns:a16="http://schemas.microsoft.com/office/drawing/2014/main" id="{AC77C403-7D0C-431B-8184-7112E9DB89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149" y="1575620"/>
            <a:ext cx="7116979" cy="3706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77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BFCB75-D140-49A8-983B-7F94CB4F2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1746" r="66646" b="26753"/>
          <a:stretch>
            <a:fillRect/>
          </a:stretch>
        </p:blipFill>
        <p:spPr bwMode="auto">
          <a:xfrm>
            <a:off x="231856" y="1047797"/>
            <a:ext cx="8489356" cy="581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86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F90FD-AB3B-4FF9-B1B7-CBB7D55E8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E4F8A2-2AEE-435E-AF09-601DA78500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875" t="17086" r="43000" b="39205"/>
          <a:stretch>
            <a:fillRect/>
          </a:stretch>
        </p:blipFill>
        <p:spPr bwMode="auto">
          <a:xfrm>
            <a:off x="816077" y="16189"/>
            <a:ext cx="6037006" cy="684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54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545689" y="574674"/>
            <a:ext cx="8358277" cy="570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65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DA5F918-C30F-45BC-ADE2-552920550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8" t="32238" r="52796" b="28892"/>
          <a:stretch/>
        </p:blipFill>
        <p:spPr>
          <a:xfrm>
            <a:off x="0" y="1278194"/>
            <a:ext cx="8927691" cy="44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1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ntrust">
            <a:extLst>
              <a:ext uri="{FF2B5EF4-FFF2-40B4-BE49-F238E27FC236}">
                <a16:creationId xmlns:a16="http://schemas.microsoft.com/office/drawing/2014/main" id="{6F81752A-35D2-4BB5-B931-9B0E9B4F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0" y="0"/>
            <a:ext cx="5651142" cy="67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74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4075" y="566965"/>
            <a:ext cx="7543800" cy="580835"/>
          </a:xfrm>
        </p:spPr>
        <p:txBody>
          <a:bodyPr>
            <a:normAutofit fontScale="90000"/>
          </a:bodyPr>
          <a:lstStyle/>
          <a:p>
            <a:r>
              <a:rPr lang="cs-CZ" dirty="0"/>
              <a:t>Volby do EP (2019)</a:t>
            </a:r>
          </a:p>
        </p:txBody>
      </p:sp>
      <p:pic>
        <p:nvPicPr>
          <p:cNvPr id="27656" name="Picture 8" descr="Chart: European Elections: Where Turnout Was Highest &amp; Lowes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8" y="1653037"/>
            <a:ext cx="5015612" cy="51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uroskop.cz - Analýzy - Jak evropské volby zm&amp;ecaron;ní vedení institucí EU">
            <a:extLst>
              <a:ext uri="{FF2B5EF4-FFF2-40B4-BE49-F238E27FC236}">
                <a16:creationId xmlns:a16="http://schemas.microsoft.com/office/drawing/2014/main" id="{C9F09971-7059-406A-A519-A3C2066C79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88" y="3701739"/>
            <a:ext cx="5015612" cy="23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FDA76-FF31-4B93-A7BF-34EE1E950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Mezilidská důvěra 2007 </a:t>
            </a:r>
            <a:r>
              <a:rPr lang="cs-CZ" sz="1800" dirty="0"/>
              <a:t>(zdroj: LSE)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ED3C297-CDE8-4B8F-9E54-BEE9FC7CC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59" t="25253" r="63142" b="9966"/>
          <a:stretch/>
        </p:blipFill>
        <p:spPr>
          <a:xfrm>
            <a:off x="334295" y="923927"/>
            <a:ext cx="7462685" cy="59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090954-0D06-4EFF-9DCF-CFC5F5474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5" t="16626" r="62043" b="6909"/>
          <a:stretch/>
        </p:blipFill>
        <p:spPr>
          <a:xfrm>
            <a:off x="0" y="0"/>
            <a:ext cx="5707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418" y="295420"/>
            <a:ext cx="7921130" cy="59752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latin typeface="+mj-lt"/>
              </a:rPr>
              <a:t>Míra důvěry při jednání </a:t>
            </a:r>
            <a:br>
              <a:rPr lang="cs-CZ" dirty="0">
                <a:latin typeface="+mj-lt"/>
              </a:rPr>
            </a:br>
            <a:r>
              <a:rPr lang="cs-CZ" dirty="0">
                <a:latin typeface="+mj-lt"/>
              </a:rPr>
              <a:t>s ostatními lidmi </a:t>
            </a:r>
            <a:endParaRPr lang="cs-CZ" sz="2800" dirty="0">
              <a:latin typeface="+mj-lt"/>
            </a:endParaRPr>
          </a:p>
        </p:txBody>
      </p:sp>
      <p:sp>
        <p:nvSpPr>
          <p:cNvPr id="26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845791" y="1640672"/>
            <a:ext cx="7884713" cy="805793"/>
          </a:xfrm>
        </p:spPr>
        <p:txBody>
          <a:bodyPr/>
          <a:lstStyle/>
          <a:p>
            <a:r>
              <a:rPr lang="cs-CZ" sz="2000" b="1" cap="all" dirty="0"/>
              <a:t>G17B. </a:t>
            </a:r>
            <a:r>
              <a:rPr lang="cs-CZ" sz="2000" dirty="0"/>
              <a:t>Obecně vzato, řekl/a byste, že se většině lidí dá důvěřovat, nebo že nemůže být člověk při jednání s</a:t>
            </a:r>
            <a:r>
              <a:rPr lang="cs-CZ" sz="2000" cap="all" dirty="0"/>
              <a:t> </a:t>
            </a:r>
            <a:r>
              <a:rPr lang="cs-CZ" sz="2000" dirty="0"/>
              <a:t>lidmi nikdy dost opatrný?</a:t>
            </a:r>
          </a:p>
          <a:p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7645323" y="2820998"/>
            <a:ext cx="895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003399"/>
                </a:solidFill>
              </a:rPr>
              <a:t>Důvěra – 5+4 na škále</a:t>
            </a:r>
          </a:p>
        </p:txBody>
      </p:sp>
      <p:graphicFrame>
        <p:nvGraphicFramePr>
          <p:cNvPr id="12" name="Zástupný symbol pro obsah 5"/>
          <p:cNvGraphicFramePr>
            <a:graphicFrameLocks noGrp="1"/>
          </p:cNvGraphicFramePr>
          <p:nvPr>
            <p:ph sz="quarter" idx="13"/>
          </p:nvPr>
        </p:nvGraphicFramePr>
        <p:xfrm>
          <a:off x="206748" y="2043568"/>
          <a:ext cx="8730503" cy="4582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240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74255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Komunální volby</a:t>
            </a:r>
          </a:p>
        </p:txBody>
      </p:sp>
      <p:pic>
        <p:nvPicPr>
          <p:cNvPr id="26626" name="Picture 2" descr="Kandidát v komunálních volbách je stále &amp;ccaron;ast&amp;ecaron;ji nezávislý a bez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" y="1347680"/>
            <a:ext cx="7555289" cy="45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5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7D290-A318-4EE6-A09D-980F5320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3200" dirty="0"/>
              <a:t>Počty kandidátů stran (komunální volby)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47C37B60-2CA1-4381-BC55-744502CC92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3712195"/>
              </p:ext>
            </p:extLst>
          </p:nvPr>
        </p:nvGraphicFramePr>
        <p:xfrm>
          <a:off x="0" y="1103670"/>
          <a:ext cx="9016181" cy="5246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18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2727</TotalTime>
  <Words>1166</Words>
  <Application>Microsoft Office PowerPoint</Application>
  <PresentationFormat>Předvádění na obrazovce (4:3)</PresentationFormat>
  <Paragraphs>210</Paragraphs>
  <Slides>72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80" baseType="lpstr">
      <vt:lpstr>Arial</vt:lpstr>
      <vt:lpstr>Bahnschrift Condensed</vt:lpstr>
      <vt:lpstr>Calibri</vt:lpstr>
      <vt:lpstr>Century Schoolbook</vt:lpstr>
      <vt:lpstr>Trebuchet MS</vt:lpstr>
      <vt:lpstr>Verdana</vt:lpstr>
      <vt:lpstr>Motiv sady Office</vt:lpstr>
      <vt:lpstr>Microsoft Excel 97-2003 Worksheet</vt:lpstr>
      <vt:lpstr>www.karelmuller.eu</vt:lpstr>
      <vt:lpstr>DOBRÉ VLÁDNUTÍ v LIB DEM  z Tocquevillovské perspektivy občanské veřejnosti</vt:lpstr>
      <vt:lpstr>Participace  Účastenství/Spolupráce volební x nevolební politická x občanská</vt:lpstr>
      <vt:lpstr>Nástroje participace</vt:lpstr>
      <vt:lpstr>Prezentace aplikace PowerPoint</vt:lpstr>
      <vt:lpstr>Volební účast v senátních volbách  </vt:lpstr>
      <vt:lpstr>Volby do EP (2019)</vt:lpstr>
      <vt:lpstr>Komunální volby</vt:lpstr>
      <vt:lpstr>Počty kandidátů stran (komunální volby)</vt:lpstr>
      <vt:lpstr>Volební účast v parlamentních volbách podle velikosti obce - CZ 1990-2013</vt:lpstr>
      <vt:lpstr>Počty kandidátů / bez NK</vt:lpstr>
      <vt:lpstr>Počet kandidátů podle typu volební strany v komunálních volbách, 1994–2018 </vt:lpstr>
      <vt:lpstr>Podíl kandidátů bez politické příslušnosti podle velikosti obce  (podle počtu zapsaných voličů) v komunálních volbách 1994–2018 (%) </vt:lpstr>
      <vt:lpstr>Volby do obecních zastupitelstev  2006 – 2018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Czechs after 30 free years  Prague 16. 11. 2019</vt:lpstr>
      <vt:lpstr>DOBRÉ VLÁDNUTÍ v LIB DEM  z Tocquevillovské perspektivy občanské veřejnosti</vt:lpstr>
      <vt:lpstr>Mechanismy kontrola politické moci na lokální a regionální úrovni</vt:lpstr>
      <vt:lpstr>Prostor korupčních aktivit?</vt:lpstr>
      <vt:lpstr>Moderní &amp; Tradiční Společnost &amp; Pospolitost Gemeinschaft &amp; Gesellschaft </vt:lpstr>
      <vt:lpstr>Perspektiva sociální diferenciace Patronáž versus instituce Univerzalizující média moci (Niklas Luhmann)</vt:lpstr>
      <vt:lpstr>Clientelism, oligarchization, state capture (from 2013 on) </vt:lpstr>
      <vt:lpstr>Conflict of Interests  aneb Babišův problém (?) </vt:lpstr>
      <vt:lpstr>Corruption in Europe (source: TI,CPI: 2021 EU/5,4; Česko 19. místo v EU, 49. svět)</vt:lpstr>
      <vt:lpstr>Prezentace aplikace PowerPoint</vt:lpstr>
      <vt:lpstr>Prezentace aplikace PowerPoint</vt:lpstr>
      <vt:lpstr>Klientelismus x formální pravidla</vt:lpstr>
      <vt:lpstr>Prezentace aplikace PowerPoint</vt:lpstr>
      <vt:lpstr>Zdroj: Josef Lada, Bubáci a hastrmani, Albatros, 2010, s. 12 (vyšlo 1952)</vt:lpstr>
      <vt:lpstr>Role opozice </vt:lpstr>
      <vt:lpstr>Source: EB, Spring 2019</vt:lpstr>
      <vt:lpstr>Prezentace aplikace PowerPoint</vt:lpstr>
      <vt:lpstr>Ochrana lidských práv</vt:lpstr>
      <vt:lpstr>Ochrana menšin</vt:lpstr>
      <vt:lpstr>DOBRÉ VLÁDNUTÍ v LIB DEM  z Tocquevillovské perspektivy občanské veřejnosti</vt:lpstr>
      <vt:lpstr>LEGITIMACY / Důvěra</vt:lpstr>
      <vt:lpstr>Development after 1989 as positive Source: The Czech Radio, 2019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Mechanismy legitimizace</vt:lpstr>
      <vt:lpstr>Důvěra v instituce 2011 až 2020</vt:lpstr>
      <vt:lpstr>Prezentace aplikace PowerPoint</vt:lpstr>
      <vt:lpstr>Prezentace aplikace PowerPoint</vt:lpstr>
      <vt:lpstr>Prezentace aplikace PowerPoint</vt:lpstr>
      <vt:lpstr>Prezentace aplikace PowerPoint</vt:lpstr>
      <vt:lpstr>Teorie reprezentace</vt:lpstr>
      <vt:lpstr>Pokles „party soldiers“</vt:lpstr>
      <vt:lpstr>Podíl kandidátů bez politické příslušnosti podle velikosti obce  (podle počtu zapsaných voličů) v komunálních volbách 1994–2018 (%) </vt:lpstr>
      <vt:lpstr>Politicka: představy a očekávání  listopad 2014, IPSOS</vt:lpstr>
      <vt:lpstr>Konfliktnost a smysl pro pluralitu listopad 2014, IPSOS</vt:lpstr>
      <vt:lpstr>High stigmatization of politics Politics as Important or DIRTY </vt:lpstr>
      <vt:lpstr>„Not at all interested in politics“  zdroj: OECD 2016</vt:lpstr>
      <vt:lpstr>Vocational Prestige (2004 – 2016)  (source: CVVM)</vt:lpstr>
      <vt:lpstr>Integrace, soudržnost, důvěra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Mezilidská důvěra 2007 (zdroj: LSE)</vt:lpstr>
      <vt:lpstr>Prezentace aplikace PowerPoint</vt:lpstr>
      <vt:lpstr>Míra důvěry při jednání  s ostatními lidmi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muller.karel@outlook.cz</cp:lastModifiedBy>
  <cp:revision>220</cp:revision>
  <cp:lastPrinted>2015-09-30T07:58:45Z</cp:lastPrinted>
  <dcterms:created xsi:type="dcterms:W3CDTF">2015-06-02T07:24:49Z</dcterms:created>
  <dcterms:modified xsi:type="dcterms:W3CDTF">2022-12-03T06:23:09Z</dcterms:modified>
</cp:coreProperties>
</file>