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6"/>
  </p:notesMasterIdLst>
  <p:sldIdLst>
    <p:sldId id="256" r:id="rId2"/>
    <p:sldId id="290" r:id="rId3"/>
    <p:sldId id="291" r:id="rId4"/>
    <p:sldId id="308" r:id="rId5"/>
    <p:sldId id="310" r:id="rId6"/>
    <p:sldId id="311" r:id="rId7"/>
    <p:sldId id="312" r:id="rId8"/>
    <p:sldId id="313" r:id="rId9"/>
    <p:sldId id="314" r:id="rId10"/>
    <p:sldId id="309" r:id="rId11"/>
    <p:sldId id="316" r:id="rId12"/>
    <p:sldId id="315" r:id="rId13"/>
    <p:sldId id="317" r:id="rId14"/>
    <p:sldId id="318" r:id="rId15"/>
    <p:sldId id="319" r:id="rId16"/>
    <p:sldId id="320" r:id="rId17"/>
    <p:sldId id="286" r:id="rId18"/>
    <p:sldId id="283" r:id="rId19"/>
    <p:sldId id="296" r:id="rId20"/>
    <p:sldId id="295" r:id="rId21"/>
    <p:sldId id="298" r:id="rId22"/>
    <p:sldId id="303" r:id="rId23"/>
    <p:sldId id="299" r:id="rId24"/>
    <p:sldId id="300" r:id="rId25"/>
    <p:sldId id="301" r:id="rId26"/>
    <p:sldId id="304" r:id="rId27"/>
    <p:sldId id="305" r:id="rId28"/>
    <p:sldId id="321" r:id="rId29"/>
    <p:sldId id="306" r:id="rId30"/>
    <p:sldId id="307" r:id="rId31"/>
    <p:sldId id="292" r:id="rId32"/>
    <p:sldId id="293" r:id="rId33"/>
    <p:sldId id="322" r:id="rId34"/>
    <p:sldId id="323" r:id="rId35"/>
  </p:sldIdLst>
  <p:sldSz cx="9144000" cy="5143500" type="screen16x9"/>
  <p:notesSz cx="6858000" cy="9144000"/>
  <p:embeddedFontLst>
    <p:embeddedFont>
      <p:font typeface="Fira Sans Extra Condensed Mediu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Fira Sans Extra Condensed Medium" panose="020B0604020202020204" charset="0"/>
      <p:regular r:id="rId45"/>
      <p:bold r:id="rId46"/>
      <p:italic r:id="rId47"/>
      <p:boldItalic r:id="rId48"/>
    </p:embeddedFont>
    <p:embeddedFont>
      <p:font typeface="Roboto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50B"/>
    <a:srgbClr val="E6E6E6"/>
    <a:srgbClr val="7130A1"/>
    <a:srgbClr val="E54F4E"/>
    <a:srgbClr val="05B050"/>
    <a:srgbClr val="FFC000"/>
    <a:srgbClr val="696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5876D-9987-D2A6-5F8E-FA85173E29B1}" v="323" dt="2023-12-05T15:29:47.543"/>
    <p1510:client id="{E5B9ECC0-3476-41FE-891B-345F2BDF0815}" v="211" dt="2023-12-05T15:10:57.503"/>
  </p1510:revLst>
</p1510:revInfo>
</file>

<file path=ppt/tableStyles.xml><?xml version="1.0" encoding="utf-8"?>
<a:tblStyleLst xmlns:a="http://schemas.openxmlformats.org/drawingml/2006/main" def="{EF41CC20-9C3B-4A12-9952-FC668FAB1308}">
  <a:tblStyle styleId="{EF41CC20-9C3B-4A12-9952-FC668FAB13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/>
    <p:restoredTop sz="94648"/>
  </p:normalViewPr>
  <p:slideViewPr>
    <p:cSldViewPr snapToGrid="0">
      <p:cViewPr varScale="1">
        <p:scale>
          <a:sx n="108" d="100"/>
          <a:sy n="108" d="100"/>
        </p:scale>
        <p:origin x="893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7" name="Google Shape;12337;gd5ba35761873d04_5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8" name="Google Shape;12338;gd5ba35761873d04_5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06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7" name="Google Shape;12337;gd5ba35761873d04_5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8" name="Google Shape;12338;gd5ba35761873d04_5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3041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7" name="Google Shape;12337;gd5ba35761873d04_5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8" name="Google Shape;12338;gd5ba35761873d04_5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105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7" name="Google Shape;12337;gd5ba35761873d04_5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8" name="Google Shape;12338;gd5ba35761873d04_5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45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7" name="Google Shape;12337;gd5ba35761873d04_5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8" name="Google Shape;12338;gd5ba35761873d04_5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595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7" name="Google Shape;12337;gd5ba35761873d04_5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8" name="Google Shape;12338;gd5ba35761873d04_5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520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7" name="Google Shape;12337;gd5ba35761873d04_5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8" name="Google Shape;12338;gd5ba35761873d04_5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384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7" name="Google Shape;12337;gd5ba35761873d04_5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8" name="Google Shape;12338;gd5ba35761873d04_5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912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7" name="Google Shape;12337;gd5ba35761873d04_5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8" name="Google Shape;12338;gd5ba35761873d04_5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526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7" name="Google Shape;12337;gd5ba35761873d04_5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8" name="Google Shape;12338;gd5ba35761873d04_5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0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53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968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207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82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64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7" name="Google Shape;12337;gd5ba35761873d04_5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8" name="Google Shape;12338;gd5ba35761873d04_5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786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7" name="Google Shape;12337;gd5ba35761873d04_5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8" name="Google Shape;12338;gd5ba35761873d04_5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638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4652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7" name="Google Shape;12337;gd5ba35761873d04_5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8" name="Google Shape;12338;gd5ba35761873d04_5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3" name="Google Shape;10713;g98d4babc2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4" name="Google Shape;10714;g98d4babc2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3" name="Google Shape;10713;g98d4babc2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4" name="Google Shape;10714;g98d4babc2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34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5275" y="1341375"/>
            <a:ext cx="4415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5275" y="3067825"/>
            <a:ext cx="3102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259000" y="445025"/>
            <a:ext cx="66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8775" y="1405500"/>
            <a:ext cx="7686300" cy="23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259000" y="445025"/>
            <a:ext cx="66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378650" y="371775"/>
            <a:ext cx="43869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9000" y="445025"/>
            <a:ext cx="662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8775" y="1405500"/>
            <a:ext cx="7686300" cy="23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neighbourhood-enlargement.ec.europa.eu/enlargement-policy/conditions-membership_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ooks.google.es/books?hl=es&amp;lr=&amp;id=RJ6PHRLKGxoC&amp;oi=fnd&amp;pg=PR9&amp;dq=slovenia+and+european+union&amp;ots=c9y7vhqCYq&amp;sig=qHxgHMFAVs8YomCUGiNUKuVGVgA#v=onepage&amp;q=slovenia%20and%20european%20union&amp;f=false" TargetMode="External"/><Relationship Id="rId4" Type="http://schemas.openxmlformats.org/officeDocument/2006/relationships/hyperlink" Target="https://doi.org/10.1080/09612029400200048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z/books?hl=en&amp;lr=&amp;id=3Li1CwAAQBAJ&amp;oi=fnd&amp;pg=PP1&amp;dq=croatia+and+european+union&amp;ots=Vfv3vLKe8A&amp;sig=z1r2Q871Bvf_sV3TZg6YXQ4py0g&amp;redir_esc=y#v=onepage&amp;q=croatia%20and%20european%20union&amp;f=fals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t.com/content/e1ae85c2-631b-11e8-90c2-9563a0613e56" TargetMode="External"/><Relationship Id="rId5" Type="http://schemas.openxmlformats.org/officeDocument/2006/relationships/hyperlink" Target="https://webgate.ec.europa.eu/isdb_results/factsheets/country/details_albania_en.pdf" TargetMode="External"/><Relationship Id="rId4" Type="http://schemas.openxmlformats.org/officeDocument/2006/relationships/hyperlink" Target="https://doi.org/10.1080/1461319060059559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ip.cat/perlapau/en/article/the-eus-sanctions-and-their-contribution-to-peac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efworld.org/docid/3ae6a6ee14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Laura\Downloads\Dialnet-CrisisYConflictosEnElSigloXXYugoslavia-6357012.pdf" TargetMode="External"/><Relationship Id="rId2" Type="http://schemas.openxmlformats.org/officeDocument/2006/relationships/hyperlink" Target="https://enciclopediadehistoria.com/yugoslav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place/Yugoslavia-former-federated-nation-1929-2003" TargetMode="External"/><Relationship Id="rId5" Type="http://schemas.openxmlformats.org/officeDocument/2006/relationships/hyperlink" Target="https://www.swissinfo.ch/spa/yugoslavia-desintegraci%C3%B3n_las-claves-de-la-desintegraci%C3%B3n-de-la-antigua-yugoslavia/46728128" TargetMode="External"/><Relationship Id="rId4" Type="http://schemas.openxmlformats.org/officeDocument/2006/relationships/hyperlink" Target="https://sovereignlimits.com/blog/a-brief-history-of-the-balkan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ctrTitle"/>
          </p:nvPr>
        </p:nvSpPr>
        <p:spPr>
          <a:xfrm>
            <a:off x="725275" y="1341375"/>
            <a:ext cx="4415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Yugoslavian war and the aftermath</a:t>
            </a:r>
          </a:p>
        </p:txBody>
      </p:sp>
      <p:sp>
        <p:nvSpPr>
          <p:cNvPr id="60" name="Google Shape;60;p16"/>
          <p:cNvSpPr txBox="1">
            <a:spLocks noGrp="1"/>
          </p:cNvSpPr>
          <p:nvPr>
            <p:ph type="subTitle" idx="1"/>
          </p:nvPr>
        </p:nvSpPr>
        <p:spPr>
          <a:xfrm>
            <a:off x="725275" y="3442256"/>
            <a:ext cx="3102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/>
              <a:t>Diana-</a:t>
            </a:r>
            <a:r>
              <a:rPr lang="en" err="1"/>
              <a:t>Valvanuz</a:t>
            </a:r>
            <a:r>
              <a:rPr lang="en"/>
              <a:t> Villalva </a:t>
            </a:r>
            <a:r>
              <a:rPr lang="en" err="1"/>
              <a:t>Sardón</a:t>
            </a:r>
          </a:p>
          <a:p>
            <a:pPr marL="0" indent="0"/>
            <a:r>
              <a:rPr lang="en"/>
              <a:t>Eric </a:t>
            </a:r>
            <a:r>
              <a:rPr lang="en" err="1"/>
              <a:t>Cerdán</a:t>
            </a:r>
            <a:r>
              <a:rPr lang="en"/>
              <a:t> Martínez</a:t>
            </a:r>
          </a:p>
          <a:p>
            <a:pPr marL="0" indent="0"/>
            <a:r>
              <a:rPr lang="en"/>
              <a:t>Laura Cárcamo Porres</a:t>
            </a:r>
          </a:p>
        </p:txBody>
      </p:sp>
      <p:grpSp>
        <p:nvGrpSpPr>
          <p:cNvPr id="2" name="Google Shape;9583;p35">
            <a:extLst>
              <a:ext uri="{FF2B5EF4-FFF2-40B4-BE49-F238E27FC236}">
                <a16:creationId xmlns:a16="http://schemas.microsoft.com/office/drawing/2014/main" id="{A46B544B-A045-D611-2489-F407C8844A47}"/>
              </a:ext>
            </a:extLst>
          </p:cNvPr>
          <p:cNvGrpSpPr/>
          <p:nvPr/>
        </p:nvGrpSpPr>
        <p:grpSpPr>
          <a:xfrm>
            <a:off x="4444409" y="0"/>
            <a:ext cx="5091592" cy="4567884"/>
            <a:chOff x="693801" y="951211"/>
            <a:chExt cx="4063726" cy="3615872"/>
          </a:xfrm>
        </p:grpSpPr>
        <p:grpSp>
          <p:nvGrpSpPr>
            <p:cNvPr id="3" name="Google Shape;9584;p35">
              <a:extLst>
                <a:ext uri="{FF2B5EF4-FFF2-40B4-BE49-F238E27FC236}">
                  <a16:creationId xmlns:a16="http://schemas.microsoft.com/office/drawing/2014/main" id="{715BE431-18F9-2607-6CD3-7B4C890A5808}"/>
                </a:ext>
              </a:extLst>
            </p:cNvPr>
            <p:cNvGrpSpPr/>
            <p:nvPr/>
          </p:nvGrpSpPr>
          <p:grpSpPr>
            <a:xfrm>
              <a:off x="930927" y="951211"/>
              <a:ext cx="3826600" cy="3615872"/>
              <a:chOff x="-5119523" y="904673"/>
              <a:chExt cx="3826600" cy="3615872"/>
            </a:xfrm>
          </p:grpSpPr>
          <p:grpSp>
            <p:nvGrpSpPr>
              <p:cNvPr id="5" name="Google Shape;9585;p35">
                <a:extLst>
                  <a:ext uri="{FF2B5EF4-FFF2-40B4-BE49-F238E27FC236}">
                    <a16:creationId xmlns:a16="http://schemas.microsoft.com/office/drawing/2014/main" id="{BF7CBAD2-B0AD-B24E-458B-EC96EE3821C1}"/>
                  </a:ext>
                </a:extLst>
              </p:cNvPr>
              <p:cNvGrpSpPr/>
              <p:nvPr/>
            </p:nvGrpSpPr>
            <p:grpSpPr>
              <a:xfrm>
                <a:off x="-5119523" y="904673"/>
                <a:ext cx="3826600" cy="3615872"/>
                <a:chOff x="4302185" y="1718628"/>
                <a:chExt cx="848790" cy="802048"/>
              </a:xfrm>
            </p:grpSpPr>
            <p:grpSp>
              <p:nvGrpSpPr>
                <p:cNvPr id="8" name="Google Shape;9586;p35">
                  <a:extLst>
                    <a:ext uri="{FF2B5EF4-FFF2-40B4-BE49-F238E27FC236}">
                      <a16:creationId xmlns:a16="http://schemas.microsoft.com/office/drawing/2014/main" id="{4478C1CD-BC12-825D-8418-38A74BC85066}"/>
                    </a:ext>
                  </a:extLst>
                </p:cNvPr>
                <p:cNvGrpSpPr/>
                <p:nvPr/>
              </p:nvGrpSpPr>
              <p:grpSpPr>
                <a:xfrm>
                  <a:off x="4764710" y="2400023"/>
                  <a:ext cx="106568" cy="112663"/>
                  <a:chOff x="3960625" y="2587825"/>
                  <a:chExt cx="94050" cy="104125"/>
                </a:xfrm>
              </p:grpSpPr>
              <p:sp>
                <p:nvSpPr>
                  <p:cNvPr id="138" name="Google Shape;9587;p35">
                    <a:extLst>
                      <a:ext uri="{FF2B5EF4-FFF2-40B4-BE49-F238E27FC236}">
                        <a16:creationId xmlns:a16="http://schemas.microsoft.com/office/drawing/2014/main" id="{32EB3DE9-D708-CDFA-8ED8-D78EBEE62432}"/>
                      </a:ext>
                    </a:extLst>
                  </p:cNvPr>
                  <p:cNvSpPr/>
                  <p:nvPr/>
                </p:nvSpPr>
                <p:spPr>
                  <a:xfrm>
                    <a:off x="3960625" y="2587825"/>
                    <a:ext cx="94050" cy="5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2" h="2048" extrusionOk="0">
                        <a:moveTo>
                          <a:pt x="190" y="2048"/>
                        </a:moveTo>
                        <a:lnTo>
                          <a:pt x="0" y="1762"/>
                        </a:lnTo>
                        <a:lnTo>
                          <a:pt x="309" y="1048"/>
                        </a:lnTo>
                        <a:lnTo>
                          <a:pt x="3762" y="0"/>
                        </a:lnTo>
                        <a:lnTo>
                          <a:pt x="3714" y="1072"/>
                        </a:lnTo>
                        <a:lnTo>
                          <a:pt x="2929" y="1143"/>
                        </a:lnTo>
                        <a:lnTo>
                          <a:pt x="2167" y="100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39" name="Google Shape;9588;p35">
                    <a:extLst>
                      <a:ext uri="{FF2B5EF4-FFF2-40B4-BE49-F238E27FC236}">
                        <a16:creationId xmlns:a16="http://schemas.microsoft.com/office/drawing/2014/main" id="{FD850D3E-CEA4-407A-94C8-DF6BE6A1D273}"/>
                      </a:ext>
                    </a:extLst>
                  </p:cNvPr>
                  <p:cNvSpPr/>
                  <p:nvPr/>
                </p:nvSpPr>
                <p:spPr>
                  <a:xfrm>
                    <a:off x="3963000" y="2596725"/>
                    <a:ext cx="86850" cy="9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4" h="3809" extrusionOk="0">
                        <a:moveTo>
                          <a:pt x="1549" y="2009"/>
                        </a:moveTo>
                        <a:lnTo>
                          <a:pt x="1632" y="2030"/>
                        </a:lnTo>
                        <a:lnTo>
                          <a:pt x="1695" y="2093"/>
                        </a:lnTo>
                        <a:lnTo>
                          <a:pt x="1674" y="2135"/>
                        </a:lnTo>
                        <a:lnTo>
                          <a:pt x="1674" y="2189"/>
                        </a:lnTo>
                        <a:lnTo>
                          <a:pt x="1674" y="2189"/>
                        </a:lnTo>
                        <a:cubicBezTo>
                          <a:pt x="1645" y="2167"/>
                          <a:pt x="1613" y="2146"/>
                          <a:pt x="1569" y="2135"/>
                        </a:cubicBezTo>
                        <a:cubicBezTo>
                          <a:pt x="1549" y="2114"/>
                          <a:pt x="1528" y="2114"/>
                          <a:pt x="1486" y="2114"/>
                        </a:cubicBezTo>
                        <a:lnTo>
                          <a:pt x="1549" y="2072"/>
                        </a:lnTo>
                        <a:lnTo>
                          <a:pt x="1549" y="2009"/>
                        </a:lnTo>
                        <a:close/>
                        <a:moveTo>
                          <a:pt x="3327" y="1"/>
                        </a:moveTo>
                        <a:lnTo>
                          <a:pt x="3201" y="105"/>
                        </a:lnTo>
                        <a:lnTo>
                          <a:pt x="3201" y="231"/>
                        </a:lnTo>
                        <a:lnTo>
                          <a:pt x="3243" y="335"/>
                        </a:lnTo>
                        <a:lnTo>
                          <a:pt x="3160" y="377"/>
                        </a:lnTo>
                        <a:lnTo>
                          <a:pt x="2929" y="356"/>
                        </a:lnTo>
                        <a:lnTo>
                          <a:pt x="2825" y="419"/>
                        </a:lnTo>
                        <a:lnTo>
                          <a:pt x="2720" y="356"/>
                        </a:lnTo>
                        <a:lnTo>
                          <a:pt x="2616" y="356"/>
                        </a:lnTo>
                        <a:lnTo>
                          <a:pt x="2532" y="419"/>
                        </a:lnTo>
                        <a:lnTo>
                          <a:pt x="2427" y="419"/>
                        </a:lnTo>
                        <a:lnTo>
                          <a:pt x="2406" y="314"/>
                        </a:lnTo>
                        <a:lnTo>
                          <a:pt x="2260" y="314"/>
                        </a:lnTo>
                        <a:lnTo>
                          <a:pt x="2113" y="273"/>
                        </a:lnTo>
                        <a:lnTo>
                          <a:pt x="2009" y="377"/>
                        </a:lnTo>
                        <a:lnTo>
                          <a:pt x="1862" y="419"/>
                        </a:lnTo>
                        <a:lnTo>
                          <a:pt x="1674" y="419"/>
                        </a:lnTo>
                        <a:lnTo>
                          <a:pt x="1632" y="377"/>
                        </a:lnTo>
                        <a:lnTo>
                          <a:pt x="1549" y="440"/>
                        </a:lnTo>
                        <a:lnTo>
                          <a:pt x="1444" y="440"/>
                        </a:lnTo>
                        <a:lnTo>
                          <a:pt x="1318" y="524"/>
                        </a:lnTo>
                        <a:lnTo>
                          <a:pt x="1025" y="524"/>
                        </a:lnTo>
                        <a:lnTo>
                          <a:pt x="900" y="586"/>
                        </a:lnTo>
                        <a:lnTo>
                          <a:pt x="900" y="649"/>
                        </a:lnTo>
                        <a:lnTo>
                          <a:pt x="732" y="691"/>
                        </a:lnTo>
                        <a:lnTo>
                          <a:pt x="502" y="838"/>
                        </a:lnTo>
                        <a:lnTo>
                          <a:pt x="481" y="984"/>
                        </a:lnTo>
                        <a:lnTo>
                          <a:pt x="398" y="1151"/>
                        </a:lnTo>
                        <a:lnTo>
                          <a:pt x="168" y="1214"/>
                        </a:lnTo>
                        <a:lnTo>
                          <a:pt x="168" y="1361"/>
                        </a:lnTo>
                        <a:lnTo>
                          <a:pt x="84" y="1507"/>
                        </a:lnTo>
                        <a:lnTo>
                          <a:pt x="0" y="1570"/>
                        </a:lnTo>
                        <a:lnTo>
                          <a:pt x="0" y="1716"/>
                        </a:lnTo>
                        <a:lnTo>
                          <a:pt x="209" y="1884"/>
                        </a:lnTo>
                        <a:lnTo>
                          <a:pt x="335" y="2072"/>
                        </a:lnTo>
                        <a:lnTo>
                          <a:pt x="398" y="2093"/>
                        </a:lnTo>
                        <a:lnTo>
                          <a:pt x="398" y="2135"/>
                        </a:lnTo>
                        <a:lnTo>
                          <a:pt x="544" y="2365"/>
                        </a:lnTo>
                        <a:lnTo>
                          <a:pt x="586" y="2532"/>
                        </a:lnTo>
                        <a:lnTo>
                          <a:pt x="649" y="2553"/>
                        </a:lnTo>
                        <a:lnTo>
                          <a:pt x="753" y="2449"/>
                        </a:lnTo>
                        <a:lnTo>
                          <a:pt x="837" y="2553"/>
                        </a:lnTo>
                        <a:lnTo>
                          <a:pt x="963" y="2595"/>
                        </a:lnTo>
                        <a:lnTo>
                          <a:pt x="1025" y="2511"/>
                        </a:lnTo>
                        <a:lnTo>
                          <a:pt x="1130" y="2511"/>
                        </a:lnTo>
                        <a:lnTo>
                          <a:pt x="1277" y="2595"/>
                        </a:lnTo>
                        <a:lnTo>
                          <a:pt x="1360" y="2532"/>
                        </a:lnTo>
                        <a:lnTo>
                          <a:pt x="1381" y="2616"/>
                        </a:lnTo>
                        <a:lnTo>
                          <a:pt x="1465" y="2616"/>
                        </a:lnTo>
                        <a:lnTo>
                          <a:pt x="1528" y="2658"/>
                        </a:lnTo>
                        <a:lnTo>
                          <a:pt x="1653" y="2700"/>
                        </a:lnTo>
                        <a:lnTo>
                          <a:pt x="1569" y="2742"/>
                        </a:lnTo>
                        <a:lnTo>
                          <a:pt x="1486" y="2825"/>
                        </a:lnTo>
                        <a:lnTo>
                          <a:pt x="1423" y="2762"/>
                        </a:lnTo>
                        <a:lnTo>
                          <a:pt x="1318" y="2742"/>
                        </a:lnTo>
                        <a:lnTo>
                          <a:pt x="1067" y="2595"/>
                        </a:lnTo>
                        <a:lnTo>
                          <a:pt x="963" y="2616"/>
                        </a:lnTo>
                        <a:lnTo>
                          <a:pt x="858" y="2658"/>
                        </a:lnTo>
                        <a:lnTo>
                          <a:pt x="753" y="2616"/>
                        </a:lnTo>
                        <a:lnTo>
                          <a:pt x="691" y="2721"/>
                        </a:lnTo>
                        <a:lnTo>
                          <a:pt x="628" y="2742"/>
                        </a:lnTo>
                        <a:lnTo>
                          <a:pt x="607" y="2846"/>
                        </a:lnTo>
                        <a:lnTo>
                          <a:pt x="732" y="2972"/>
                        </a:lnTo>
                        <a:lnTo>
                          <a:pt x="858" y="3035"/>
                        </a:lnTo>
                        <a:lnTo>
                          <a:pt x="1004" y="3139"/>
                        </a:lnTo>
                        <a:lnTo>
                          <a:pt x="1004" y="3223"/>
                        </a:lnTo>
                        <a:lnTo>
                          <a:pt x="942" y="3265"/>
                        </a:lnTo>
                        <a:lnTo>
                          <a:pt x="942" y="3369"/>
                        </a:lnTo>
                        <a:lnTo>
                          <a:pt x="1046" y="3495"/>
                        </a:lnTo>
                        <a:lnTo>
                          <a:pt x="1130" y="3579"/>
                        </a:lnTo>
                        <a:lnTo>
                          <a:pt x="1151" y="3495"/>
                        </a:lnTo>
                        <a:lnTo>
                          <a:pt x="1130" y="3453"/>
                        </a:lnTo>
                        <a:lnTo>
                          <a:pt x="1172" y="3348"/>
                        </a:lnTo>
                        <a:lnTo>
                          <a:pt x="1214" y="3474"/>
                        </a:lnTo>
                        <a:lnTo>
                          <a:pt x="1360" y="3537"/>
                        </a:lnTo>
                        <a:lnTo>
                          <a:pt x="1381" y="3599"/>
                        </a:lnTo>
                        <a:lnTo>
                          <a:pt x="1360" y="3704"/>
                        </a:lnTo>
                        <a:lnTo>
                          <a:pt x="1423" y="3788"/>
                        </a:lnTo>
                        <a:lnTo>
                          <a:pt x="1423" y="3746"/>
                        </a:lnTo>
                        <a:lnTo>
                          <a:pt x="1465" y="3599"/>
                        </a:lnTo>
                        <a:lnTo>
                          <a:pt x="1569" y="3599"/>
                        </a:lnTo>
                        <a:lnTo>
                          <a:pt x="1632" y="3704"/>
                        </a:lnTo>
                        <a:lnTo>
                          <a:pt x="1800" y="3809"/>
                        </a:lnTo>
                        <a:lnTo>
                          <a:pt x="1800" y="3809"/>
                        </a:lnTo>
                        <a:lnTo>
                          <a:pt x="1737" y="3704"/>
                        </a:lnTo>
                        <a:lnTo>
                          <a:pt x="1758" y="3641"/>
                        </a:lnTo>
                        <a:lnTo>
                          <a:pt x="1695" y="3537"/>
                        </a:lnTo>
                        <a:lnTo>
                          <a:pt x="1632" y="3348"/>
                        </a:lnTo>
                        <a:lnTo>
                          <a:pt x="1549" y="3244"/>
                        </a:lnTo>
                        <a:lnTo>
                          <a:pt x="1549" y="3181"/>
                        </a:lnTo>
                        <a:lnTo>
                          <a:pt x="1632" y="3181"/>
                        </a:lnTo>
                        <a:lnTo>
                          <a:pt x="1758" y="3265"/>
                        </a:lnTo>
                        <a:lnTo>
                          <a:pt x="1737" y="3327"/>
                        </a:lnTo>
                        <a:lnTo>
                          <a:pt x="1758" y="3369"/>
                        </a:lnTo>
                        <a:lnTo>
                          <a:pt x="1841" y="3286"/>
                        </a:lnTo>
                        <a:lnTo>
                          <a:pt x="1967" y="3348"/>
                        </a:lnTo>
                        <a:lnTo>
                          <a:pt x="1967" y="3286"/>
                        </a:lnTo>
                        <a:lnTo>
                          <a:pt x="1904" y="3244"/>
                        </a:lnTo>
                        <a:lnTo>
                          <a:pt x="1904" y="3181"/>
                        </a:lnTo>
                        <a:lnTo>
                          <a:pt x="1862" y="3181"/>
                        </a:lnTo>
                        <a:lnTo>
                          <a:pt x="1758" y="3139"/>
                        </a:lnTo>
                        <a:lnTo>
                          <a:pt x="1758" y="3076"/>
                        </a:lnTo>
                        <a:lnTo>
                          <a:pt x="1653" y="3014"/>
                        </a:lnTo>
                        <a:lnTo>
                          <a:pt x="1758" y="2951"/>
                        </a:lnTo>
                        <a:lnTo>
                          <a:pt x="1862" y="2951"/>
                        </a:lnTo>
                        <a:lnTo>
                          <a:pt x="1904" y="2909"/>
                        </a:lnTo>
                        <a:lnTo>
                          <a:pt x="2072" y="3014"/>
                        </a:lnTo>
                        <a:lnTo>
                          <a:pt x="2093" y="3055"/>
                        </a:lnTo>
                        <a:lnTo>
                          <a:pt x="2197" y="3076"/>
                        </a:lnTo>
                        <a:lnTo>
                          <a:pt x="2218" y="3035"/>
                        </a:lnTo>
                        <a:lnTo>
                          <a:pt x="2113" y="2909"/>
                        </a:lnTo>
                        <a:lnTo>
                          <a:pt x="2155" y="2762"/>
                        </a:lnTo>
                        <a:lnTo>
                          <a:pt x="2093" y="2700"/>
                        </a:lnTo>
                        <a:lnTo>
                          <a:pt x="1841" y="2532"/>
                        </a:lnTo>
                        <a:lnTo>
                          <a:pt x="1758" y="2511"/>
                        </a:lnTo>
                        <a:lnTo>
                          <a:pt x="1737" y="2490"/>
                        </a:lnTo>
                        <a:cubicBezTo>
                          <a:pt x="1758" y="2490"/>
                          <a:pt x="1779" y="2449"/>
                          <a:pt x="1800" y="2407"/>
                        </a:cubicBezTo>
                        <a:lnTo>
                          <a:pt x="1862" y="2449"/>
                        </a:lnTo>
                        <a:lnTo>
                          <a:pt x="1946" y="2490"/>
                        </a:lnTo>
                        <a:lnTo>
                          <a:pt x="1988" y="2553"/>
                        </a:lnTo>
                        <a:lnTo>
                          <a:pt x="2093" y="2616"/>
                        </a:lnTo>
                        <a:lnTo>
                          <a:pt x="2176" y="2616"/>
                        </a:lnTo>
                        <a:lnTo>
                          <a:pt x="2197" y="2658"/>
                        </a:lnTo>
                        <a:lnTo>
                          <a:pt x="2281" y="2762"/>
                        </a:lnTo>
                        <a:lnTo>
                          <a:pt x="2323" y="2825"/>
                        </a:lnTo>
                        <a:lnTo>
                          <a:pt x="2323" y="2867"/>
                        </a:lnTo>
                        <a:lnTo>
                          <a:pt x="2365" y="2930"/>
                        </a:lnTo>
                        <a:lnTo>
                          <a:pt x="2427" y="2972"/>
                        </a:lnTo>
                        <a:lnTo>
                          <a:pt x="2490" y="2951"/>
                        </a:lnTo>
                        <a:lnTo>
                          <a:pt x="2532" y="2972"/>
                        </a:lnTo>
                        <a:lnTo>
                          <a:pt x="2595" y="2867"/>
                        </a:lnTo>
                        <a:lnTo>
                          <a:pt x="2490" y="2867"/>
                        </a:lnTo>
                        <a:lnTo>
                          <a:pt x="2469" y="2888"/>
                        </a:lnTo>
                        <a:lnTo>
                          <a:pt x="2385" y="2825"/>
                        </a:lnTo>
                        <a:lnTo>
                          <a:pt x="2385" y="2742"/>
                        </a:lnTo>
                        <a:lnTo>
                          <a:pt x="2365" y="2679"/>
                        </a:lnTo>
                        <a:lnTo>
                          <a:pt x="2365" y="2637"/>
                        </a:lnTo>
                        <a:lnTo>
                          <a:pt x="2302" y="2553"/>
                        </a:lnTo>
                        <a:lnTo>
                          <a:pt x="2176" y="2428"/>
                        </a:lnTo>
                        <a:lnTo>
                          <a:pt x="2176" y="2449"/>
                        </a:lnTo>
                        <a:lnTo>
                          <a:pt x="2093" y="2449"/>
                        </a:lnTo>
                        <a:lnTo>
                          <a:pt x="2093" y="2428"/>
                        </a:lnTo>
                        <a:lnTo>
                          <a:pt x="1988" y="2365"/>
                        </a:lnTo>
                        <a:lnTo>
                          <a:pt x="1883" y="2344"/>
                        </a:lnTo>
                        <a:lnTo>
                          <a:pt x="1800" y="2239"/>
                        </a:lnTo>
                        <a:lnTo>
                          <a:pt x="1758" y="2239"/>
                        </a:lnTo>
                        <a:cubicBezTo>
                          <a:pt x="1730" y="2230"/>
                          <a:pt x="1706" y="2212"/>
                          <a:pt x="1680" y="2193"/>
                        </a:cubicBezTo>
                        <a:lnTo>
                          <a:pt x="1680" y="2193"/>
                        </a:lnTo>
                        <a:lnTo>
                          <a:pt x="1737" y="2156"/>
                        </a:lnTo>
                        <a:lnTo>
                          <a:pt x="1758" y="2030"/>
                        </a:lnTo>
                        <a:lnTo>
                          <a:pt x="1674" y="1946"/>
                        </a:lnTo>
                        <a:lnTo>
                          <a:pt x="1486" y="1737"/>
                        </a:lnTo>
                        <a:lnTo>
                          <a:pt x="1423" y="1695"/>
                        </a:lnTo>
                        <a:lnTo>
                          <a:pt x="1381" y="1612"/>
                        </a:lnTo>
                        <a:lnTo>
                          <a:pt x="1256" y="1507"/>
                        </a:lnTo>
                        <a:lnTo>
                          <a:pt x="1318" y="1465"/>
                        </a:lnTo>
                        <a:lnTo>
                          <a:pt x="1277" y="1235"/>
                        </a:lnTo>
                        <a:lnTo>
                          <a:pt x="1360" y="1130"/>
                        </a:lnTo>
                        <a:lnTo>
                          <a:pt x="1486" y="1089"/>
                        </a:lnTo>
                        <a:lnTo>
                          <a:pt x="1528" y="1193"/>
                        </a:lnTo>
                        <a:lnTo>
                          <a:pt x="1465" y="1193"/>
                        </a:lnTo>
                        <a:lnTo>
                          <a:pt x="1465" y="1256"/>
                        </a:lnTo>
                        <a:lnTo>
                          <a:pt x="1653" y="1319"/>
                        </a:lnTo>
                        <a:lnTo>
                          <a:pt x="1674" y="1465"/>
                        </a:lnTo>
                        <a:lnTo>
                          <a:pt x="1779" y="1570"/>
                        </a:lnTo>
                        <a:lnTo>
                          <a:pt x="1904" y="1570"/>
                        </a:lnTo>
                        <a:lnTo>
                          <a:pt x="1841" y="1507"/>
                        </a:lnTo>
                        <a:lnTo>
                          <a:pt x="1779" y="1423"/>
                        </a:lnTo>
                        <a:lnTo>
                          <a:pt x="1800" y="1361"/>
                        </a:lnTo>
                        <a:lnTo>
                          <a:pt x="1946" y="1402"/>
                        </a:lnTo>
                        <a:lnTo>
                          <a:pt x="2009" y="1528"/>
                        </a:lnTo>
                        <a:lnTo>
                          <a:pt x="2093" y="1570"/>
                        </a:lnTo>
                        <a:lnTo>
                          <a:pt x="2155" y="1486"/>
                        </a:lnTo>
                        <a:lnTo>
                          <a:pt x="2072" y="1423"/>
                        </a:lnTo>
                        <a:lnTo>
                          <a:pt x="1988" y="1402"/>
                        </a:lnTo>
                        <a:lnTo>
                          <a:pt x="1988" y="1361"/>
                        </a:lnTo>
                        <a:lnTo>
                          <a:pt x="2197" y="1361"/>
                        </a:lnTo>
                        <a:lnTo>
                          <a:pt x="2281" y="1423"/>
                        </a:lnTo>
                        <a:lnTo>
                          <a:pt x="2302" y="1402"/>
                        </a:lnTo>
                        <a:lnTo>
                          <a:pt x="2176" y="1298"/>
                        </a:lnTo>
                        <a:lnTo>
                          <a:pt x="2051" y="1277"/>
                        </a:lnTo>
                        <a:lnTo>
                          <a:pt x="1946" y="1151"/>
                        </a:lnTo>
                        <a:lnTo>
                          <a:pt x="1988" y="1068"/>
                        </a:lnTo>
                        <a:lnTo>
                          <a:pt x="2093" y="1089"/>
                        </a:lnTo>
                        <a:lnTo>
                          <a:pt x="2176" y="1047"/>
                        </a:lnTo>
                        <a:lnTo>
                          <a:pt x="2218" y="879"/>
                        </a:lnTo>
                        <a:lnTo>
                          <a:pt x="2302" y="858"/>
                        </a:lnTo>
                        <a:lnTo>
                          <a:pt x="2427" y="963"/>
                        </a:lnTo>
                        <a:lnTo>
                          <a:pt x="2532" y="963"/>
                        </a:lnTo>
                        <a:lnTo>
                          <a:pt x="2637" y="858"/>
                        </a:lnTo>
                        <a:lnTo>
                          <a:pt x="2637" y="796"/>
                        </a:lnTo>
                        <a:lnTo>
                          <a:pt x="2699" y="796"/>
                        </a:lnTo>
                        <a:lnTo>
                          <a:pt x="2783" y="879"/>
                        </a:lnTo>
                        <a:lnTo>
                          <a:pt x="3013" y="879"/>
                        </a:lnTo>
                        <a:lnTo>
                          <a:pt x="3201" y="942"/>
                        </a:lnTo>
                        <a:lnTo>
                          <a:pt x="3327" y="900"/>
                        </a:lnTo>
                        <a:lnTo>
                          <a:pt x="3348" y="566"/>
                        </a:lnTo>
                        <a:lnTo>
                          <a:pt x="3327" y="440"/>
                        </a:lnTo>
                        <a:lnTo>
                          <a:pt x="3473" y="335"/>
                        </a:lnTo>
                        <a:lnTo>
                          <a:pt x="3473" y="210"/>
                        </a:lnTo>
                        <a:lnTo>
                          <a:pt x="3369" y="147"/>
                        </a:lnTo>
                        <a:lnTo>
                          <a:pt x="341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" name="Google Shape;9589;p35">
                  <a:extLst>
                    <a:ext uri="{FF2B5EF4-FFF2-40B4-BE49-F238E27FC236}">
                      <a16:creationId xmlns:a16="http://schemas.microsoft.com/office/drawing/2014/main" id="{DCC1E88E-DFEA-00E5-E335-D4EC7898D89C}"/>
                    </a:ext>
                  </a:extLst>
                </p:cNvPr>
                <p:cNvGrpSpPr/>
                <p:nvPr/>
              </p:nvGrpSpPr>
              <p:grpSpPr>
                <a:xfrm>
                  <a:off x="4543444" y="2305970"/>
                  <a:ext cx="196706" cy="203335"/>
                  <a:chOff x="3765350" y="2500900"/>
                  <a:chExt cx="173600" cy="187925"/>
                </a:xfrm>
              </p:grpSpPr>
              <p:sp>
                <p:nvSpPr>
                  <p:cNvPr id="132" name="Google Shape;9590;p35">
                    <a:extLst>
                      <a:ext uri="{FF2B5EF4-FFF2-40B4-BE49-F238E27FC236}">
                        <a16:creationId xmlns:a16="http://schemas.microsoft.com/office/drawing/2014/main" id="{64ABD28C-4FC3-B023-6F5B-881BBBB74822}"/>
                      </a:ext>
                    </a:extLst>
                  </p:cNvPr>
                  <p:cNvSpPr/>
                  <p:nvPr/>
                </p:nvSpPr>
                <p:spPr>
                  <a:xfrm>
                    <a:off x="3765350" y="2500900"/>
                    <a:ext cx="108950" cy="6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8" h="2572" extrusionOk="0">
                        <a:moveTo>
                          <a:pt x="1286" y="596"/>
                        </a:moveTo>
                        <a:lnTo>
                          <a:pt x="0" y="1072"/>
                        </a:lnTo>
                        <a:lnTo>
                          <a:pt x="429" y="2239"/>
                        </a:lnTo>
                        <a:lnTo>
                          <a:pt x="857" y="2572"/>
                        </a:lnTo>
                        <a:lnTo>
                          <a:pt x="2191" y="1215"/>
                        </a:lnTo>
                        <a:lnTo>
                          <a:pt x="4024" y="1072"/>
                        </a:lnTo>
                        <a:lnTo>
                          <a:pt x="4358" y="429"/>
                        </a:lnTo>
                        <a:lnTo>
                          <a:pt x="3120" y="0"/>
                        </a:lnTo>
                        <a:lnTo>
                          <a:pt x="2477" y="358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33" name="Google Shape;9591;p35">
                    <a:extLst>
                      <a:ext uri="{FF2B5EF4-FFF2-40B4-BE49-F238E27FC236}">
                        <a16:creationId xmlns:a16="http://schemas.microsoft.com/office/drawing/2014/main" id="{9FFF4409-7410-3A52-2B40-12B33D54C41F}"/>
                      </a:ext>
                    </a:extLst>
                  </p:cNvPr>
                  <p:cNvSpPr/>
                  <p:nvPr/>
                </p:nvSpPr>
                <p:spPr>
                  <a:xfrm>
                    <a:off x="3797175" y="2609800"/>
                    <a:ext cx="2625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148" extrusionOk="0">
                        <a:moveTo>
                          <a:pt x="42" y="1"/>
                        </a:moveTo>
                        <a:lnTo>
                          <a:pt x="21" y="43"/>
                        </a:lnTo>
                        <a:lnTo>
                          <a:pt x="0" y="84"/>
                        </a:lnTo>
                        <a:lnTo>
                          <a:pt x="0" y="147"/>
                        </a:lnTo>
                        <a:lnTo>
                          <a:pt x="21" y="147"/>
                        </a:lnTo>
                        <a:lnTo>
                          <a:pt x="42" y="105"/>
                        </a:lnTo>
                        <a:lnTo>
                          <a:pt x="105" y="22"/>
                        </a:lnTo>
                        <a:lnTo>
                          <a:pt x="42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" name="Google Shape;9592;p35">
                    <a:extLst>
                      <a:ext uri="{FF2B5EF4-FFF2-40B4-BE49-F238E27FC236}">
                        <a16:creationId xmlns:a16="http://schemas.microsoft.com/office/drawing/2014/main" id="{5727E37F-CD37-47FE-ECFB-451839C2FB1C}"/>
                      </a:ext>
                    </a:extLst>
                  </p:cNvPr>
                  <p:cNvSpPr/>
                  <p:nvPr/>
                </p:nvSpPr>
                <p:spPr>
                  <a:xfrm>
                    <a:off x="3796125" y="2610325"/>
                    <a:ext cx="22525" cy="4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" h="1675" extrusionOk="0">
                        <a:moveTo>
                          <a:pt x="565" y="1"/>
                        </a:moveTo>
                        <a:lnTo>
                          <a:pt x="461" y="22"/>
                        </a:lnTo>
                        <a:lnTo>
                          <a:pt x="252" y="273"/>
                        </a:lnTo>
                        <a:lnTo>
                          <a:pt x="168" y="273"/>
                        </a:lnTo>
                        <a:lnTo>
                          <a:pt x="42" y="189"/>
                        </a:lnTo>
                        <a:lnTo>
                          <a:pt x="42" y="314"/>
                        </a:lnTo>
                        <a:lnTo>
                          <a:pt x="1" y="398"/>
                        </a:lnTo>
                        <a:lnTo>
                          <a:pt x="105" y="503"/>
                        </a:lnTo>
                        <a:lnTo>
                          <a:pt x="105" y="586"/>
                        </a:lnTo>
                        <a:lnTo>
                          <a:pt x="189" y="649"/>
                        </a:lnTo>
                        <a:lnTo>
                          <a:pt x="189" y="796"/>
                        </a:lnTo>
                        <a:lnTo>
                          <a:pt x="105" y="858"/>
                        </a:lnTo>
                        <a:lnTo>
                          <a:pt x="147" y="942"/>
                        </a:lnTo>
                        <a:lnTo>
                          <a:pt x="273" y="942"/>
                        </a:lnTo>
                        <a:lnTo>
                          <a:pt x="273" y="1005"/>
                        </a:lnTo>
                        <a:lnTo>
                          <a:pt x="189" y="1068"/>
                        </a:lnTo>
                        <a:lnTo>
                          <a:pt x="147" y="1277"/>
                        </a:lnTo>
                        <a:lnTo>
                          <a:pt x="189" y="1361"/>
                        </a:lnTo>
                        <a:lnTo>
                          <a:pt x="252" y="1591"/>
                        </a:lnTo>
                        <a:lnTo>
                          <a:pt x="314" y="1674"/>
                        </a:lnTo>
                        <a:lnTo>
                          <a:pt x="377" y="1654"/>
                        </a:lnTo>
                        <a:lnTo>
                          <a:pt x="419" y="1674"/>
                        </a:lnTo>
                        <a:lnTo>
                          <a:pt x="503" y="1654"/>
                        </a:lnTo>
                        <a:lnTo>
                          <a:pt x="524" y="1528"/>
                        </a:lnTo>
                        <a:lnTo>
                          <a:pt x="565" y="1444"/>
                        </a:lnTo>
                        <a:lnTo>
                          <a:pt x="670" y="1444"/>
                        </a:lnTo>
                        <a:lnTo>
                          <a:pt x="733" y="1528"/>
                        </a:lnTo>
                        <a:lnTo>
                          <a:pt x="796" y="1528"/>
                        </a:lnTo>
                        <a:lnTo>
                          <a:pt x="837" y="1444"/>
                        </a:lnTo>
                        <a:lnTo>
                          <a:pt x="837" y="1214"/>
                        </a:lnTo>
                        <a:lnTo>
                          <a:pt x="879" y="1151"/>
                        </a:lnTo>
                        <a:lnTo>
                          <a:pt x="837" y="921"/>
                        </a:lnTo>
                        <a:lnTo>
                          <a:pt x="900" y="712"/>
                        </a:lnTo>
                        <a:lnTo>
                          <a:pt x="733" y="586"/>
                        </a:lnTo>
                        <a:lnTo>
                          <a:pt x="879" y="503"/>
                        </a:lnTo>
                        <a:lnTo>
                          <a:pt x="879" y="419"/>
                        </a:lnTo>
                        <a:lnTo>
                          <a:pt x="837" y="294"/>
                        </a:lnTo>
                        <a:lnTo>
                          <a:pt x="775" y="189"/>
                        </a:lnTo>
                        <a:lnTo>
                          <a:pt x="691" y="63"/>
                        </a:lnTo>
                        <a:lnTo>
                          <a:pt x="670" y="84"/>
                        </a:lnTo>
                        <a:lnTo>
                          <a:pt x="565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9593;p35">
                    <a:extLst>
                      <a:ext uri="{FF2B5EF4-FFF2-40B4-BE49-F238E27FC236}">
                        <a16:creationId xmlns:a16="http://schemas.microsoft.com/office/drawing/2014/main" id="{E9431106-FEDD-5840-1EB0-5D8D121FD3D3}"/>
                      </a:ext>
                    </a:extLst>
                  </p:cNvPr>
                  <p:cNvSpPr/>
                  <p:nvPr/>
                </p:nvSpPr>
                <p:spPr>
                  <a:xfrm>
                    <a:off x="3821225" y="2579475"/>
                    <a:ext cx="63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168" extrusionOk="0">
                        <a:moveTo>
                          <a:pt x="189" y="0"/>
                        </a:moveTo>
                        <a:lnTo>
                          <a:pt x="147" y="42"/>
                        </a:lnTo>
                        <a:lnTo>
                          <a:pt x="43" y="84"/>
                        </a:lnTo>
                        <a:lnTo>
                          <a:pt x="1" y="147"/>
                        </a:lnTo>
                        <a:lnTo>
                          <a:pt x="43" y="167"/>
                        </a:lnTo>
                        <a:lnTo>
                          <a:pt x="189" y="147"/>
                        </a:lnTo>
                        <a:lnTo>
                          <a:pt x="252" y="147"/>
                        </a:lnTo>
                        <a:lnTo>
                          <a:pt x="252" y="63"/>
                        </a:lnTo>
                        <a:lnTo>
                          <a:pt x="189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" name="Google Shape;9594;p35">
                    <a:extLst>
                      <a:ext uri="{FF2B5EF4-FFF2-40B4-BE49-F238E27FC236}">
                        <a16:creationId xmlns:a16="http://schemas.microsoft.com/office/drawing/2014/main" id="{EA51C79A-CFA8-908C-4E10-0A3E5DC727A7}"/>
                      </a:ext>
                    </a:extLst>
                  </p:cNvPr>
                  <p:cNvSpPr/>
                  <p:nvPr/>
                </p:nvSpPr>
                <p:spPr>
                  <a:xfrm>
                    <a:off x="3833800" y="2589400"/>
                    <a:ext cx="1575" cy="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" h="64" extrusionOk="0">
                        <a:moveTo>
                          <a:pt x="42" y="1"/>
                        </a:moveTo>
                        <a:lnTo>
                          <a:pt x="0" y="22"/>
                        </a:lnTo>
                        <a:lnTo>
                          <a:pt x="63" y="63"/>
                        </a:lnTo>
                        <a:lnTo>
                          <a:pt x="42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" name="Google Shape;9595;p35">
                    <a:extLst>
                      <a:ext uri="{FF2B5EF4-FFF2-40B4-BE49-F238E27FC236}">
                        <a16:creationId xmlns:a16="http://schemas.microsoft.com/office/drawing/2014/main" id="{15D50CB7-329D-CCEE-B855-C1FCFBC9E476}"/>
                      </a:ext>
                    </a:extLst>
                  </p:cNvPr>
                  <p:cNvSpPr/>
                  <p:nvPr/>
                </p:nvSpPr>
                <p:spPr>
                  <a:xfrm>
                    <a:off x="3774675" y="2506225"/>
                    <a:ext cx="164275" cy="18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1" h="7304" extrusionOk="0">
                        <a:moveTo>
                          <a:pt x="2595" y="1"/>
                        </a:moveTo>
                        <a:lnTo>
                          <a:pt x="2302" y="189"/>
                        </a:lnTo>
                        <a:lnTo>
                          <a:pt x="2114" y="105"/>
                        </a:lnTo>
                        <a:lnTo>
                          <a:pt x="2009" y="252"/>
                        </a:lnTo>
                        <a:lnTo>
                          <a:pt x="2072" y="419"/>
                        </a:lnTo>
                        <a:lnTo>
                          <a:pt x="1842" y="482"/>
                        </a:lnTo>
                        <a:lnTo>
                          <a:pt x="1800" y="691"/>
                        </a:lnTo>
                        <a:lnTo>
                          <a:pt x="1695" y="608"/>
                        </a:lnTo>
                        <a:lnTo>
                          <a:pt x="1591" y="608"/>
                        </a:lnTo>
                        <a:lnTo>
                          <a:pt x="1340" y="524"/>
                        </a:lnTo>
                        <a:lnTo>
                          <a:pt x="1340" y="691"/>
                        </a:lnTo>
                        <a:lnTo>
                          <a:pt x="1235" y="901"/>
                        </a:lnTo>
                        <a:lnTo>
                          <a:pt x="1172" y="796"/>
                        </a:lnTo>
                        <a:lnTo>
                          <a:pt x="1005" y="712"/>
                        </a:lnTo>
                        <a:lnTo>
                          <a:pt x="1026" y="587"/>
                        </a:lnTo>
                        <a:lnTo>
                          <a:pt x="900" y="503"/>
                        </a:lnTo>
                        <a:lnTo>
                          <a:pt x="691" y="880"/>
                        </a:lnTo>
                        <a:lnTo>
                          <a:pt x="524" y="796"/>
                        </a:lnTo>
                        <a:lnTo>
                          <a:pt x="294" y="942"/>
                        </a:lnTo>
                        <a:lnTo>
                          <a:pt x="168" y="901"/>
                        </a:lnTo>
                        <a:lnTo>
                          <a:pt x="105" y="942"/>
                        </a:lnTo>
                        <a:lnTo>
                          <a:pt x="126" y="1089"/>
                        </a:lnTo>
                        <a:lnTo>
                          <a:pt x="231" y="1193"/>
                        </a:lnTo>
                        <a:lnTo>
                          <a:pt x="210" y="1361"/>
                        </a:lnTo>
                        <a:lnTo>
                          <a:pt x="84" y="1403"/>
                        </a:lnTo>
                        <a:lnTo>
                          <a:pt x="1" y="1465"/>
                        </a:lnTo>
                        <a:lnTo>
                          <a:pt x="126" y="1633"/>
                        </a:lnTo>
                        <a:lnTo>
                          <a:pt x="168" y="1926"/>
                        </a:lnTo>
                        <a:lnTo>
                          <a:pt x="335" y="2051"/>
                        </a:lnTo>
                        <a:lnTo>
                          <a:pt x="524" y="2051"/>
                        </a:lnTo>
                        <a:lnTo>
                          <a:pt x="440" y="2240"/>
                        </a:lnTo>
                        <a:lnTo>
                          <a:pt x="503" y="2365"/>
                        </a:lnTo>
                        <a:lnTo>
                          <a:pt x="796" y="2302"/>
                        </a:lnTo>
                        <a:lnTo>
                          <a:pt x="900" y="2177"/>
                        </a:lnTo>
                        <a:lnTo>
                          <a:pt x="900" y="2072"/>
                        </a:lnTo>
                        <a:lnTo>
                          <a:pt x="1172" y="1926"/>
                        </a:lnTo>
                        <a:lnTo>
                          <a:pt x="1570" y="2030"/>
                        </a:lnTo>
                        <a:lnTo>
                          <a:pt x="1675" y="2093"/>
                        </a:lnTo>
                        <a:lnTo>
                          <a:pt x="1842" y="2156"/>
                        </a:lnTo>
                        <a:lnTo>
                          <a:pt x="1884" y="2261"/>
                        </a:lnTo>
                        <a:lnTo>
                          <a:pt x="1905" y="2302"/>
                        </a:lnTo>
                        <a:lnTo>
                          <a:pt x="1967" y="2386"/>
                        </a:lnTo>
                        <a:lnTo>
                          <a:pt x="2072" y="2574"/>
                        </a:lnTo>
                        <a:lnTo>
                          <a:pt x="2072" y="2679"/>
                        </a:lnTo>
                        <a:lnTo>
                          <a:pt x="2156" y="2721"/>
                        </a:lnTo>
                        <a:lnTo>
                          <a:pt x="2156" y="2888"/>
                        </a:lnTo>
                        <a:lnTo>
                          <a:pt x="2281" y="2930"/>
                        </a:lnTo>
                        <a:lnTo>
                          <a:pt x="2365" y="3035"/>
                        </a:lnTo>
                        <a:lnTo>
                          <a:pt x="2511" y="3202"/>
                        </a:lnTo>
                        <a:lnTo>
                          <a:pt x="2532" y="3307"/>
                        </a:lnTo>
                        <a:lnTo>
                          <a:pt x="2700" y="3307"/>
                        </a:lnTo>
                        <a:lnTo>
                          <a:pt x="2804" y="3432"/>
                        </a:lnTo>
                        <a:lnTo>
                          <a:pt x="2825" y="3537"/>
                        </a:lnTo>
                        <a:lnTo>
                          <a:pt x="2909" y="3558"/>
                        </a:lnTo>
                        <a:lnTo>
                          <a:pt x="3139" y="3851"/>
                        </a:lnTo>
                        <a:lnTo>
                          <a:pt x="3369" y="4018"/>
                        </a:lnTo>
                        <a:lnTo>
                          <a:pt x="3474" y="4039"/>
                        </a:lnTo>
                        <a:lnTo>
                          <a:pt x="3579" y="4081"/>
                        </a:lnTo>
                        <a:lnTo>
                          <a:pt x="3620" y="4186"/>
                        </a:lnTo>
                        <a:lnTo>
                          <a:pt x="3725" y="4186"/>
                        </a:lnTo>
                        <a:lnTo>
                          <a:pt x="3788" y="4123"/>
                        </a:lnTo>
                        <a:lnTo>
                          <a:pt x="3934" y="4165"/>
                        </a:lnTo>
                        <a:lnTo>
                          <a:pt x="4039" y="4165"/>
                        </a:lnTo>
                        <a:lnTo>
                          <a:pt x="4164" y="4395"/>
                        </a:lnTo>
                        <a:lnTo>
                          <a:pt x="4248" y="4458"/>
                        </a:lnTo>
                        <a:lnTo>
                          <a:pt x="4290" y="4416"/>
                        </a:lnTo>
                        <a:lnTo>
                          <a:pt x="4395" y="4458"/>
                        </a:lnTo>
                        <a:lnTo>
                          <a:pt x="4395" y="4520"/>
                        </a:lnTo>
                        <a:lnTo>
                          <a:pt x="4604" y="4520"/>
                        </a:lnTo>
                        <a:lnTo>
                          <a:pt x="4688" y="4625"/>
                        </a:lnTo>
                        <a:lnTo>
                          <a:pt x="4688" y="4730"/>
                        </a:lnTo>
                        <a:lnTo>
                          <a:pt x="4646" y="4792"/>
                        </a:lnTo>
                        <a:lnTo>
                          <a:pt x="4708" y="4834"/>
                        </a:lnTo>
                        <a:lnTo>
                          <a:pt x="4834" y="4834"/>
                        </a:lnTo>
                        <a:lnTo>
                          <a:pt x="4897" y="4939"/>
                        </a:lnTo>
                        <a:lnTo>
                          <a:pt x="5043" y="4981"/>
                        </a:lnTo>
                        <a:lnTo>
                          <a:pt x="5106" y="4939"/>
                        </a:lnTo>
                        <a:lnTo>
                          <a:pt x="5169" y="5002"/>
                        </a:lnTo>
                        <a:lnTo>
                          <a:pt x="5232" y="5190"/>
                        </a:lnTo>
                        <a:lnTo>
                          <a:pt x="5252" y="5357"/>
                        </a:lnTo>
                        <a:lnTo>
                          <a:pt x="5315" y="5441"/>
                        </a:lnTo>
                        <a:lnTo>
                          <a:pt x="5357" y="5650"/>
                        </a:lnTo>
                        <a:lnTo>
                          <a:pt x="5420" y="5755"/>
                        </a:lnTo>
                        <a:lnTo>
                          <a:pt x="5420" y="5859"/>
                        </a:lnTo>
                        <a:lnTo>
                          <a:pt x="5357" y="5943"/>
                        </a:lnTo>
                        <a:lnTo>
                          <a:pt x="5315" y="5943"/>
                        </a:lnTo>
                        <a:lnTo>
                          <a:pt x="5273" y="5964"/>
                        </a:lnTo>
                        <a:lnTo>
                          <a:pt x="5315" y="6069"/>
                        </a:lnTo>
                        <a:lnTo>
                          <a:pt x="5273" y="6173"/>
                        </a:lnTo>
                        <a:lnTo>
                          <a:pt x="5211" y="6257"/>
                        </a:lnTo>
                        <a:lnTo>
                          <a:pt x="5127" y="6278"/>
                        </a:lnTo>
                        <a:lnTo>
                          <a:pt x="5106" y="6341"/>
                        </a:lnTo>
                        <a:lnTo>
                          <a:pt x="5106" y="6362"/>
                        </a:lnTo>
                        <a:lnTo>
                          <a:pt x="5211" y="6466"/>
                        </a:lnTo>
                        <a:lnTo>
                          <a:pt x="5357" y="6445"/>
                        </a:lnTo>
                        <a:lnTo>
                          <a:pt x="5441" y="6341"/>
                        </a:lnTo>
                        <a:lnTo>
                          <a:pt x="5462" y="6194"/>
                        </a:lnTo>
                        <a:lnTo>
                          <a:pt x="5629" y="6069"/>
                        </a:lnTo>
                        <a:lnTo>
                          <a:pt x="5650" y="5818"/>
                        </a:lnTo>
                        <a:lnTo>
                          <a:pt x="5755" y="5713"/>
                        </a:lnTo>
                        <a:lnTo>
                          <a:pt x="5859" y="5671"/>
                        </a:lnTo>
                        <a:lnTo>
                          <a:pt x="5880" y="5608"/>
                        </a:lnTo>
                        <a:lnTo>
                          <a:pt x="5859" y="5546"/>
                        </a:lnTo>
                        <a:lnTo>
                          <a:pt x="5880" y="5399"/>
                        </a:lnTo>
                        <a:lnTo>
                          <a:pt x="5859" y="5336"/>
                        </a:lnTo>
                        <a:lnTo>
                          <a:pt x="5692" y="5190"/>
                        </a:lnTo>
                        <a:lnTo>
                          <a:pt x="5587" y="5190"/>
                        </a:lnTo>
                        <a:lnTo>
                          <a:pt x="5566" y="5127"/>
                        </a:lnTo>
                        <a:lnTo>
                          <a:pt x="5566" y="5043"/>
                        </a:lnTo>
                        <a:lnTo>
                          <a:pt x="5650" y="5002"/>
                        </a:lnTo>
                        <a:lnTo>
                          <a:pt x="5671" y="4918"/>
                        </a:lnTo>
                        <a:lnTo>
                          <a:pt x="5671" y="4834"/>
                        </a:lnTo>
                        <a:lnTo>
                          <a:pt x="5734" y="4771"/>
                        </a:lnTo>
                        <a:lnTo>
                          <a:pt x="5776" y="4625"/>
                        </a:lnTo>
                        <a:lnTo>
                          <a:pt x="5838" y="4604"/>
                        </a:lnTo>
                        <a:lnTo>
                          <a:pt x="5901" y="4604"/>
                        </a:lnTo>
                        <a:lnTo>
                          <a:pt x="6006" y="4667"/>
                        </a:lnTo>
                        <a:lnTo>
                          <a:pt x="6048" y="4709"/>
                        </a:lnTo>
                        <a:lnTo>
                          <a:pt x="6215" y="4709"/>
                        </a:lnTo>
                        <a:lnTo>
                          <a:pt x="6278" y="4730"/>
                        </a:lnTo>
                        <a:lnTo>
                          <a:pt x="6257" y="4813"/>
                        </a:lnTo>
                        <a:lnTo>
                          <a:pt x="6299" y="4918"/>
                        </a:lnTo>
                        <a:lnTo>
                          <a:pt x="6382" y="5022"/>
                        </a:lnTo>
                        <a:lnTo>
                          <a:pt x="6487" y="5085"/>
                        </a:lnTo>
                        <a:lnTo>
                          <a:pt x="6487" y="5043"/>
                        </a:lnTo>
                        <a:lnTo>
                          <a:pt x="6508" y="5022"/>
                        </a:lnTo>
                        <a:lnTo>
                          <a:pt x="6487" y="5002"/>
                        </a:lnTo>
                        <a:lnTo>
                          <a:pt x="6550" y="4918"/>
                        </a:lnTo>
                        <a:lnTo>
                          <a:pt x="6571" y="4771"/>
                        </a:lnTo>
                        <a:lnTo>
                          <a:pt x="6508" y="4688"/>
                        </a:lnTo>
                        <a:lnTo>
                          <a:pt x="6403" y="4604"/>
                        </a:lnTo>
                        <a:lnTo>
                          <a:pt x="6236" y="4562"/>
                        </a:lnTo>
                        <a:lnTo>
                          <a:pt x="6131" y="4416"/>
                        </a:lnTo>
                        <a:lnTo>
                          <a:pt x="5943" y="4290"/>
                        </a:lnTo>
                        <a:lnTo>
                          <a:pt x="5504" y="4060"/>
                        </a:lnTo>
                        <a:lnTo>
                          <a:pt x="5294" y="4018"/>
                        </a:lnTo>
                        <a:lnTo>
                          <a:pt x="5148" y="4018"/>
                        </a:lnTo>
                        <a:lnTo>
                          <a:pt x="5106" y="3914"/>
                        </a:lnTo>
                        <a:lnTo>
                          <a:pt x="5106" y="3851"/>
                        </a:lnTo>
                        <a:lnTo>
                          <a:pt x="5232" y="3746"/>
                        </a:lnTo>
                        <a:lnTo>
                          <a:pt x="5252" y="3662"/>
                        </a:lnTo>
                        <a:lnTo>
                          <a:pt x="5148" y="3621"/>
                        </a:lnTo>
                        <a:lnTo>
                          <a:pt x="5022" y="3642"/>
                        </a:lnTo>
                        <a:lnTo>
                          <a:pt x="4918" y="3621"/>
                        </a:lnTo>
                        <a:lnTo>
                          <a:pt x="4708" y="3621"/>
                        </a:lnTo>
                        <a:lnTo>
                          <a:pt x="4625" y="3558"/>
                        </a:lnTo>
                        <a:lnTo>
                          <a:pt x="4520" y="3537"/>
                        </a:lnTo>
                        <a:lnTo>
                          <a:pt x="4457" y="3453"/>
                        </a:lnTo>
                        <a:lnTo>
                          <a:pt x="4290" y="3328"/>
                        </a:lnTo>
                        <a:lnTo>
                          <a:pt x="4206" y="3202"/>
                        </a:lnTo>
                        <a:lnTo>
                          <a:pt x="4102" y="3097"/>
                        </a:lnTo>
                        <a:lnTo>
                          <a:pt x="4039" y="2993"/>
                        </a:lnTo>
                        <a:lnTo>
                          <a:pt x="4039" y="2867"/>
                        </a:lnTo>
                        <a:lnTo>
                          <a:pt x="3976" y="2825"/>
                        </a:lnTo>
                        <a:lnTo>
                          <a:pt x="3976" y="2721"/>
                        </a:lnTo>
                        <a:lnTo>
                          <a:pt x="3620" y="2365"/>
                        </a:lnTo>
                        <a:lnTo>
                          <a:pt x="3537" y="2261"/>
                        </a:lnTo>
                        <a:lnTo>
                          <a:pt x="3411" y="2177"/>
                        </a:lnTo>
                        <a:lnTo>
                          <a:pt x="3139" y="2051"/>
                        </a:lnTo>
                        <a:lnTo>
                          <a:pt x="3097" y="1968"/>
                        </a:lnTo>
                        <a:lnTo>
                          <a:pt x="3056" y="1821"/>
                        </a:lnTo>
                        <a:lnTo>
                          <a:pt x="3014" y="1654"/>
                        </a:lnTo>
                        <a:lnTo>
                          <a:pt x="3056" y="1612"/>
                        </a:lnTo>
                        <a:lnTo>
                          <a:pt x="3139" y="1465"/>
                        </a:lnTo>
                        <a:lnTo>
                          <a:pt x="3056" y="1361"/>
                        </a:lnTo>
                        <a:lnTo>
                          <a:pt x="3014" y="1235"/>
                        </a:lnTo>
                        <a:lnTo>
                          <a:pt x="3056" y="1152"/>
                        </a:lnTo>
                        <a:lnTo>
                          <a:pt x="3202" y="1131"/>
                        </a:lnTo>
                        <a:lnTo>
                          <a:pt x="3307" y="1026"/>
                        </a:lnTo>
                        <a:lnTo>
                          <a:pt x="3432" y="1026"/>
                        </a:lnTo>
                        <a:lnTo>
                          <a:pt x="3516" y="942"/>
                        </a:lnTo>
                        <a:lnTo>
                          <a:pt x="3579" y="901"/>
                        </a:lnTo>
                        <a:lnTo>
                          <a:pt x="3725" y="921"/>
                        </a:lnTo>
                        <a:lnTo>
                          <a:pt x="3683" y="712"/>
                        </a:lnTo>
                        <a:lnTo>
                          <a:pt x="3725" y="691"/>
                        </a:lnTo>
                        <a:lnTo>
                          <a:pt x="3662" y="587"/>
                        </a:lnTo>
                        <a:lnTo>
                          <a:pt x="3788" y="398"/>
                        </a:lnTo>
                        <a:lnTo>
                          <a:pt x="3725" y="315"/>
                        </a:lnTo>
                        <a:lnTo>
                          <a:pt x="3537" y="356"/>
                        </a:lnTo>
                        <a:lnTo>
                          <a:pt x="3202" y="273"/>
                        </a:lnTo>
                        <a:lnTo>
                          <a:pt x="2909" y="105"/>
                        </a:lnTo>
                        <a:lnTo>
                          <a:pt x="2930" y="1"/>
                        </a:lnTo>
                        <a:lnTo>
                          <a:pt x="2721" y="43"/>
                        </a:lnTo>
                        <a:lnTo>
                          <a:pt x="2595" y="1"/>
                        </a:lnTo>
                        <a:close/>
                        <a:moveTo>
                          <a:pt x="4960" y="6236"/>
                        </a:moveTo>
                        <a:lnTo>
                          <a:pt x="4813" y="6362"/>
                        </a:lnTo>
                        <a:lnTo>
                          <a:pt x="4750" y="6362"/>
                        </a:lnTo>
                        <a:lnTo>
                          <a:pt x="4625" y="6278"/>
                        </a:lnTo>
                        <a:lnTo>
                          <a:pt x="4499" y="6403"/>
                        </a:lnTo>
                        <a:lnTo>
                          <a:pt x="4227" y="6382"/>
                        </a:lnTo>
                        <a:lnTo>
                          <a:pt x="4018" y="6445"/>
                        </a:lnTo>
                        <a:lnTo>
                          <a:pt x="3872" y="6403"/>
                        </a:lnTo>
                        <a:lnTo>
                          <a:pt x="3767" y="6341"/>
                        </a:lnTo>
                        <a:lnTo>
                          <a:pt x="3641" y="6341"/>
                        </a:lnTo>
                        <a:lnTo>
                          <a:pt x="3558" y="6382"/>
                        </a:lnTo>
                        <a:lnTo>
                          <a:pt x="3495" y="6341"/>
                        </a:lnTo>
                        <a:lnTo>
                          <a:pt x="3369" y="6382"/>
                        </a:lnTo>
                        <a:lnTo>
                          <a:pt x="3348" y="6571"/>
                        </a:lnTo>
                        <a:lnTo>
                          <a:pt x="3474" y="6675"/>
                        </a:lnTo>
                        <a:lnTo>
                          <a:pt x="3600" y="6655"/>
                        </a:lnTo>
                        <a:lnTo>
                          <a:pt x="3809" y="6801"/>
                        </a:lnTo>
                        <a:lnTo>
                          <a:pt x="3955" y="6822"/>
                        </a:lnTo>
                        <a:lnTo>
                          <a:pt x="4060" y="6927"/>
                        </a:lnTo>
                        <a:lnTo>
                          <a:pt x="4311" y="7031"/>
                        </a:lnTo>
                        <a:lnTo>
                          <a:pt x="4374" y="7010"/>
                        </a:lnTo>
                        <a:lnTo>
                          <a:pt x="4478" y="7094"/>
                        </a:lnTo>
                        <a:lnTo>
                          <a:pt x="4499" y="7199"/>
                        </a:lnTo>
                        <a:lnTo>
                          <a:pt x="4750" y="7303"/>
                        </a:lnTo>
                        <a:lnTo>
                          <a:pt x="4855" y="7282"/>
                        </a:lnTo>
                        <a:lnTo>
                          <a:pt x="4855" y="7136"/>
                        </a:lnTo>
                        <a:lnTo>
                          <a:pt x="4918" y="7073"/>
                        </a:lnTo>
                        <a:lnTo>
                          <a:pt x="4918" y="6927"/>
                        </a:lnTo>
                        <a:lnTo>
                          <a:pt x="4813" y="6801"/>
                        </a:lnTo>
                        <a:lnTo>
                          <a:pt x="4918" y="6508"/>
                        </a:lnTo>
                        <a:lnTo>
                          <a:pt x="5022" y="6403"/>
                        </a:lnTo>
                        <a:lnTo>
                          <a:pt x="5022" y="6362"/>
                        </a:lnTo>
                        <a:lnTo>
                          <a:pt x="5043" y="6362"/>
                        </a:lnTo>
                        <a:lnTo>
                          <a:pt x="5043" y="6341"/>
                        </a:lnTo>
                        <a:lnTo>
                          <a:pt x="4960" y="623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" name="Google Shape;9596;p35">
                  <a:extLst>
                    <a:ext uri="{FF2B5EF4-FFF2-40B4-BE49-F238E27FC236}">
                      <a16:creationId xmlns:a16="http://schemas.microsoft.com/office/drawing/2014/main" id="{EFE05026-18D5-F1F9-AEA1-16A81971DED5}"/>
                    </a:ext>
                  </a:extLst>
                </p:cNvPr>
                <p:cNvGrpSpPr/>
                <p:nvPr/>
              </p:nvGrpSpPr>
              <p:grpSpPr>
                <a:xfrm>
                  <a:off x="4526590" y="2285358"/>
                  <a:ext cx="96455" cy="56048"/>
                  <a:chOff x="3750475" y="2481850"/>
                  <a:chExt cx="85125" cy="51800"/>
                </a:xfrm>
              </p:grpSpPr>
              <p:sp>
                <p:nvSpPr>
                  <p:cNvPr id="130" name="Google Shape;9597;p35">
                    <a:extLst>
                      <a:ext uri="{FF2B5EF4-FFF2-40B4-BE49-F238E27FC236}">
                        <a16:creationId xmlns:a16="http://schemas.microsoft.com/office/drawing/2014/main" id="{E3374AEB-8DCB-5B6C-A168-8F21811E6E94}"/>
                      </a:ext>
                    </a:extLst>
                  </p:cNvPr>
                  <p:cNvSpPr/>
                  <p:nvPr/>
                </p:nvSpPr>
                <p:spPr>
                  <a:xfrm>
                    <a:off x="3762125" y="2492625"/>
                    <a:ext cx="64900" cy="3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6" h="1466" extrusionOk="0">
                        <a:moveTo>
                          <a:pt x="1507" y="1"/>
                        </a:moveTo>
                        <a:lnTo>
                          <a:pt x="1361" y="64"/>
                        </a:lnTo>
                        <a:lnTo>
                          <a:pt x="1402" y="105"/>
                        </a:lnTo>
                        <a:lnTo>
                          <a:pt x="1340" y="189"/>
                        </a:lnTo>
                        <a:lnTo>
                          <a:pt x="1214" y="126"/>
                        </a:lnTo>
                        <a:lnTo>
                          <a:pt x="1109" y="189"/>
                        </a:lnTo>
                        <a:lnTo>
                          <a:pt x="1005" y="168"/>
                        </a:lnTo>
                        <a:lnTo>
                          <a:pt x="817" y="210"/>
                        </a:lnTo>
                        <a:lnTo>
                          <a:pt x="712" y="210"/>
                        </a:lnTo>
                        <a:lnTo>
                          <a:pt x="691" y="126"/>
                        </a:lnTo>
                        <a:lnTo>
                          <a:pt x="565" y="126"/>
                        </a:lnTo>
                        <a:lnTo>
                          <a:pt x="482" y="231"/>
                        </a:lnTo>
                        <a:lnTo>
                          <a:pt x="607" y="294"/>
                        </a:lnTo>
                        <a:lnTo>
                          <a:pt x="607" y="398"/>
                        </a:lnTo>
                        <a:lnTo>
                          <a:pt x="503" y="440"/>
                        </a:lnTo>
                        <a:lnTo>
                          <a:pt x="398" y="608"/>
                        </a:lnTo>
                        <a:lnTo>
                          <a:pt x="314" y="628"/>
                        </a:lnTo>
                        <a:lnTo>
                          <a:pt x="168" y="859"/>
                        </a:lnTo>
                        <a:lnTo>
                          <a:pt x="147" y="1047"/>
                        </a:lnTo>
                        <a:lnTo>
                          <a:pt x="147" y="1152"/>
                        </a:lnTo>
                        <a:lnTo>
                          <a:pt x="84" y="1152"/>
                        </a:lnTo>
                        <a:lnTo>
                          <a:pt x="0" y="1173"/>
                        </a:lnTo>
                        <a:lnTo>
                          <a:pt x="42" y="1277"/>
                        </a:lnTo>
                        <a:lnTo>
                          <a:pt x="147" y="1277"/>
                        </a:lnTo>
                        <a:lnTo>
                          <a:pt x="293" y="1235"/>
                        </a:lnTo>
                        <a:lnTo>
                          <a:pt x="252" y="1068"/>
                        </a:lnTo>
                        <a:lnTo>
                          <a:pt x="314" y="1026"/>
                        </a:lnTo>
                        <a:lnTo>
                          <a:pt x="482" y="1026"/>
                        </a:lnTo>
                        <a:lnTo>
                          <a:pt x="524" y="1131"/>
                        </a:lnTo>
                        <a:lnTo>
                          <a:pt x="586" y="1277"/>
                        </a:lnTo>
                        <a:lnTo>
                          <a:pt x="670" y="1340"/>
                        </a:lnTo>
                        <a:lnTo>
                          <a:pt x="670" y="1424"/>
                        </a:lnTo>
                        <a:lnTo>
                          <a:pt x="796" y="1465"/>
                        </a:lnTo>
                        <a:lnTo>
                          <a:pt x="1026" y="1319"/>
                        </a:lnTo>
                        <a:lnTo>
                          <a:pt x="1151" y="1361"/>
                        </a:lnTo>
                        <a:lnTo>
                          <a:pt x="1361" y="1026"/>
                        </a:lnTo>
                        <a:lnTo>
                          <a:pt x="1507" y="1110"/>
                        </a:lnTo>
                        <a:lnTo>
                          <a:pt x="1507" y="1235"/>
                        </a:lnTo>
                        <a:lnTo>
                          <a:pt x="1674" y="1319"/>
                        </a:lnTo>
                        <a:lnTo>
                          <a:pt x="1737" y="1445"/>
                        </a:lnTo>
                        <a:lnTo>
                          <a:pt x="1842" y="1235"/>
                        </a:lnTo>
                        <a:lnTo>
                          <a:pt x="1842" y="1068"/>
                        </a:lnTo>
                        <a:lnTo>
                          <a:pt x="2093" y="1131"/>
                        </a:lnTo>
                        <a:lnTo>
                          <a:pt x="2197" y="1131"/>
                        </a:lnTo>
                        <a:lnTo>
                          <a:pt x="2302" y="1214"/>
                        </a:lnTo>
                        <a:lnTo>
                          <a:pt x="2302" y="1005"/>
                        </a:lnTo>
                        <a:lnTo>
                          <a:pt x="2553" y="942"/>
                        </a:lnTo>
                        <a:lnTo>
                          <a:pt x="2490" y="754"/>
                        </a:lnTo>
                        <a:lnTo>
                          <a:pt x="2595" y="628"/>
                        </a:lnTo>
                        <a:lnTo>
                          <a:pt x="2553" y="524"/>
                        </a:lnTo>
                        <a:lnTo>
                          <a:pt x="2469" y="524"/>
                        </a:lnTo>
                        <a:lnTo>
                          <a:pt x="2365" y="628"/>
                        </a:lnTo>
                        <a:lnTo>
                          <a:pt x="2260" y="503"/>
                        </a:lnTo>
                        <a:lnTo>
                          <a:pt x="2177" y="524"/>
                        </a:lnTo>
                        <a:lnTo>
                          <a:pt x="2030" y="524"/>
                        </a:lnTo>
                        <a:lnTo>
                          <a:pt x="1988" y="440"/>
                        </a:lnTo>
                        <a:lnTo>
                          <a:pt x="2030" y="398"/>
                        </a:lnTo>
                        <a:lnTo>
                          <a:pt x="2030" y="294"/>
                        </a:lnTo>
                        <a:lnTo>
                          <a:pt x="1884" y="210"/>
                        </a:lnTo>
                        <a:lnTo>
                          <a:pt x="1737" y="84"/>
                        </a:lnTo>
                        <a:lnTo>
                          <a:pt x="1653" y="84"/>
                        </a:lnTo>
                        <a:lnTo>
                          <a:pt x="1612" y="126"/>
                        </a:lnTo>
                        <a:lnTo>
                          <a:pt x="1528" y="105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9598;p35">
                    <a:extLst>
                      <a:ext uri="{FF2B5EF4-FFF2-40B4-BE49-F238E27FC236}">
                        <a16:creationId xmlns:a16="http://schemas.microsoft.com/office/drawing/2014/main" id="{41CCA83B-E7F4-A97A-0AAD-7430156D8CDB}"/>
                      </a:ext>
                    </a:extLst>
                  </p:cNvPr>
                  <p:cNvSpPr/>
                  <p:nvPr/>
                </p:nvSpPr>
                <p:spPr>
                  <a:xfrm>
                    <a:off x="3750475" y="2481850"/>
                    <a:ext cx="85125" cy="5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5" h="2072" extrusionOk="0">
                        <a:moveTo>
                          <a:pt x="1095" y="286"/>
                        </a:moveTo>
                        <a:lnTo>
                          <a:pt x="0" y="1667"/>
                        </a:lnTo>
                        <a:lnTo>
                          <a:pt x="547" y="2072"/>
                        </a:lnTo>
                        <a:lnTo>
                          <a:pt x="1214" y="1858"/>
                        </a:lnTo>
                        <a:lnTo>
                          <a:pt x="1881" y="1262"/>
                        </a:lnTo>
                        <a:lnTo>
                          <a:pt x="2976" y="1286"/>
                        </a:lnTo>
                        <a:lnTo>
                          <a:pt x="3405" y="786"/>
                        </a:lnTo>
                        <a:lnTo>
                          <a:pt x="2167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1" name="Google Shape;9599;p35">
                  <a:extLst>
                    <a:ext uri="{FF2B5EF4-FFF2-40B4-BE49-F238E27FC236}">
                      <a16:creationId xmlns:a16="http://schemas.microsoft.com/office/drawing/2014/main" id="{60ADB5DD-BEC2-B4EB-9327-FD1A7B2B6D87}"/>
                    </a:ext>
                  </a:extLst>
                </p:cNvPr>
                <p:cNvGrpSpPr/>
                <p:nvPr/>
              </p:nvGrpSpPr>
              <p:grpSpPr>
                <a:xfrm>
                  <a:off x="4386878" y="2231907"/>
                  <a:ext cx="195007" cy="182939"/>
                  <a:chOff x="3627175" y="2432450"/>
                  <a:chExt cx="172100" cy="169075"/>
                </a:xfrm>
              </p:grpSpPr>
              <p:sp>
                <p:nvSpPr>
                  <p:cNvPr id="57" name="Google Shape;9600;p35">
                    <a:extLst>
                      <a:ext uri="{FF2B5EF4-FFF2-40B4-BE49-F238E27FC236}">
                        <a16:creationId xmlns:a16="http://schemas.microsoft.com/office/drawing/2014/main" id="{4D69CAD3-ED2C-0A67-1476-B3EF882C427D}"/>
                      </a:ext>
                    </a:extLst>
                  </p:cNvPr>
                  <p:cNvSpPr/>
                  <p:nvPr/>
                </p:nvSpPr>
                <p:spPr>
                  <a:xfrm>
                    <a:off x="3627175" y="2433000"/>
                    <a:ext cx="164800" cy="15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2" h="6278" extrusionOk="0">
                        <a:moveTo>
                          <a:pt x="3829" y="0"/>
                        </a:moveTo>
                        <a:lnTo>
                          <a:pt x="3808" y="42"/>
                        </a:lnTo>
                        <a:lnTo>
                          <a:pt x="3599" y="105"/>
                        </a:lnTo>
                        <a:lnTo>
                          <a:pt x="3578" y="63"/>
                        </a:lnTo>
                        <a:lnTo>
                          <a:pt x="3390" y="168"/>
                        </a:lnTo>
                        <a:lnTo>
                          <a:pt x="3369" y="272"/>
                        </a:lnTo>
                        <a:lnTo>
                          <a:pt x="3390" y="398"/>
                        </a:lnTo>
                        <a:lnTo>
                          <a:pt x="3348" y="607"/>
                        </a:lnTo>
                        <a:lnTo>
                          <a:pt x="3181" y="796"/>
                        </a:lnTo>
                        <a:lnTo>
                          <a:pt x="3181" y="837"/>
                        </a:lnTo>
                        <a:lnTo>
                          <a:pt x="2992" y="900"/>
                        </a:lnTo>
                        <a:lnTo>
                          <a:pt x="2888" y="900"/>
                        </a:lnTo>
                        <a:lnTo>
                          <a:pt x="2783" y="879"/>
                        </a:lnTo>
                        <a:lnTo>
                          <a:pt x="2574" y="1005"/>
                        </a:lnTo>
                        <a:lnTo>
                          <a:pt x="2532" y="1089"/>
                        </a:lnTo>
                        <a:lnTo>
                          <a:pt x="2574" y="1151"/>
                        </a:lnTo>
                        <a:lnTo>
                          <a:pt x="2658" y="1193"/>
                        </a:lnTo>
                        <a:lnTo>
                          <a:pt x="2532" y="1298"/>
                        </a:lnTo>
                        <a:lnTo>
                          <a:pt x="2365" y="1319"/>
                        </a:lnTo>
                        <a:lnTo>
                          <a:pt x="2134" y="1298"/>
                        </a:lnTo>
                        <a:lnTo>
                          <a:pt x="2030" y="1235"/>
                        </a:lnTo>
                        <a:lnTo>
                          <a:pt x="1946" y="1298"/>
                        </a:lnTo>
                        <a:lnTo>
                          <a:pt x="1925" y="1214"/>
                        </a:lnTo>
                        <a:lnTo>
                          <a:pt x="1841" y="1151"/>
                        </a:lnTo>
                        <a:lnTo>
                          <a:pt x="1883" y="1047"/>
                        </a:lnTo>
                        <a:lnTo>
                          <a:pt x="1800" y="1026"/>
                        </a:lnTo>
                        <a:lnTo>
                          <a:pt x="1695" y="1047"/>
                        </a:lnTo>
                        <a:lnTo>
                          <a:pt x="1569" y="1047"/>
                        </a:lnTo>
                        <a:lnTo>
                          <a:pt x="1507" y="1026"/>
                        </a:lnTo>
                        <a:lnTo>
                          <a:pt x="1528" y="1151"/>
                        </a:lnTo>
                        <a:lnTo>
                          <a:pt x="1507" y="1214"/>
                        </a:lnTo>
                        <a:lnTo>
                          <a:pt x="1716" y="1402"/>
                        </a:lnTo>
                        <a:lnTo>
                          <a:pt x="1674" y="1444"/>
                        </a:lnTo>
                        <a:lnTo>
                          <a:pt x="1695" y="1528"/>
                        </a:lnTo>
                        <a:lnTo>
                          <a:pt x="1695" y="1633"/>
                        </a:lnTo>
                        <a:lnTo>
                          <a:pt x="1737" y="1716"/>
                        </a:lnTo>
                        <a:lnTo>
                          <a:pt x="1737" y="1821"/>
                        </a:lnTo>
                        <a:lnTo>
                          <a:pt x="1569" y="1779"/>
                        </a:lnTo>
                        <a:lnTo>
                          <a:pt x="1465" y="1821"/>
                        </a:lnTo>
                        <a:lnTo>
                          <a:pt x="1381" y="1779"/>
                        </a:lnTo>
                        <a:lnTo>
                          <a:pt x="1277" y="1821"/>
                        </a:lnTo>
                        <a:lnTo>
                          <a:pt x="1256" y="1758"/>
                        </a:lnTo>
                        <a:lnTo>
                          <a:pt x="1109" y="1863"/>
                        </a:lnTo>
                        <a:lnTo>
                          <a:pt x="963" y="1653"/>
                        </a:lnTo>
                        <a:lnTo>
                          <a:pt x="858" y="1633"/>
                        </a:lnTo>
                        <a:lnTo>
                          <a:pt x="733" y="1653"/>
                        </a:lnTo>
                        <a:lnTo>
                          <a:pt x="628" y="1758"/>
                        </a:lnTo>
                        <a:lnTo>
                          <a:pt x="565" y="1737"/>
                        </a:lnTo>
                        <a:lnTo>
                          <a:pt x="481" y="1779"/>
                        </a:lnTo>
                        <a:lnTo>
                          <a:pt x="440" y="1758"/>
                        </a:lnTo>
                        <a:lnTo>
                          <a:pt x="335" y="1758"/>
                        </a:lnTo>
                        <a:lnTo>
                          <a:pt x="251" y="1842"/>
                        </a:lnTo>
                        <a:lnTo>
                          <a:pt x="63" y="1863"/>
                        </a:lnTo>
                        <a:lnTo>
                          <a:pt x="0" y="1946"/>
                        </a:lnTo>
                        <a:lnTo>
                          <a:pt x="42" y="2030"/>
                        </a:lnTo>
                        <a:lnTo>
                          <a:pt x="147" y="1988"/>
                        </a:lnTo>
                        <a:lnTo>
                          <a:pt x="251" y="2030"/>
                        </a:lnTo>
                        <a:lnTo>
                          <a:pt x="272" y="2051"/>
                        </a:lnTo>
                        <a:lnTo>
                          <a:pt x="272" y="2051"/>
                        </a:lnTo>
                        <a:lnTo>
                          <a:pt x="147" y="2030"/>
                        </a:lnTo>
                        <a:lnTo>
                          <a:pt x="105" y="2051"/>
                        </a:lnTo>
                        <a:lnTo>
                          <a:pt x="126" y="2156"/>
                        </a:lnTo>
                        <a:lnTo>
                          <a:pt x="168" y="2072"/>
                        </a:lnTo>
                        <a:lnTo>
                          <a:pt x="230" y="2093"/>
                        </a:lnTo>
                        <a:lnTo>
                          <a:pt x="251" y="2177"/>
                        </a:lnTo>
                        <a:lnTo>
                          <a:pt x="209" y="2197"/>
                        </a:lnTo>
                        <a:lnTo>
                          <a:pt x="105" y="2239"/>
                        </a:lnTo>
                        <a:lnTo>
                          <a:pt x="105" y="2260"/>
                        </a:lnTo>
                        <a:lnTo>
                          <a:pt x="209" y="2260"/>
                        </a:lnTo>
                        <a:lnTo>
                          <a:pt x="230" y="2386"/>
                        </a:lnTo>
                        <a:lnTo>
                          <a:pt x="230" y="2469"/>
                        </a:lnTo>
                        <a:lnTo>
                          <a:pt x="335" y="2386"/>
                        </a:lnTo>
                        <a:lnTo>
                          <a:pt x="481" y="2386"/>
                        </a:lnTo>
                        <a:lnTo>
                          <a:pt x="670" y="2469"/>
                        </a:lnTo>
                        <a:lnTo>
                          <a:pt x="733" y="2511"/>
                        </a:lnTo>
                        <a:lnTo>
                          <a:pt x="774" y="2511"/>
                        </a:lnTo>
                        <a:lnTo>
                          <a:pt x="900" y="2595"/>
                        </a:lnTo>
                        <a:lnTo>
                          <a:pt x="1005" y="2511"/>
                        </a:lnTo>
                        <a:lnTo>
                          <a:pt x="1067" y="2553"/>
                        </a:lnTo>
                        <a:lnTo>
                          <a:pt x="1046" y="2595"/>
                        </a:lnTo>
                        <a:lnTo>
                          <a:pt x="1067" y="2658"/>
                        </a:lnTo>
                        <a:lnTo>
                          <a:pt x="1172" y="2595"/>
                        </a:lnTo>
                        <a:lnTo>
                          <a:pt x="1214" y="2658"/>
                        </a:lnTo>
                        <a:lnTo>
                          <a:pt x="1172" y="2762"/>
                        </a:lnTo>
                        <a:lnTo>
                          <a:pt x="1214" y="2825"/>
                        </a:lnTo>
                        <a:lnTo>
                          <a:pt x="1297" y="2825"/>
                        </a:lnTo>
                        <a:lnTo>
                          <a:pt x="1402" y="2783"/>
                        </a:lnTo>
                        <a:lnTo>
                          <a:pt x="1528" y="2783"/>
                        </a:lnTo>
                        <a:lnTo>
                          <a:pt x="1611" y="2888"/>
                        </a:lnTo>
                        <a:lnTo>
                          <a:pt x="1507" y="2825"/>
                        </a:lnTo>
                        <a:lnTo>
                          <a:pt x="1402" y="2825"/>
                        </a:lnTo>
                        <a:lnTo>
                          <a:pt x="1360" y="2930"/>
                        </a:lnTo>
                        <a:lnTo>
                          <a:pt x="1402" y="2972"/>
                        </a:lnTo>
                        <a:lnTo>
                          <a:pt x="1423" y="3076"/>
                        </a:lnTo>
                        <a:lnTo>
                          <a:pt x="1381" y="3181"/>
                        </a:lnTo>
                        <a:lnTo>
                          <a:pt x="1402" y="3244"/>
                        </a:lnTo>
                        <a:lnTo>
                          <a:pt x="1486" y="3244"/>
                        </a:lnTo>
                        <a:lnTo>
                          <a:pt x="1632" y="3432"/>
                        </a:lnTo>
                        <a:lnTo>
                          <a:pt x="1779" y="3453"/>
                        </a:lnTo>
                        <a:lnTo>
                          <a:pt x="1904" y="3537"/>
                        </a:lnTo>
                        <a:lnTo>
                          <a:pt x="1904" y="3641"/>
                        </a:lnTo>
                        <a:lnTo>
                          <a:pt x="1946" y="3725"/>
                        </a:lnTo>
                        <a:lnTo>
                          <a:pt x="1904" y="3830"/>
                        </a:lnTo>
                        <a:lnTo>
                          <a:pt x="1883" y="3850"/>
                        </a:lnTo>
                        <a:lnTo>
                          <a:pt x="1841" y="3934"/>
                        </a:lnTo>
                        <a:lnTo>
                          <a:pt x="1946" y="3955"/>
                        </a:lnTo>
                        <a:lnTo>
                          <a:pt x="2134" y="4081"/>
                        </a:lnTo>
                        <a:lnTo>
                          <a:pt x="2260" y="4436"/>
                        </a:lnTo>
                        <a:lnTo>
                          <a:pt x="2260" y="4436"/>
                        </a:lnTo>
                        <a:lnTo>
                          <a:pt x="2113" y="4269"/>
                        </a:lnTo>
                        <a:lnTo>
                          <a:pt x="2093" y="4143"/>
                        </a:lnTo>
                        <a:lnTo>
                          <a:pt x="1946" y="4081"/>
                        </a:lnTo>
                        <a:lnTo>
                          <a:pt x="1904" y="4122"/>
                        </a:lnTo>
                        <a:lnTo>
                          <a:pt x="1841" y="4394"/>
                        </a:lnTo>
                        <a:lnTo>
                          <a:pt x="1841" y="4604"/>
                        </a:lnTo>
                        <a:lnTo>
                          <a:pt x="1946" y="4687"/>
                        </a:lnTo>
                        <a:lnTo>
                          <a:pt x="1883" y="4750"/>
                        </a:lnTo>
                        <a:lnTo>
                          <a:pt x="1841" y="5127"/>
                        </a:lnTo>
                        <a:lnTo>
                          <a:pt x="1737" y="5482"/>
                        </a:lnTo>
                        <a:lnTo>
                          <a:pt x="1590" y="5545"/>
                        </a:lnTo>
                        <a:lnTo>
                          <a:pt x="1695" y="5608"/>
                        </a:lnTo>
                        <a:lnTo>
                          <a:pt x="1716" y="5629"/>
                        </a:lnTo>
                        <a:lnTo>
                          <a:pt x="1779" y="5629"/>
                        </a:lnTo>
                        <a:lnTo>
                          <a:pt x="1800" y="5754"/>
                        </a:lnTo>
                        <a:lnTo>
                          <a:pt x="1800" y="5859"/>
                        </a:lnTo>
                        <a:lnTo>
                          <a:pt x="1946" y="5838"/>
                        </a:lnTo>
                        <a:lnTo>
                          <a:pt x="2197" y="5922"/>
                        </a:lnTo>
                        <a:lnTo>
                          <a:pt x="2302" y="6047"/>
                        </a:lnTo>
                        <a:lnTo>
                          <a:pt x="2406" y="6006"/>
                        </a:lnTo>
                        <a:lnTo>
                          <a:pt x="2532" y="6131"/>
                        </a:lnTo>
                        <a:lnTo>
                          <a:pt x="2678" y="6131"/>
                        </a:lnTo>
                        <a:lnTo>
                          <a:pt x="2762" y="6152"/>
                        </a:lnTo>
                        <a:lnTo>
                          <a:pt x="2867" y="6047"/>
                        </a:lnTo>
                        <a:lnTo>
                          <a:pt x="3139" y="6047"/>
                        </a:lnTo>
                        <a:lnTo>
                          <a:pt x="3243" y="6110"/>
                        </a:lnTo>
                        <a:lnTo>
                          <a:pt x="3390" y="6068"/>
                        </a:lnTo>
                        <a:lnTo>
                          <a:pt x="3557" y="6173"/>
                        </a:lnTo>
                        <a:lnTo>
                          <a:pt x="3829" y="6152"/>
                        </a:lnTo>
                        <a:lnTo>
                          <a:pt x="4018" y="6257"/>
                        </a:lnTo>
                        <a:lnTo>
                          <a:pt x="4101" y="6278"/>
                        </a:lnTo>
                        <a:lnTo>
                          <a:pt x="4101" y="6236"/>
                        </a:lnTo>
                        <a:lnTo>
                          <a:pt x="4038" y="6068"/>
                        </a:lnTo>
                        <a:lnTo>
                          <a:pt x="4101" y="5859"/>
                        </a:lnTo>
                        <a:lnTo>
                          <a:pt x="4101" y="5796"/>
                        </a:lnTo>
                        <a:lnTo>
                          <a:pt x="4227" y="5650"/>
                        </a:lnTo>
                        <a:lnTo>
                          <a:pt x="4436" y="5441"/>
                        </a:lnTo>
                        <a:lnTo>
                          <a:pt x="4499" y="5441"/>
                        </a:lnTo>
                        <a:lnTo>
                          <a:pt x="4562" y="5503"/>
                        </a:lnTo>
                        <a:lnTo>
                          <a:pt x="4708" y="5503"/>
                        </a:lnTo>
                        <a:lnTo>
                          <a:pt x="4834" y="5587"/>
                        </a:lnTo>
                        <a:lnTo>
                          <a:pt x="4938" y="5587"/>
                        </a:lnTo>
                        <a:lnTo>
                          <a:pt x="5022" y="5524"/>
                        </a:lnTo>
                        <a:lnTo>
                          <a:pt x="5085" y="5503"/>
                        </a:lnTo>
                        <a:lnTo>
                          <a:pt x="5461" y="5734"/>
                        </a:lnTo>
                        <a:lnTo>
                          <a:pt x="5545" y="5817"/>
                        </a:lnTo>
                        <a:lnTo>
                          <a:pt x="5796" y="5817"/>
                        </a:lnTo>
                        <a:lnTo>
                          <a:pt x="5901" y="5734"/>
                        </a:lnTo>
                        <a:lnTo>
                          <a:pt x="5880" y="5692"/>
                        </a:lnTo>
                        <a:lnTo>
                          <a:pt x="5984" y="5545"/>
                        </a:lnTo>
                        <a:lnTo>
                          <a:pt x="6340" y="5294"/>
                        </a:lnTo>
                        <a:lnTo>
                          <a:pt x="6382" y="5273"/>
                        </a:lnTo>
                        <a:lnTo>
                          <a:pt x="6319" y="5169"/>
                        </a:lnTo>
                        <a:lnTo>
                          <a:pt x="6403" y="4980"/>
                        </a:lnTo>
                        <a:lnTo>
                          <a:pt x="6235" y="4980"/>
                        </a:lnTo>
                        <a:lnTo>
                          <a:pt x="6068" y="4855"/>
                        </a:lnTo>
                        <a:lnTo>
                          <a:pt x="6026" y="4562"/>
                        </a:lnTo>
                        <a:lnTo>
                          <a:pt x="5880" y="4394"/>
                        </a:lnTo>
                        <a:lnTo>
                          <a:pt x="5963" y="4332"/>
                        </a:lnTo>
                        <a:lnTo>
                          <a:pt x="6089" y="4290"/>
                        </a:lnTo>
                        <a:lnTo>
                          <a:pt x="6131" y="4122"/>
                        </a:lnTo>
                        <a:lnTo>
                          <a:pt x="6026" y="4018"/>
                        </a:lnTo>
                        <a:lnTo>
                          <a:pt x="6005" y="3850"/>
                        </a:lnTo>
                        <a:lnTo>
                          <a:pt x="6068" y="3809"/>
                        </a:lnTo>
                        <a:lnTo>
                          <a:pt x="6068" y="3725"/>
                        </a:lnTo>
                        <a:lnTo>
                          <a:pt x="5984" y="3662"/>
                        </a:lnTo>
                        <a:lnTo>
                          <a:pt x="5922" y="3516"/>
                        </a:lnTo>
                        <a:lnTo>
                          <a:pt x="5880" y="3411"/>
                        </a:lnTo>
                        <a:lnTo>
                          <a:pt x="5712" y="3411"/>
                        </a:lnTo>
                        <a:lnTo>
                          <a:pt x="5650" y="3453"/>
                        </a:lnTo>
                        <a:lnTo>
                          <a:pt x="5691" y="3620"/>
                        </a:lnTo>
                        <a:lnTo>
                          <a:pt x="5545" y="3662"/>
                        </a:lnTo>
                        <a:lnTo>
                          <a:pt x="5440" y="3662"/>
                        </a:lnTo>
                        <a:lnTo>
                          <a:pt x="5398" y="3558"/>
                        </a:lnTo>
                        <a:lnTo>
                          <a:pt x="5482" y="3537"/>
                        </a:lnTo>
                        <a:lnTo>
                          <a:pt x="5545" y="3537"/>
                        </a:lnTo>
                        <a:lnTo>
                          <a:pt x="5545" y="3432"/>
                        </a:lnTo>
                        <a:lnTo>
                          <a:pt x="5566" y="3244"/>
                        </a:lnTo>
                        <a:lnTo>
                          <a:pt x="5712" y="3013"/>
                        </a:lnTo>
                        <a:lnTo>
                          <a:pt x="5796" y="2993"/>
                        </a:lnTo>
                        <a:lnTo>
                          <a:pt x="5901" y="2825"/>
                        </a:lnTo>
                        <a:lnTo>
                          <a:pt x="6005" y="2783"/>
                        </a:lnTo>
                        <a:lnTo>
                          <a:pt x="6005" y="2679"/>
                        </a:lnTo>
                        <a:lnTo>
                          <a:pt x="5880" y="2616"/>
                        </a:lnTo>
                        <a:lnTo>
                          <a:pt x="5963" y="2511"/>
                        </a:lnTo>
                        <a:lnTo>
                          <a:pt x="6089" y="2511"/>
                        </a:lnTo>
                        <a:lnTo>
                          <a:pt x="6110" y="2595"/>
                        </a:lnTo>
                        <a:lnTo>
                          <a:pt x="6215" y="2595"/>
                        </a:lnTo>
                        <a:lnTo>
                          <a:pt x="6403" y="2553"/>
                        </a:lnTo>
                        <a:lnTo>
                          <a:pt x="6340" y="2449"/>
                        </a:lnTo>
                        <a:lnTo>
                          <a:pt x="6235" y="2365"/>
                        </a:lnTo>
                        <a:lnTo>
                          <a:pt x="6235" y="2197"/>
                        </a:lnTo>
                        <a:lnTo>
                          <a:pt x="6298" y="2030"/>
                        </a:lnTo>
                        <a:lnTo>
                          <a:pt x="6382" y="1946"/>
                        </a:lnTo>
                        <a:lnTo>
                          <a:pt x="6382" y="1842"/>
                        </a:lnTo>
                        <a:lnTo>
                          <a:pt x="6445" y="1674"/>
                        </a:lnTo>
                        <a:lnTo>
                          <a:pt x="6591" y="1549"/>
                        </a:lnTo>
                        <a:lnTo>
                          <a:pt x="6445" y="1465"/>
                        </a:lnTo>
                        <a:lnTo>
                          <a:pt x="6340" y="1465"/>
                        </a:lnTo>
                        <a:lnTo>
                          <a:pt x="6215" y="1402"/>
                        </a:lnTo>
                        <a:lnTo>
                          <a:pt x="6110" y="1444"/>
                        </a:lnTo>
                        <a:lnTo>
                          <a:pt x="6026" y="1402"/>
                        </a:lnTo>
                        <a:lnTo>
                          <a:pt x="5922" y="1402"/>
                        </a:lnTo>
                        <a:lnTo>
                          <a:pt x="5859" y="1444"/>
                        </a:lnTo>
                        <a:lnTo>
                          <a:pt x="5754" y="1361"/>
                        </a:lnTo>
                        <a:lnTo>
                          <a:pt x="5754" y="1298"/>
                        </a:lnTo>
                        <a:lnTo>
                          <a:pt x="5650" y="1214"/>
                        </a:lnTo>
                        <a:lnTo>
                          <a:pt x="5566" y="1235"/>
                        </a:lnTo>
                        <a:lnTo>
                          <a:pt x="5398" y="1193"/>
                        </a:lnTo>
                        <a:lnTo>
                          <a:pt x="5357" y="1089"/>
                        </a:lnTo>
                        <a:lnTo>
                          <a:pt x="5252" y="1089"/>
                        </a:lnTo>
                        <a:lnTo>
                          <a:pt x="5189" y="1130"/>
                        </a:lnTo>
                        <a:lnTo>
                          <a:pt x="5085" y="1047"/>
                        </a:lnTo>
                        <a:lnTo>
                          <a:pt x="4980" y="1026"/>
                        </a:lnTo>
                        <a:lnTo>
                          <a:pt x="4854" y="879"/>
                        </a:lnTo>
                        <a:lnTo>
                          <a:pt x="4771" y="837"/>
                        </a:lnTo>
                        <a:lnTo>
                          <a:pt x="4729" y="796"/>
                        </a:lnTo>
                        <a:lnTo>
                          <a:pt x="4645" y="796"/>
                        </a:lnTo>
                        <a:lnTo>
                          <a:pt x="4603" y="837"/>
                        </a:lnTo>
                        <a:lnTo>
                          <a:pt x="4457" y="775"/>
                        </a:lnTo>
                        <a:lnTo>
                          <a:pt x="4457" y="607"/>
                        </a:lnTo>
                        <a:lnTo>
                          <a:pt x="4394" y="586"/>
                        </a:lnTo>
                        <a:lnTo>
                          <a:pt x="4310" y="524"/>
                        </a:lnTo>
                        <a:lnTo>
                          <a:pt x="4227" y="524"/>
                        </a:lnTo>
                        <a:lnTo>
                          <a:pt x="4080" y="398"/>
                        </a:lnTo>
                        <a:lnTo>
                          <a:pt x="4038" y="293"/>
                        </a:lnTo>
                        <a:lnTo>
                          <a:pt x="3913" y="252"/>
                        </a:lnTo>
                        <a:lnTo>
                          <a:pt x="3892" y="63"/>
                        </a:lnTo>
                        <a:lnTo>
                          <a:pt x="3829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" name="Google Shape;9601;p35">
                    <a:extLst>
                      <a:ext uri="{FF2B5EF4-FFF2-40B4-BE49-F238E27FC236}">
                        <a16:creationId xmlns:a16="http://schemas.microsoft.com/office/drawing/2014/main" id="{DB6422DE-4CB7-9B3E-7728-51A8D23A9DA5}"/>
                      </a:ext>
                    </a:extLst>
                  </p:cNvPr>
                  <p:cNvSpPr/>
                  <p:nvPr/>
                </p:nvSpPr>
                <p:spPr>
                  <a:xfrm>
                    <a:off x="3658200" y="2557475"/>
                    <a:ext cx="70850" cy="4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" h="1762" extrusionOk="0">
                        <a:moveTo>
                          <a:pt x="571" y="595"/>
                        </a:moveTo>
                        <a:lnTo>
                          <a:pt x="0" y="1119"/>
                        </a:lnTo>
                        <a:lnTo>
                          <a:pt x="1833" y="1762"/>
                        </a:lnTo>
                        <a:lnTo>
                          <a:pt x="2714" y="1476"/>
                        </a:lnTo>
                        <a:lnTo>
                          <a:pt x="2834" y="1071"/>
                        </a:lnTo>
                        <a:lnTo>
                          <a:pt x="1833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29" name="Google Shape;9602;p35">
                    <a:extLst>
                      <a:ext uri="{FF2B5EF4-FFF2-40B4-BE49-F238E27FC236}">
                        <a16:creationId xmlns:a16="http://schemas.microsoft.com/office/drawing/2014/main" id="{31E74A42-C9EB-6D00-6382-AEB5BB697AC0}"/>
                      </a:ext>
                    </a:extLst>
                  </p:cNvPr>
                  <p:cNvSpPr/>
                  <p:nvPr/>
                </p:nvSpPr>
                <p:spPr>
                  <a:xfrm>
                    <a:off x="3719525" y="2432450"/>
                    <a:ext cx="79750" cy="89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0" h="3596" extrusionOk="0">
                        <a:moveTo>
                          <a:pt x="0" y="167"/>
                        </a:moveTo>
                        <a:lnTo>
                          <a:pt x="261" y="0"/>
                        </a:lnTo>
                        <a:lnTo>
                          <a:pt x="1619" y="1095"/>
                        </a:lnTo>
                        <a:lnTo>
                          <a:pt x="2381" y="1286"/>
                        </a:lnTo>
                        <a:lnTo>
                          <a:pt x="3190" y="1429"/>
                        </a:lnTo>
                        <a:lnTo>
                          <a:pt x="2809" y="2595"/>
                        </a:lnTo>
                        <a:lnTo>
                          <a:pt x="2071" y="2429"/>
                        </a:lnTo>
                        <a:lnTo>
                          <a:pt x="1524" y="35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2" name="Google Shape;9603;p35">
                  <a:extLst>
                    <a:ext uri="{FF2B5EF4-FFF2-40B4-BE49-F238E27FC236}">
                      <a16:creationId xmlns:a16="http://schemas.microsoft.com/office/drawing/2014/main" id="{23C4DCF8-D538-5484-AB93-F6BC7CD8FE78}"/>
                    </a:ext>
                  </a:extLst>
                </p:cNvPr>
                <p:cNvGrpSpPr/>
                <p:nvPr/>
              </p:nvGrpSpPr>
              <p:grpSpPr>
                <a:xfrm>
                  <a:off x="4312503" y="2397453"/>
                  <a:ext cx="69730" cy="107166"/>
                  <a:chOff x="3561536" y="2585450"/>
                  <a:chExt cx="61539" cy="99045"/>
                </a:xfrm>
              </p:grpSpPr>
              <p:sp>
                <p:nvSpPr>
                  <p:cNvPr id="55" name="Google Shape;9604;p35">
                    <a:extLst>
                      <a:ext uri="{FF2B5EF4-FFF2-40B4-BE49-F238E27FC236}">
                        <a16:creationId xmlns:a16="http://schemas.microsoft.com/office/drawing/2014/main" id="{F9A8FA64-1281-50B4-133D-B1ED9722C2F5}"/>
                      </a:ext>
                    </a:extLst>
                  </p:cNvPr>
                  <p:cNvSpPr/>
                  <p:nvPr/>
                </p:nvSpPr>
                <p:spPr>
                  <a:xfrm rot="192277">
                    <a:off x="3564002" y="2593849"/>
                    <a:ext cx="44498" cy="894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0" h="3579" extrusionOk="0">
                        <a:moveTo>
                          <a:pt x="628" y="1"/>
                        </a:moveTo>
                        <a:lnTo>
                          <a:pt x="356" y="22"/>
                        </a:lnTo>
                        <a:lnTo>
                          <a:pt x="377" y="147"/>
                        </a:lnTo>
                        <a:lnTo>
                          <a:pt x="461" y="357"/>
                        </a:lnTo>
                        <a:lnTo>
                          <a:pt x="440" y="712"/>
                        </a:lnTo>
                        <a:lnTo>
                          <a:pt x="440" y="775"/>
                        </a:lnTo>
                        <a:lnTo>
                          <a:pt x="419" y="943"/>
                        </a:lnTo>
                        <a:lnTo>
                          <a:pt x="482" y="1026"/>
                        </a:lnTo>
                        <a:lnTo>
                          <a:pt x="440" y="1131"/>
                        </a:lnTo>
                        <a:lnTo>
                          <a:pt x="356" y="1256"/>
                        </a:lnTo>
                        <a:lnTo>
                          <a:pt x="356" y="1445"/>
                        </a:lnTo>
                        <a:lnTo>
                          <a:pt x="231" y="1654"/>
                        </a:lnTo>
                        <a:lnTo>
                          <a:pt x="231" y="1759"/>
                        </a:lnTo>
                        <a:lnTo>
                          <a:pt x="64" y="1968"/>
                        </a:lnTo>
                        <a:lnTo>
                          <a:pt x="1" y="2303"/>
                        </a:lnTo>
                        <a:lnTo>
                          <a:pt x="1" y="2386"/>
                        </a:lnTo>
                        <a:lnTo>
                          <a:pt x="105" y="2386"/>
                        </a:lnTo>
                        <a:lnTo>
                          <a:pt x="168" y="2303"/>
                        </a:lnTo>
                        <a:lnTo>
                          <a:pt x="273" y="2219"/>
                        </a:lnTo>
                        <a:lnTo>
                          <a:pt x="252" y="2303"/>
                        </a:lnTo>
                        <a:lnTo>
                          <a:pt x="315" y="2344"/>
                        </a:lnTo>
                        <a:lnTo>
                          <a:pt x="126" y="2428"/>
                        </a:lnTo>
                        <a:lnTo>
                          <a:pt x="126" y="2554"/>
                        </a:lnTo>
                        <a:lnTo>
                          <a:pt x="168" y="2616"/>
                        </a:lnTo>
                        <a:lnTo>
                          <a:pt x="252" y="2533"/>
                        </a:lnTo>
                        <a:lnTo>
                          <a:pt x="419" y="2533"/>
                        </a:lnTo>
                        <a:lnTo>
                          <a:pt x="336" y="2616"/>
                        </a:lnTo>
                        <a:lnTo>
                          <a:pt x="377" y="2763"/>
                        </a:lnTo>
                        <a:lnTo>
                          <a:pt x="336" y="2909"/>
                        </a:lnTo>
                        <a:lnTo>
                          <a:pt x="336" y="3223"/>
                        </a:lnTo>
                        <a:lnTo>
                          <a:pt x="273" y="3432"/>
                        </a:lnTo>
                        <a:lnTo>
                          <a:pt x="231" y="3495"/>
                        </a:lnTo>
                        <a:lnTo>
                          <a:pt x="273" y="3537"/>
                        </a:lnTo>
                        <a:lnTo>
                          <a:pt x="440" y="3432"/>
                        </a:lnTo>
                        <a:lnTo>
                          <a:pt x="691" y="3495"/>
                        </a:lnTo>
                        <a:lnTo>
                          <a:pt x="796" y="3579"/>
                        </a:lnTo>
                        <a:lnTo>
                          <a:pt x="963" y="3474"/>
                        </a:lnTo>
                        <a:lnTo>
                          <a:pt x="1110" y="3474"/>
                        </a:lnTo>
                        <a:lnTo>
                          <a:pt x="1152" y="3432"/>
                        </a:lnTo>
                        <a:lnTo>
                          <a:pt x="1152" y="3286"/>
                        </a:lnTo>
                        <a:lnTo>
                          <a:pt x="1068" y="3160"/>
                        </a:lnTo>
                        <a:lnTo>
                          <a:pt x="1193" y="2909"/>
                        </a:lnTo>
                        <a:lnTo>
                          <a:pt x="1319" y="2805"/>
                        </a:lnTo>
                        <a:lnTo>
                          <a:pt x="1361" y="2658"/>
                        </a:lnTo>
                        <a:lnTo>
                          <a:pt x="1214" y="2658"/>
                        </a:lnTo>
                        <a:lnTo>
                          <a:pt x="1152" y="2512"/>
                        </a:lnTo>
                        <a:lnTo>
                          <a:pt x="1319" y="2323"/>
                        </a:lnTo>
                        <a:lnTo>
                          <a:pt x="1319" y="2093"/>
                        </a:lnTo>
                        <a:lnTo>
                          <a:pt x="1193" y="2010"/>
                        </a:lnTo>
                        <a:lnTo>
                          <a:pt x="1047" y="1717"/>
                        </a:lnTo>
                        <a:lnTo>
                          <a:pt x="1172" y="1696"/>
                        </a:lnTo>
                        <a:lnTo>
                          <a:pt x="1277" y="1696"/>
                        </a:lnTo>
                        <a:lnTo>
                          <a:pt x="1424" y="1487"/>
                        </a:lnTo>
                        <a:lnTo>
                          <a:pt x="1319" y="1382"/>
                        </a:lnTo>
                        <a:lnTo>
                          <a:pt x="1465" y="1277"/>
                        </a:lnTo>
                        <a:lnTo>
                          <a:pt x="1465" y="922"/>
                        </a:lnTo>
                        <a:lnTo>
                          <a:pt x="1424" y="754"/>
                        </a:lnTo>
                        <a:lnTo>
                          <a:pt x="1675" y="545"/>
                        </a:lnTo>
                        <a:lnTo>
                          <a:pt x="1737" y="545"/>
                        </a:lnTo>
                        <a:lnTo>
                          <a:pt x="1779" y="440"/>
                        </a:lnTo>
                        <a:lnTo>
                          <a:pt x="1675" y="252"/>
                        </a:lnTo>
                        <a:lnTo>
                          <a:pt x="1633" y="127"/>
                        </a:lnTo>
                        <a:lnTo>
                          <a:pt x="1382" y="85"/>
                        </a:lnTo>
                        <a:lnTo>
                          <a:pt x="1277" y="210"/>
                        </a:lnTo>
                        <a:lnTo>
                          <a:pt x="942" y="127"/>
                        </a:lnTo>
                        <a:lnTo>
                          <a:pt x="754" y="231"/>
                        </a:lnTo>
                        <a:lnTo>
                          <a:pt x="691" y="147"/>
                        </a:lnTo>
                        <a:lnTo>
                          <a:pt x="733" y="22"/>
                        </a:lnTo>
                        <a:lnTo>
                          <a:pt x="628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" name="Google Shape;9605;p35">
                    <a:extLst>
                      <a:ext uri="{FF2B5EF4-FFF2-40B4-BE49-F238E27FC236}">
                        <a16:creationId xmlns:a16="http://schemas.microsoft.com/office/drawing/2014/main" id="{6B13B157-98EA-3F39-BE7F-04ED4C64F588}"/>
                      </a:ext>
                    </a:extLst>
                  </p:cNvPr>
                  <p:cNvSpPr/>
                  <p:nvPr/>
                </p:nvSpPr>
                <p:spPr>
                  <a:xfrm>
                    <a:off x="3580800" y="2585450"/>
                    <a:ext cx="42275" cy="9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3738" extrusionOk="0">
                        <a:moveTo>
                          <a:pt x="453" y="0"/>
                        </a:moveTo>
                        <a:lnTo>
                          <a:pt x="0" y="547"/>
                        </a:lnTo>
                        <a:lnTo>
                          <a:pt x="0" y="3429"/>
                        </a:lnTo>
                        <a:lnTo>
                          <a:pt x="429" y="3738"/>
                        </a:lnTo>
                        <a:lnTo>
                          <a:pt x="1691" y="2714"/>
                        </a:lnTo>
                        <a:lnTo>
                          <a:pt x="1691" y="50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3" name="Google Shape;9606;p35">
                  <a:extLst>
                    <a:ext uri="{FF2B5EF4-FFF2-40B4-BE49-F238E27FC236}">
                      <a16:creationId xmlns:a16="http://schemas.microsoft.com/office/drawing/2014/main" id="{D5477601-6753-FF2F-D599-13E3CA792345}"/>
                    </a:ext>
                  </a:extLst>
                </p:cNvPr>
                <p:cNvGrpSpPr/>
                <p:nvPr/>
              </p:nvGrpSpPr>
              <p:grpSpPr>
                <a:xfrm>
                  <a:off x="4703183" y="1747225"/>
                  <a:ext cx="176849" cy="284377"/>
                  <a:chOff x="3906325" y="1984500"/>
                  <a:chExt cx="156075" cy="262825"/>
                </a:xfrm>
              </p:grpSpPr>
              <p:sp>
                <p:nvSpPr>
                  <p:cNvPr id="53" name="Google Shape;9607;p35">
                    <a:extLst>
                      <a:ext uri="{FF2B5EF4-FFF2-40B4-BE49-F238E27FC236}">
                        <a16:creationId xmlns:a16="http://schemas.microsoft.com/office/drawing/2014/main" id="{1B1F7054-8E41-60F4-D07B-17370DD99B74}"/>
                      </a:ext>
                    </a:extLst>
                  </p:cNvPr>
                  <p:cNvSpPr/>
                  <p:nvPr/>
                </p:nvSpPr>
                <p:spPr>
                  <a:xfrm>
                    <a:off x="3906325" y="1984500"/>
                    <a:ext cx="100825" cy="12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3" h="4968" extrusionOk="0">
                        <a:moveTo>
                          <a:pt x="2901" y="4968"/>
                        </a:moveTo>
                        <a:lnTo>
                          <a:pt x="1524" y="4673"/>
                        </a:lnTo>
                        <a:lnTo>
                          <a:pt x="0" y="1771"/>
                        </a:lnTo>
                        <a:lnTo>
                          <a:pt x="737" y="886"/>
                        </a:lnTo>
                        <a:lnTo>
                          <a:pt x="2508" y="1181"/>
                        </a:lnTo>
                        <a:lnTo>
                          <a:pt x="2655" y="345"/>
                        </a:lnTo>
                        <a:lnTo>
                          <a:pt x="3442" y="0"/>
                        </a:lnTo>
                        <a:lnTo>
                          <a:pt x="4033" y="44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4" name="Google Shape;9608;p35">
                    <a:extLst>
                      <a:ext uri="{FF2B5EF4-FFF2-40B4-BE49-F238E27FC236}">
                        <a16:creationId xmlns:a16="http://schemas.microsoft.com/office/drawing/2014/main" id="{2912A513-2DE4-37EC-A557-4EC22C65D013}"/>
                      </a:ext>
                    </a:extLst>
                  </p:cNvPr>
                  <p:cNvSpPr/>
                  <p:nvPr/>
                </p:nvSpPr>
                <p:spPr>
                  <a:xfrm>
                    <a:off x="3919575" y="1989950"/>
                    <a:ext cx="142825" cy="25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3" h="10295" extrusionOk="0">
                        <a:moveTo>
                          <a:pt x="2867" y="0"/>
                        </a:moveTo>
                        <a:lnTo>
                          <a:pt x="2762" y="105"/>
                        </a:lnTo>
                        <a:lnTo>
                          <a:pt x="2762" y="147"/>
                        </a:lnTo>
                        <a:lnTo>
                          <a:pt x="2679" y="189"/>
                        </a:lnTo>
                        <a:lnTo>
                          <a:pt x="2532" y="147"/>
                        </a:lnTo>
                        <a:lnTo>
                          <a:pt x="2386" y="209"/>
                        </a:lnTo>
                        <a:lnTo>
                          <a:pt x="2386" y="293"/>
                        </a:lnTo>
                        <a:lnTo>
                          <a:pt x="2323" y="419"/>
                        </a:lnTo>
                        <a:lnTo>
                          <a:pt x="2239" y="461"/>
                        </a:lnTo>
                        <a:lnTo>
                          <a:pt x="2281" y="544"/>
                        </a:lnTo>
                        <a:lnTo>
                          <a:pt x="2260" y="628"/>
                        </a:lnTo>
                        <a:lnTo>
                          <a:pt x="2239" y="921"/>
                        </a:lnTo>
                        <a:lnTo>
                          <a:pt x="2281" y="1088"/>
                        </a:lnTo>
                        <a:lnTo>
                          <a:pt x="2344" y="1193"/>
                        </a:lnTo>
                        <a:lnTo>
                          <a:pt x="2281" y="1277"/>
                        </a:lnTo>
                        <a:lnTo>
                          <a:pt x="2177" y="1360"/>
                        </a:lnTo>
                        <a:lnTo>
                          <a:pt x="2072" y="1360"/>
                        </a:lnTo>
                        <a:lnTo>
                          <a:pt x="1967" y="1444"/>
                        </a:lnTo>
                        <a:lnTo>
                          <a:pt x="1905" y="1486"/>
                        </a:lnTo>
                        <a:lnTo>
                          <a:pt x="1821" y="1611"/>
                        </a:lnTo>
                        <a:lnTo>
                          <a:pt x="1674" y="1590"/>
                        </a:lnTo>
                        <a:lnTo>
                          <a:pt x="1507" y="1465"/>
                        </a:lnTo>
                        <a:lnTo>
                          <a:pt x="1381" y="1465"/>
                        </a:lnTo>
                        <a:lnTo>
                          <a:pt x="1298" y="1549"/>
                        </a:lnTo>
                        <a:lnTo>
                          <a:pt x="1151" y="1674"/>
                        </a:lnTo>
                        <a:lnTo>
                          <a:pt x="900" y="1674"/>
                        </a:lnTo>
                        <a:lnTo>
                          <a:pt x="733" y="1590"/>
                        </a:lnTo>
                        <a:lnTo>
                          <a:pt x="670" y="1465"/>
                        </a:lnTo>
                        <a:lnTo>
                          <a:pt x="607" y="1339"/>
                        </a:lnTo>
                        <a:lnTo>
                          <a:pt x="377" y="1130"/>
                        </a:lnTo>
                        <a:lnTo>
                          <a:pt x="293" y="984"/>
                        </a:lnTo>
                        <a:lnTo>
                          <a:pt x="189" y="963"/>
                        </a:lnTo>
                        <a:lnTo>
                          <a:pt x="105" y="1046"/>
                        </a:lnTo>
                        <a:lnTo>
                          <a:pt x="84" y="1151"/>
                        </a:lnTo>
                        <a:lnTo>
                          <a:pt x="105" y="1214"/>
                        </a:lnTo>
                        <a:lnTo>
                          <a:pt x="84" y="1256"/>
                        </a:lnTo>
                        <a:lnTo>
                          <a:pt x="42" y="1214"/>
                        </a:lnTo>
                        <a:lnTo>
                          <a:pt x="1" y="1256"/>
                        </a:lnTo>
                        <a:lnTo>
                          <a:pt x="105" y="1360"/>
                        </a:lnTo>
                        <a:lnTo>
                          <a:pt x="273" y="1423"/>
                        </a:lnTo>
                        <a:lnTo>
                          <a:pt x="482" y="1674"/>
                        </a:lnTo>
                        <a:lnTo>
                          <a:pt x="628" y="1779"/>
                        </a:lnTo>
                        <a:lnTo>
                          <a:pt x="879" y="1800"/>
                        </a:lnTo>
                        <a:lnTo>
                          <a:pt x="942" y="1841"/>
                        </a:lnTo>
                        <a:lnTo>
                          <a:pt x="1026" y="1883"/>
                        </a:lnTo>
                        <a:lnTo>
                          <a:pt x="1130" y="2009"/>
                        </a:lnTo>
                        <a:lnTo>
                          <a:pt x="1193" y="2113"/>
                        </a:lnTo>
                        <a:lnTo>
                          <a:pt x="1298" y="2113"/>
                        </a:lnTo>
                        <a:lnTo>
                          <a:pt x="1402" y="2239"/>
                        </a:lnTo>
                        <a:lnTo>
                          <a:pt x="1465" y="2239"/>
                        </a:lnTo>
                        <a:lnTo>
                          <a:pt x="1528" y="2323"/>
                        </a:lnTo>
                        <a:lnTo>
                          <a:pt x="1465" y="2427"/>
                        </a:lnTo>
                        <a:lnTo>
                          <a:pt x="1507" y="2574"/>
                        </a:lnTo>
                        <a:lnTo>
                          <a:pt x="1444" y="2720"/>
                        </a:lnTo>
                        <a:lnTo>
                          <a:pt x="1444" y="2825"/>
                        </a:lnTo>
                        <a:lnTo>
                          <a:pt x="1612" y="2825"/>
                        </a:lnTo>
                        <a:lnTo>
                          <a:pt x="1633" y="2950"/>
                        </a:lnTo>
                        <a:lnTo>
                          <a:pt x="1591" y="3034"/>
                        </a:lnTo>
                        <a:lnTo>
                          <a:pt x="1612" y="3181"/>
                        </a:lnTo>
                        <a:lnTo>
                          <a:pt x="1653" y="3285"/>
                        </a:lnTo>
                        <a:lnTo>
                          <a:pt x="1695" y="3494"/>
                        </a:lnTo>
                        <a:lnTo>
                          <a:pt x="1653" y="3599"/>
                        </a:lnTo>
                        <a:lnTo>
                          <a:pt x="1695" y="3683"/>
                        </a:lnTo>
                        <a:lnTo>
                          <a:pt x="1695" y="3913"/>
                        </a:lnTo>
                        <a:lnTo>
                          <a:pt x="1653" y="3997"/>
                        </a:lnTo>
                        <a:lnTo>
                          <a:pt x="1716" y="4143"/>
                        </a:lnTo>
                        <a:lnTo>
                          <a:pt x="1821" y="4185"/>
                        </a:lnTo>
                        <a:lnTo>
                          <a:pt x="1925" y="4394"/>
                        </a:lnTo>
                        <a:lnTo>
                          <a:pt x="1967" y="4478"/>
                        </a:lnTo>
                        <a:lnTo>
                          <a:pt x="1967" y="4603"/>
                        </a:lnTo>
                        <a:lnTo>
                          <a:pt x="1988" y="4645"/>
                        </a:lnTo>
                        <a:lnTo>
                          <a:pt x="2093" y="4645"/>
                        </a:lnTo>
                        <a:lnTo>
                          <a:pt x="2197" y="4750"/>
                        </a:lnTo>
                        <a:lnTo>
                          <a:pt x="2407" y="4750"/>
                        </a:lnTo>
                        <a:lnTo>
                          <a:pt x="2574" y="4875"/>
                        </a:lnTo>
                        <a:lnTo>
                          <a:pt x="2490" y="4938"/>
                        </a:lnTo>
                        <a:lnTo>
                          <a:pt x="2553" y="5022"/>
                        </a:lnTo>
                        <a:lnTo>
                          <a:pt x="2553" y="5189"/>
                        </a:lnTo>
                        <a:lnTo>
                          <a:pt x="2490" y="5231"/>
                        </a:lnTo>
                        <a:lnTo>
                          <a:pt x="2679" y="5378"/>
                        </a:lnTo>
                        <a:lnTo>
                          <a:pt x="2553" y="5357"/>
                        </a:lnTo>
                        <a:lnTo>
                          <a:pt x="2490" y="5378"/>
                        </a:lnTo>
                        <a:lnTo>
                          <a:pt x="2658" y="5524"/>
                        </a:lnTo>
                        <a:lnTo>
                          <a:pt x="2658" y="5587"/>
                        </a:lnTo>
                        <a:lnTo>
                          <a:pt x="2469" y="5482"/>
                        </a:lnTo>
                        <a:lnTo>
                          <a:pt x="2302" y="5482"/>
                        </a:lnTo>
                        <a:lnTo>
                          <a:pt x="2156" y="5587"/>
                        </a:lnTo>
                        <a:lnTo>
                          <a:pt x="2156" y="5691"/>
                        </a:lnTo>
                        <a:lnTo>
                          <a:pt x="2051" y="5796"/>
                        </a:lnTo>
                        <a:lnTo>
                          <a:pt x="2051" y="5880"/>
                        </a:lnTo>
                        <a:lnTo>
                          <a:pt x="1988" y="5901"/>
                        </a:lnTo>
                        <a:lnTo>
                          <a:pt x="1821" y="6089"/>
                        </a:lnTo>
                        <a:lnTo>
                          <a:pt x="1779" y="6277"/>
                        </a:lnTo>
                        <a:lnTo>
                          <a:pt x="1737" y="6298"/>
                        </a:lnTo>
                        <a:lnTo>
                          <a:pt x="1716" y="6256"/>
                        </a:lnTo>
                        <a:lnTo>
                          <a:pt x="1653" y="6256"/>
                        </a:lnTo>
                        <a:lnTo>
                          <a:pt x="1716" y="6361"/>
                        </a:lnTo>
                        <a:lnTo>
                          <a:pt x="1674" y="6445"/>
                        </a:lnTo>
                        <a:lnTo>
                          <a:pt x="1549" y="6445"/>
                        </a:lnTo>
                        <a:lnTo>
                          <a:pt x="1465" y="6549"/>
                        </a:lnTo>
                        <a:lnTo>
                          <a:pt x="1507" y="6717"/>
                        </a:lnTo>
                        <a:lnTo>
                          <a:pt x="1570" y="6759"/>
                        </a:lnTo>
                        <a:lnTo>
                          <a:pt x="1444" y="6717"/>
                        </a:lnTo>
                        <a:lnTo>
                          <a:pt x="1402" y="6654"/>
                        </a:lnTo>
                        <a:lnTo>
                          <a:pt x="1319" y="6696"/>
                        </a:lnTo>
                        <a:lnTo>
                          <a:pt x="1256" y="6821"/>
                        </a:lnTo>
                        <a:lnTo>
                          <a:pt x="1298" y="6884"/>
                        </a:lnTo>
                        <a:lnTo>
                          <a:pt x="1214" y="6842"/>
                        </a:lnTo>
                        <a:lnTo>
                          <a:pt x="1193" y="6905"/>
                        </a:lnTo>
                        <a:lnTo>
                          <a:pt x="1256" y="6968"/>
                        </a:lnTo>
                        <a:lnTo>
                          <a:pt x="1256" y="7031"/>
                        </a:lnTo>
                        <a:lnTo>
                          <a:pt x="1193" y="7114"/>
                        </a:lnTo>
                        <a:lnTo>
                          <a:pt x="1151" y="7156"/>
                        </a:lnTo>
                        <a:lnTo>
                          <a:pt x="1047" y="7219"/>
                        </a:lnTo>
                        <a:lnTo>
                          <a:pt x="1005" y="7177"/>
                        </a:lnTo>
                        <a:lnTo>
                          <a:pt x="984" y="7135"/>
                        </a:lnTo>
                        <a:lnTo>
                          <a:pt x="900" y="7114"/>
                        </a:lnTo>
                        <a:lnTo>
                          <a:pt x="817" y="7135"/>
                        </a:lnTo>
                        <a:lnTo>
                          <a:pt x="837" y="7240"/>
                        </a:lnTo>
                        <a:lnTo>
                          <a:pt x="796" y="7282"/>
                        </a:lnTo>
                        <a:lnTo>
                          <a:pt x="837" y="7386"/>
                        </a:lnTo>
                        <a:lnTo>
                          <a:pt x="796" y="7491"/>
                        </a:lnTo>
                        <a:lnTo>
                          <a:pt x="733" y="7533"/>
                        </a:lnTo>
                        <a:lnTo>
                          <a:pt x="691" y="7637"/>
                        </a:lnTo>
                        <a:lnTo>
                          <a:pt x="733" y="7742"/>
                        </a:lnTo>
                        <a:lnTo>
                          <a:pt x="775" y="7763"/>
                        </a:lnTo>
                        <a:lnTo>
                          <a:pt x="733" y="7867"/>
                        </a:lnTo>
                        <a:lnTo>
                          <a:pt x="775" y="7951"/>
                        </a:lnTo>
                        <a:lnTo>
                          <a:pt x="858" y="7909"/>
                        </a:lnTo>
                        <a:lnTo>
                          <a:pt x="900" y="7972"/>
                        </a:lnTo>
                        <a:lnTo>
                          <a:pt x="879" y="8098"/>
                        </a:lnTo>
                        <a:lnTo>
                          <a:pt x="837" y="8160"/>
                        </a:lnTo>
                        <a:lnTo>
                          <a:pt x="879" y="8265"/>
                        </a:lnTo>
                        <a:lnTo>
                          <a:pt x="837" y="8307"/>
                        </a:lnTo>
                        <a:lnTo>
                          <a:pt x="942" y="8495"/>
                        </a:lnTo>
                        <a:lnTo>
                          <a:pt x="1005" y="8537"/>
                        </a:lnTo>
                        <a:lnTo>
                          <a:pt x="942" y="8621"/>
                        </a:lnTo>
                        <a:lnTo>
                          <a:pt x="1026" y="8746"/>
                        </a:lnTo>
                        <a:lnTo>
                          <a:pt x="942" y="8788"/>
                        </a:lnTo>
                        <a:lnTo>
                          <a:pt x="984" y="8955"/>
                        </a:lnTo>
                        <a:lnTo>
                          <a:pt x="942" y="9039"/>
                        </a:lnTo>
                        <a:lnTo>
                          <a:pt x="942" y="9269"/>
                        </a:lnTo>
                        <a:lnTo>
                          <a:pt x="1005" y="9353"/>
                        </a:lnTo>
                        <a:lnTo>
                          <a:pt x="942" y="9479"/>
                        </a:lnTo>
                        <a:lnTo>
                          <a:pt x="942" y="9562"/>
                        </a:lnTo>
                        <a:lnTo>
                          <a:pt x="1005" y="9625"/>
                        </a:lnTo>
                        <a:lnTo>
                          <a:pt x="1151" y="9541"/>
                        </a:lnTo>
                        <a:lnTo>
                          <a:pt x="1214" y="9583"/>
                        </a:lnTo>
                        <a:lnTo>
                          <a:pt x="1235" y="9520"/>
                        </a:lnTo>
                        <a:lnTo>
                          <a:pt x="1361" y="9646"/>
                        </a:lnTo>
                        <a:lnTo>
                          <a:pt x="1444" y="9625"/>
                        </a:lnTo>
                        <a:lnTo>
                          <a:pt x="1528" y="9688"/>
                        </a:lnTo>
                        <a:lnTo>
                          <a:pt x="1674" y="9667"/>
                        </a:lnTo>
                        <a:lnTo>
                          <a:pt x="1737" y="9688"/>
                        </a:lnTo>
                        <a:lnTo>
                          <a:pt x="1674" y="9772"/>
                        </a:lnTo>
                        <a:lnTo>
                          <a:pt x="1737" y="9772"/>
                        </a:lnTo>
                        <a:lnTo>
                          <a:pt x="1863" y="9667"/>
                        </a:lnTo>
                        <a:lnTo>
                          <a:pt x="1863" y="9751"/>
                        </a:lnTo>
                        <a:lnTo>
                          <a:pt x="1779" y="9855"/>
                        </a:lnTo>
                        <a:lnTo>
                          <a:pt x="1946" y="10064"/>
                        </a:lnTo>
                        <a:lnTo>
                          <a:pt x="1967" y="10148"/>
                        </a:lnTo>
                        <a:lnTo>
                          <a:pt x="1946" y="10274"/>
                        </a:lnTo>
                        <a:lnTo>
                          <a:pt x="1967" y="10295"/>
                        </a:lnTo>
                        <a:lnTo>
                          <a:pt x="2030" y="10148"/>
                        </a:lnTo>
                        <a:lnTo>
                          <a:pt x="2114" y="10106"/>
                        </a:lnTo>
                        <a:lnTo>
                          <a:pt x="2135" y="10190"/>
                        </a:lnTo>
                        <a:lnTo>
                          <a:pt x="2239" y="10148"/>
                        </a:lnTo>
                        <a:lnTo>
                          <a:pt x="2323" y="10148"/>
                        </a:lnTo>
                        <a:lnTo>
                          <a:pt x="2490" y="10002"/>
                        </a:lnTo>
                        <a:lnTo>
                          <a:pt x="2595" y="10002"/>
                        </a:lnTo>
                        <a:lnTo>
                          <a:pt x="2825" y="9855"/>
                        </a:lnTo>
                        <a:lnTo>
                          <a:pt x="2867" y="9792"/>
                        </a:lnTo>
                        <a:lnTo>
                          <a:pt x="3014" y="9855"/>
                        </a:lnTo>
                        <a:lnTo>
                          <a:pt x="3118" y="9834"/>
                        </a:lnTo>
                        <a:lnTo>
                          <a:pt x="3223" y="9688"/>
                        </a:lnTo>
                        <a:lnTo>
                          <a:pt x="3244" y="9751"/>
                        </a:lnTo>
                        <a:lnTo>
                          <a:pt x="3202" y="9855"/>
                        </a:lnTo>
                        <a:lnTo>
                          <a:pt x="3244" y="9876"/>
                        </a:lnTo>
                        <a:lnTo>
                          <a:pt x="3306" y="9751"/>
                        </a:lnTo>
                        <a:lnTo>
                          <a:pt x="3348" y="9772"/>
                        </a:lnTo>
                        <a:lnTo>
                          <a:pt x="3306" y="9646"/>
                        </a:lnTo>
                        <a:lnTo>
                          <a:pt x="3348" y="9583"/>
                        </a:lnTo>
                        <a:lnTo>
                          <a:pt x="3411" y="9688"/>
                        </a:lnTo>
                        <a:lnTo>
                          <a:pt x="3453" y="9688"/>
                        </a:lnTo>
                        <a:lnTo>
                          <a:pt x="3495" y="9625"/>
                        </a:lnTo>
                        <a:lnTo>
                          <a:pt x="3537" y="9751"/>
                        </a:lnTo>
                        <a:lnTo>
                          <a:pt x="3620" y="9730"/>
                        </a:lnTo>
                        <a:lnTo>
                          <a:pt x="3620" y="9646"/>
                        </a:lnTo>
                        <a:lnTo>
                          <a:pt x="3662" y="9667"/>
                        </a:lnTo>
                        <a:lnTo>
                          <a:pt x="3704" y="9730"/>
                        </a:lnTo>
                        <a:lnTo>
                          <a:pt x="3767" y="9646"/>
                        </a:lnTo>
                        <a:lnTo>
                          <a:pt x="3934" y="9625"/>
                        </a:lnTo>
                        <a:lnTo>
                          <a:pt x="4018" y="9688"/>
                        </a:lnTo>
                        <a:lnTo>
                          <a:pt x="4206" y="9667"/>
                        </a:lnTo>
                        <a:lnTo>
                          <a:pt x="4206" y="9625"/>
                        </a:lnTo>
                        <a:lnTo>
                          <a:pt x="4143" y="9562"/>
                        </a:lnTo>
                        <a:lnTo>
                          <a:pt x="4206" y="9541"/>
                        </a:lnTo>
                        <a:lnTo>
                          <a:pt x="4269" y="9562"/>
                        </a:lnTo>
                        <a:lnTo>
                          <a:pt x="4311" y="9646"/>
                        </a:lnTo>
                        <a:lnTo>
                          <a:pt x="4415" y="9667"/>
                        </a:lnTo>
                        <a:lnTo>
                          <a:pt x="4457" y="9562"/>
                        </a:lnTo>
                        <a:lnTo>
                          <a:pt x="4436" y="9416"/>
                        </a:lnTo>
                        <a:lnTo>
                          <a:pt x="4687" y="9144"/>
                        </a:lnTo>
                        <a:lnTo>
                          <a:pt x="4876" y="9123"/>
                        </a:lnTo>
                        <a:lnTo>
                          <a:pt x="5043" y="8872"/>
                        </a:lnTo>
                        <a:lnTo>
                          <a:pt x="5190" y="8621"/>
                        </a:lnTo>
                        <a:lnTo>
                          <a:pt x="5315" y="8349"/>
                        </a:lnTo>
                        <a:lnTo>
                          <a:pt x="5566" y="7951"/>
                        </a:lnTo>
                        <a:lnTo>
                          <a:pt x="5713" y="7533"/>
                        </a:lnTo>
                        <a:lnTo>
                          <a:pt x="5692" y="7344"/>
                        </a:lnTo>
                        <a:lnTo>
                          <a:pt x="5420" y="7051"/>
                        </a:lnTo>
                        <a:lnTo>
                          <a:pt x="5273" y="7010"/>
                        </a:lnTo>
                        <a:lnTo>
                          <a:pt x="5001" y="6633"/>
                        </a:lnTo>
                        <a:lnTo>
                          <a:pt x="5064" y="6466"/>
                        </a:lnTo>
                        <a:lnTo>
                          <a:pt x="5169" y="6298"/>
                        </a:lnTo>
                        <a:lnTo>
                          <a:pt x="5169" y="6110"/>
                        </a:lnTo>
                        <a:lnTo>
                          <a:pt x="4980" y="5984"/>
                        </a:lnTo>
                        <a:lnTo>
                          <a:pt x="4938" y="5859"/>
                        </a:lnTo>
                        <a:lnTo>
                          <a:pt x="4938" y="5650"/>
                        </a:lnTo>
                        <a:lnTo>
                          <a:pt x="4980" y="5587"/>
                        </a:lnTo>
                        <a:lnTo>
                          <a:pt x="4938" y="5482"/>
                        </a:lnTo>
                        <a:lnTo>
                          <a:pt x="4792" y="5461"/>
                        </a:lnTo>
                        <a:lnTo>
                          <a:pt x="4729" y="5357"/>
                        </a:lnTo>
                        <a:lnTo>
                          <a:pt x="4729" y="5168"/>
                        </a:lnTo>
                        <a:lnTo>
                          <a:pt x="4792" y="5064"/>
                        </a:lnTo>
                        <a:lnTo>
                          <a:pt x="4687" y="5043"/>
                        </a:lnTo>
                        <a:lnTo>
                          <a:pt x="4687" y="4938"/>
                        </a:lnTo>
                        <a:lnTo>
                          <a:pt x="4729" y="4582"/>
                        </a:lnTo>
                        <a:lnTo>
                          <a:pt x="4834" y="4541"/>
                        </a:lnTo>
                        <a:lnTo>
                          <a:pt x="4562" y="3955"/>
                        </a:lnTo>
                        <a:lnTo>
                          <a:pt x="4332" y="3494"/>
                        </a:lnTo>
                        <a:lnTo>
                          <a:pt x="4269" y="3348"/>
                        </a:lnTo>
                        <a:lnTo>
                          <a:pt x="4143" y="3181"/>
                        </a:lnTo>
                        <a:lnTo>
                          <a:pt x="4248" y="2929"/>
                        </a:lnTo>
                        <a:lnTo>
                          <a:pt x="4353" y="2741"/>
                        </a:lnTo>
                        <a:lnTo>
                          <a:pt x="4415" y="2553"/>
                        </a:lnTo>
                        <a:lnTo>
                          <a:pt x="4332" y="2490"/>
                        </a:lnTo>
                        <a:lnTo>
                          <a:pt x="4060" y="2323"/>
                        </a:lnTo>
                        <a:lnTo>
                          <a:pt x="4018" y="2218"/>
                        </a:lnTo>
                        <a:lnTo>
                          <a:pt x="3934" y="2093"/>
                        </a:lnTo>
                        <a:lnTo>
                          <a:pt x="3767" y="2009"/>
                        </a:lnTo>
                        <a:lnTo>
                          <a:pt x="3704" y="2009"/>
                        </a:lnTo>
                        <a:lnTo>
                          <a:pt x="3599" y="1758"/>
                        </a:lnTo>
                        <a:lnTo>
                          <a:pt x="3516" y="1653"/>
                        </a:lnTo>
                        <a:lnTo>
                          <a:pt x="3558" y="1465"/>
                        </a:lnTo>
                        <a:lnTo>
                          <a:pt x="3599" y="1297"/>
                        </a:lnTo>
                        <a:lnTo>
                          <a:pt x="3495" y="1277"/>
                        </a:lnTo>
                        <a:lnTo>
                          <a:pt x="3599" y="1235"/>
                        </a:lnTo>
                        <a:lnTo>
                          <a:pt x="3746" y="1172"/>
                        </a:lnTo>
                        <a:lnTo>
                          <a:pt x="3725" y="942"/>
                        </a:lnTo>
                        <a:lnTo>
                          <a:pt x="3830" y="774"/>
                        </a:lnTo>
                        <a:lnTo>
                          <a:pt x="3850" y="649"/>
                        </a:lnTo>
                        <a:lnTo>
                          <a:pt x="3746" y="523"/>
                        </a:lnTo>
                        <a:lnTo>
                          <a:pt x="3725" y="419"/>
                        </a:lnTo>
                        <a:lnTo>
                          <a:pt x="3537" y="398"/>
                        </a:lnTo>
                        <a:lnTo>
                          <a:pt x="3411" y="335"/>
                        </a:lnTo>
                        <a:lnTo>
                          <a:pt x="3327" y="251"/>
                        </a:lnTo>
                        <a:lnTo>
                          <a:pt x="3202" y="84"/>
                        </a:lnTo>
                        <a:lnTo>
                          <a:pt x="3097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" name="Google Shape;9609;p35">
                  <a:extLst>
                    <a:ext uri="{FF2B5EF4-FFF2-40B4-BE49-F238E27FC236}">
                      <a16:creationId xmlns:a16="http://schemas.microsoft.com/office/drawing/2014/main" id="{05FF0203-03D8-E5F0-012C-90A9D743FB39}"/>
                    </a:ext>
                  </a:extLst>
                </p:cNvPr>
                <p:cNvSpPr/>
                <p:nvPr/>
              </p:nvSpPr>
              <p:spPr>
                <a:xfrm>
                  <a:off x="4568298" y="2081999"/>
                  <a:ext cx="62859" cy="73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2721" extrusionOk="0">
                      <a:moveTo>
                        <a:pt x="1298" y="1"/>
                      </a:moveTo>
                      <a:lnTo>
                        <a:pt x="1152" y="168"/>
                      </a:lnTo>
                      <a:lnTo>
                        <a:pt x="984" y="231"/>
                      </a:lnTo>
                      <a:lnTo>
                        <a:pt x="880" y="231"/>
                      </a:lnTo>
                      <a:lnTo>
                        <a:pt x="817" y="336"/>
                      </a:lnTo>
                      <a:lnTo>
                        <a:pt x="754" y="482"/>
                      </a:lnTo>
                      <a:lnTo>
                        <a:pt x="649" y="545"/>
                      </a:lnTo>
                      <a:lnTo>
                        <a:pt x="524" y="545"/>
                      </a:lnTo>
                      <a:lnTo>
                        <a:pt x="357" y="649"/>
                      </a:lnTo>
                      <a:lnTo>
                        <a:pt x="315" y="629"/>
                      </a:lnTo>
                      <a:lnTo>
                        <a:pt x="231" y="629"/>
                      </a:lnTo>
                      <a:lnTo>
                        <a:pt x="210" y="754"/>
                      </a:lnTo>
                      <a:lnTo>
                        <a:pt x="126" y="838"/>
                      </a:lnTo>
                      <a:lnTo>
                        <a:pt x="189" y="901"/>
                      </a:lnTo>
                      <a:lnTo>
                        <a:pt x="231" y="859"/>
                      </a:lnTo>
                      <a:lnTo>
                        <a:pt x="357" y="1005"/>
                      </a:lnTo>
                      <a:lnTo>
                        <a:pt x="336" y="838"/>
                      </a:lnTo>
                      <a:lnTo>
                        <a:pt x="357" y="754"/>
                      </a:lnTo>
                      <a:lnTo>
                        <a:pt x="545" y="629"/>
                      </a:lnTo>
                      <a:lnTo>
                        <a:pt x="566" y="649"/>
                      </a:lnTo>
                      <a:lnTo>
                        <a:pt x="670" y="629"/>
                      </a:lnTo>
                      <a:lnTo>
                        <a:pt x="817" y="649"/>
                      </a:lnTo>
                      <a:lnTo>
                        <a:pt x="859" y="629"/>
                      </a:lnTo>
                      <a:lnTo>
                        <a:pt x="859" y="629"/>
                      </a:lnTo>
                      <a:cubicBezTo>
                        <a:pt x="859" y="649"/>
                        <a:pt x="838" y="649"/>
                        <a:pt x="838" y="691"/>
                      </a:cubicBezTo>
                      <a:lnTo>
                        <a:pt x="754" y="712"/>
                      </a:lnTo>
                      <a:lnTo>
                        <a:pt x="670" y="712"/>
                      </a:lnTo>
                      <a:lnTo>
                        <a:pt x="629" y="733"/>
                      </a:lnTo>
                      <a:lnTo>
                        <a:pt x="733" y="859"/>
                      </a:lnTo>
                      <a:lnTo>
                        <a:pt x="691" y="921"/>
                      </a:lnTo>
                      <a:lnTo>
                        <a:pt x="775" y="1026"/>
                      </a:lnTo>
                      <a:lnTo>
                        <a:pt x="775" y="1047"/>
                      </a:lnTo>
                      <a:lnTo>
                        <a:pt x="691" y="1026"/>
                      </a:lnTo>
                      <a:lnTo>
                        <a:pt x="587" y="1047"/>
                      </a:lnTo>
                      <a:lnTo>
                        <a:pt x="566" y="1005"/>
                      </a:lnTo>
                      <a:lnTo>
                        <a:pt x="629" y="942"/>
                      </a:lnTo>
                      <a:lnTo>
                        <a:pt x="566" y="838"/>
                      </a:lnTo>
                      <a:lnTo>
                        <a:pt x="545" y="838"/>
                      </a:lnTo>
                      <a:lnTo>
                        <a:pt x="461" y="963"/>
                      </a:lnTo>
                      <a:lnTo>
                        <a:pt x="524" y="1047"/>
                      </a:lnTo>
                      <a:lnTo>
                        <a:pt x="419" y="1131"/>
                      </a:lnTo>
                      <a:lnTo>
                        <a:pt x="336" y="1047"/>
                      </a:lnTo>
                      <a:lnTo>
                        <a:pt x="231" y="1047"/>
                      </a:lnTo>
                      <a:lnTo>
                        <a:pt x="147" y="1026"/>
                      </a:lnTo>
                      <a:lnTo>
                        <a:pt x="64" y="1110"/>
                      </a:lnTo>
                      <a:lnTo>
                        <a:pt x="210" y="1173"/>
                      </a:lnTo>
                      <a:lnTo>
                        <a:pt x="210" y="1277"/>
                      </a:lnTo>
                      <a:lnTo>
                        <a:pt x="126" y="1235"/>
                      </a:lnTo>
                      <a:lnTo>
                        <a:pt x="64" y="1256"/>
                      </a:lnTo>
                      <a:lnTo>
                        <a:pt x="105" y="1424"/>
                      </a:lnTo>
                      <a:lnTo>
                        <a:pt x="168" y="1465"/>
                      </a:lnTo>
                      <a:lnTo>
                        <a:pt x="168" y="1591"/>
                      </a:lnTo>
                      <a:lnTo>
                        <a:pt x="231" y="1675"/>
                      </a:lnTo>
                      <a:lnTo>
                        <a:pt x="64" y="1758"/>
                      </a:lnTo>
                      <a:lnTo>
                        <a:pt x="1" y="1905"/>
                      </a:lnTo>
                      <a:lnTo>
                        <a:pt x="64" y="1968"/>
                      </a:lnTo>
                      <a:lnTo>
                        <a:pt x="168" y="1905"/>
                      </a:lnTo>
                      <a:lnTo>
                        <a:pt x="315" y="2051"/>
                      </a:lnTo>
                      <a:lnTo>
                        <a:pt x="336" y="2219"/>
                      </a:lnTo>
                      <a:lnTo>
                        <a:pt x="273" y="2261"/>
                      </a:lnTo>
                      <a:lnTo>
                        <a:pt x="315" y="2323"/>
                      </a:lnTo>
                      <a:lnTo>
                        <a:pt x="461" y="2323"/>
                      </a:lnTo>
                      <a:lnTo>
                        <a:pt x="608" y="2533"/>
                      </a:lnTo>
                      <a:lnTo>
                        <a:pt x="649" y="2574"/>
                      </a:lnTo>
                      <a:lnTo>
                        <a:pt x="754" y="2533"/>
                      </a:lnTo>
                      <a:lnTo>
                        <a:pt x="775" y="2470"/>
                      </a:lnTo>
                      <a:lnTo>
                        <a:pt x="691" y="2386"/>
                      </a:lnTo>
                      <a:lnTo>
                        <a:pt x="649" y="2386"/>
                      </a:lnTo>
                      <a:lnTo>
                        <a:pt x="649" y="2302"/>
                      </a:lnTo>
                      <a:lnTo>
                        <a:pt x="733" y="2261"/>
                      </a:lnTo>
                      <a:lnTo>
                        <a:pt x="733" y="2177"/>
                      </a:lnTo>
                      <a:lnTo>
                        <a:pt x="670" y="2135"/>
                      </a:lnTo>
                      <a:lnTo>
                        <a:pt x="670" y="2072"/>
                      </a:lnTo>
                      <a:lnTo>
                        <a:pt x="754" y="2009"/>
                      </a:lnTo>
                      <a:cubicBezTo>
                        <a:pt x="775" y="2051"/>
                        <a:pt x="817" y="2093"/>
                        <a:pt x="838" y="2135"/>
                      </a:cubicBezTo>
                      <a:lnTo>
                        <a:pt x="838" y="2177"/>
                      </a:lnTo>
                      <a:lnTo>
                        <a:pt x="880" y="2302"/>
                      </a:lnTo>
                      <a:lnTo>
                        <a:pt x="984" y="2407"/>
                      </a:lnTo>
                      <a:lnTo>
                        <a:pt x="1089" y="2407"/>
                      </a:lnTo>
                      <a:lnTo>
                        <a:pt x="1152" y="2449"/>
                      </a:lnTo>
                      <a:lnTo>
                        <a:pt x="1256" y="2428"/>
                      </a:lnTo>
                      <a:cubicBezTo>
                        <a:pt x="1277" y="2428"/>
                        <a:pt x="1298" y="2428"/>
                        <a:pt x="1298" y="2407"/>
                      </a:cubicBezTo>
                      <a:cubicBezTo>
                        <a:pt x="1319" y="2407"/>
                        <a:pt x="1319" y="2428"/>
                        <a:pt x="1361" y="2428"/>
                      </a:cubicBezTo>
                      <a:lnTo>
                        <a:pt x="1361" y="2449"/>
                      </a:lnTo>
                      <a:lnTo>
                        <a:pt x="1298" y="2533"/>
                      </a:lnTo>
                      <a:lnTo>
                        <a:pt x="1319" y="2595"/>
                      </a:lnTo>
                      <a:lnTo>
                        <a:pt x="1382" y="2512"/>
                      </a:lnTo>
                      <a:lnTo>
                        <a:pt x="1403" y="2449"/>
                      </a:lnTo>
                      <a:cubicBezTo>
                        <a:pt x="1445" y="2491"/>
                        <a:pt x="1486" y="2512"/>
                        <a:pt x="1507" y="2553"/>
                      </a:cubicBezTo>
                      <a:lnTo>
                        <a:pt x="1507" y="2595"/>
                      </a:lnTo>
                      <a:lnTo>
                        <a:pt x="1465" y="2616"/>
                      </a:lnTo>
                      <a:lnTo>
                        <a:pt x="1507" y="2658"/>
                      </a:lnTo>
                      <a:lnTo>
                        <a:pt x="1675" y="2721"/>
                      </a:lnTo>
                      <a:lnTo>
                        <a:pt x="1821" y="2700"/>
                      </a:lnTo>
                      <a:lnTo>
                        <a:pt x="1884" y="2616"/>
                      </a:lnTo>
                      <a:lnTo>
                        <a:pt x="1905" y="2700"/>
                      </a:lnTo>
                      <a:lnTo>
                        <a:pt x="1926" y="2721"/>
                      </a:lnTo>
                      <a:lnTo>
                        <a:pt x="1926" y="2616"/>
                      </a:lnTo>
                      <a:lnTo>
                        <a:pt x="1968" y="2574"/>
                      </a:lnTo>
                      <a:cubicBezTo>
                        <a:pt x="2009" y="2533"/>
                        <a:pt x="2030" y="2512"/>
                        <a:pt x="2030" y="2470"/>
                      </a:cubicBezTo>
                      <a:lnTo>
                        <a:pt x="2093" y="2386"/>
                      </a:lnTo>
                      <a:lnTo>
                        <a:pt x="2177" y="2344"/>
                      </a:lnTo>
                      <a:lnTo>
                        <a:pt x="2135" y="2302"/>
                      </a:lnTo>
                      <a:lnTo>
                        <a:pt x="2072" y="2323"/>
                      </a:lnTo>
                      <a:lnTo>
                        <a:pt x="2009" y="2407"/>
                      </a:lnTo>
                      <a:lnTo>
                        <a:pt x="2009" y="2386"/>
                      </a:lnTo>
                      <a:cubicBezTo>
                        <a:pt x="1989" y="2344"/>
                        <a:pt x="1989" y="2344"/>
                        <a:pt x="1989" y="2323"/>
                      </a:cubicBezTo>
                      <a:lnTo>
                        <a:pt x="2009" y="2302"/>
                      </a:lnTo>
                      <a:lnTo>
                        <a:pt x="2009" y="2219"/>
                      </a:lnTo>
                      <a:lnTo>
                        <a:pt x="2135" y="2177"/>
                      </a:lnTo>
                      <a:lnTo>
                        <a:pt x="2198" y="2114"/>
                      </a:lnTo>
                      <a:lnTo>
                        <a:pt x="2177" y="2051"/>
                      </a:lnTo>
                      <a:lnTo>
                        <a:pt x="2072" y="1968"/>
                      </a:lnTo>
                      <a:lnTo>
                        <a:pt x="2072" y="1905"/>
                      </a:lnTo>
                      <a:lnTo>
                        <a:pt x="2198" y="1863"/>
                      </a:lnTo>
                      <a:lnTo>
                        <a:pt x="2219" y="1737"/>
                      </a:lnTo>
                      <a:lnTo>
                        <a:pt x="2219" y="1591"/>
                      </a:lnTo>
                      <a:lnTo>
                        <a:pt x="2198" y="1486"/>
                      </a:lnTo>
                      <a:lnTo>
                        <a:pt x="2072" y="1486"/>
                      </a:lnTo>
                      <a:lnTo>
                        <a:pt x="1905" y="1528"/>
                      </a:lnTo>
                      <a:lnTo>
                        <a:pt x="1863" y="1633"/>
                      </a:lnTo>
                      <a:lnTo>
                        <a:pt x="1905" y="1675"/>
                      </a:lnTo>
                      <a:lnTo>
                        <a:pt x="1989" y="1737"/>
                      </a:lnTo>
                      <a:lnTo>
                        <a:pt x="1989" y="1779"/>
                      </a:lnTo>
                      <a:lnTo>
                        <a:pt x="1926" y="1758"/>
                      </a:lnTo>
                      <a:lnTo>
                        <a:pt x="1905" y="1779"/>
                      </a:lnTo>
                      <a:lnTo>
                        <a:pt x="1800" y="1696"/>
                      </a:lnTo>
                      <a:lnTo>
                        <a:pt x="1800" y="1654"/>
                      </a:lnTo>
                      <a:lnTo>
                        <a:pt x="1758" y="1570"/>
                      </a:lnTo>
                      <a:lnTo>
                        <a:pt x="1696" y="1591"/>
                      </a:lnTo>
                      <a:lnTo>
                        <a:pt x="1654" y="1675"/>
                      </a:lnTo>
                      <a:lnTo>
                        <a:pt x="1570" y="1696"/>
                      </a:lnTo>
                      <a:lnTo>
                        <a:pt x="1591" y="1779"/>
                      </a:lnTo>
                      <a:lnTo>
                        <a:pt x="1654" y="1863"/>
                      </a:lnTo>
                      <a:lnTo>
                        <a:pt x="1654" y="1989"/>
                      </a:lnTo>
                      <a:lnTo>
                        <a:pt x="1717" y="2072"/>
                      </a:lnTo>
                      <a:lnTo>
                        <a:pt x="1800" y="2072"/>
                      </a:lnTo>
                      <a:lnTo>
                        <a:pt x="1926" y="2093"/>
                      </a:lnTo>
                      <a:lnTo>
                        <a:pt x="1968" y="2156"/>
                      </a:lnTo>
                      <a:lnTo>
                        <a:pt x="1905" y="2198"/>
                      </a:lnTo>
                      <a:lnTo>
                        <a:pt x="1968" y="2261"/>
                      </a:lnTo>
                      <a:cubicBezTo>
                        <a:pt x="1926" y="2281"/>
                        <a:pt x="1926" y="2323"/>
                        <a:pt x="1926" y="2365"/>
                      </a:cubicBezTo>
                      <a:lnTo>
                        <a:pt x="1905" y="2386"/>
                      </a:lnTo>
                      <a:lnTo>
                        <a:pt x="1863" y="2386"/>
                      </a:lnTo>
                      <a:lnTo>
                        <a:pt x="1779" y="2407"/>
                      </a:lnTo>
                      <a:lnTo>
                        <a:pt x="1675" y="2261"/>
                      </a:lnTo>
                      <a:lnTo>
                        <a:pt x="1612" y="2281"/>
                      </a:lnTo>
                      <a:cubicBezTo>
                        <a:pt x="1591" y="2261"/>
                        <a:pt x="1570" y="2261"/>
                        <a:pt x="1549" y="2219"/>
                      </a:cubicBezTo>
                      <a:lnTo>
                        <a:pt x="1549" y="2198"/>
                      </a:lnTo>
                      <a:lnTo>
                        <a:pt x="1465" y="2114"/>
                      </a:lnTo>
                      <a:lnTo>
                        <a:pt x="1465" y="2177"/>
                      </a:lnTo>
                      <a:cubicBezTo>
                        <a:pt x="1465" y="2177"/>
                        <a:pt x="1445" y="2177"/>
                        <a:pt x="1445" y="2156"/>
                      </a:cubicBezTo>
                      <a:cubicBezTo>
                        <a:pt x="1403" y="2156"/>
                        <a:pt x="1403" y="2156"/>
                        <a:pt x="1382" y="2177"/>
                      </a:cubicBezTo>
                      <a:lnTo>
                        <a:pt x="1403" y="2093"/>
                      </a:lnTo>
                      <a:lnTo>
                        <a:pt x="1382" y="2009"/>
                      </a:lnTo>
                      <a:lnTo>
                        <a:pt x="1298" y="1863"/>
                      </a:lnTo>
                      <a:lnTo>
                        <a:pt x="1235" y="1863"/>
                      </a:lnTo>
                      <a:lnTo>
                        <a:pt x="1089" y="1779"/>
                      </a:lnTo>
                      <a:lnTo>
                        <a:pt x="1026" y="1612"/>
                      </a:lnTo>
                      <a:lnTo>
                        <a:pt x="1047" y="1654"/>
                      </a:lnTo>
                      <a:lnTo>
                        <a:pt x="1173" y="1591"/>
                      </a:lnTo>
                      <a:lnTo>
                        <a:pt x="1173" y="1445"/>
                      </a:lnTo>
                      <a:lnTo>
                        <a:pt x="1131" y="1340"/>
                      </a:lnTo>
                      <a:lnTo>
                        <a:pt x="1193" y="1256"/>
                      </a:lnTo>
                      <a:lnTo>
                        <a:pt x="1298" y="1235"/>
                      </a:lnTo>
                      <a:lnTo>
                        <a:pt x="1382" y="1298"/>
                      </a:lnTo>
                      <a:lnTo>
                        <a:pt x="1445" y="1277"/>
                      </a:lnTo>
                      <a:lnTo>
                        <a:pt x="1486" y="1298"/>
                      </a:lnTo>
                      <a:lnTo>
                        <a:pt x="1507" y="1256"/>
                      </a:lnTo>
                      <a:lnTo>
                        <a:pt x="1549" y="1152"/>
                      </a:lnTo>
                      <a:lnTo>
                        <a:pt x="1445" y="1047"/>
                      </a:lnTo>
                      <a:lnTo>
                        <a:pt x="1382" y="1110"/>
                      </a:lnTo>
                      <a:lnTo>
                        <a:pt x="1256" y="1110"/>
                      </a:lnTo>
                      <a:lnTo>
                        <a:pt x="1193" y="1026"/>
                      </a:lnTo>
                      <a:lnTo>
                        <a:pt x="1152" y="921"/>
                      </a:lnTo>
                      <a:lnTo>
                        <a:pt x="1089" y="921"/>
                      </a:lnTo>
                      <a:lnTo>
                        <a:pt x="1152" y="859"/>
                      </a:lnTo>
                      <a:lnTo>
                        <a:pt x="1152" y="754"/>
                      </a:lnTo>
                      <a:lnTo>
                        <a:pt x="1131" y="754"/>
                      </a:lnTo>
                      <a:cubicBezTo>
                        <a:pt x="1131" y="733"/>
                        <a:pt x="1152" y="712"/>
                        <a:pt x="1152" y="691"/>
                      </a:cubicBezTo>
                      <a:lnTo>
                        <a:pt x="1173" y="691"/>
                      </a:lnTo>
                      <a:lnTo>
                        <a:pt x="1277" y="503"/>
                      </a:lnTo>
                      <a:lnTo>
                        <a:pt x="1256" y="377"/>
                      </a:lnTo>
                      <a:lnTo>
                        <a:pt x="1277" y="315"/>
                      </a:lnTo>
                      <a:lnTo>
                        <a:pt x="1256" y="210"/>
                      </a:lnTo>
                      <a:lnTo>
                        <a:pt x="1340" y="64"/>
                      </a:lnTo>
                      <a:lnTo>
                        <a:pt x="129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9610;p35">
                  <a:extLst>
                    <a:ext uri="{FF2B5EF4-FFF2-40B4-BE49-F238E27FC236}">
                      <a16:creationId xmlns:a16="http://schemas.microsoft.com/office/drawing/2014/main" id="{07C7D6F6-BC12-01B1-429D-0D94ED298C98}"/>
                    </a:ext>
                  </a:extLst>
                </p:cNvPr>
                <p:cNvSpPr/>
                <p:nvPr/>
              </p:nvSpPr>
              <p:spPr>
                <a:xfrm>
                  <a:off x="4518526" y="1718628"/>
                  <a:ext cx="328967" cy="36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3" h="13497" extrusionOk="0">
                      <a:moveTo>
                        <a:pt x="9792" y="1"/>
                      </a:moveTo>
                      <a:lnTo>
                        <a:pt x="9709" y="64"/>
                      </a:lnTo>
                      <a:lnTo>
                        <a:pt x="9709" y="126"/>
                      </a:lnTo>
                      <a:lnTo>
                        <a:pt x="9792" y="231"/>
                      </a:lnTo>
                      <a:lnTo>
                        <a:pt x="9730" y="273"/>
                      </a:lnTo>
                      <a:lnTo>
                        <a:pt x="9688" y="273"/>
                      </a:lnTo>
                      <a:lnTo>
                        <a:pt x="9604" y="168"/>
                      </a:lnTo>
                      <a:lnTo>
                        <a:pt x="9541" y="231"/>
                      </a:lnTo>
                      <a:lnTo>
                        <a:pt x="9520" y="336"/>
                      </a:lnTo>
                      <a:lnTo>
                        <a:pt x="9541" y="357"/>
                      </a:lnTo>
                      <a:lnTo>
                        <a:pt x="9625" y="357"/>
                      </a:lnTo>
                      <a:lnTo>
                        <a:pt x="9688" y="419"/>
                      </a:lnTo>
                      <a:lnTo>
                        <a:pt x="9646" y="440"/>
                      </a:lnTo>
                      <a:lnTo>
                        <a:pt x="9604" y="482"/>
                      </a:lnTo>
                      <a:lnTo>
                        <a:pt x="9604" y="566"/>
                      </a:lnTo>
                      <a:lnTo>
                        <a:pt x="9520" y="587"/>
                      </a:lnTo>
                      <a:lnTo>
                        <a:pt x="9520" y="670"/>
                      </a:lnTo>
                      <a:lnTo>
                        <a:pt x="9541" y="691"/>
                      </a:lnTo>
                      <a:lnTo>
                        <a:pt x="9479" y="754"/>
                      </a:lnTo>
                      <a:lnTo>
                        <a:pt x="9520" y="859"/>
                      </a:lnTo>
                      <a:lnTo>
                        <a:pt x="9479" y="901"/>
                      </a:lnTo>
                      <a:lnTo>
                        <a:pt x="9416" y="859"/>
                      </a:lnTo>
                      <a:lnTo>
                        <a:pt x="9332" y="901"/>
                      </a:lnTo>
                      <a:lnTo>
                        <a:pt x="9332" y="942"/>
                      </a:lnTo>
                      <a:lnTo>
                        <a:pt x="9269" y="984"/>
                      </a:lnTo>
                      <a:lnTo>
                        <a:pt x="9228" y="880"/>
                      </a:lnTo>
                      <a:lnTo>
                        <a:pt x="9332" y="670"/>
                      </a:lnTo>
                      <a:lnTo>
                        <a:pt x="9269" y="649"/>
                      </a:lnTo>
                      <a:lnTo>
                        <a:pt x="9269" y="587"/>
                      </a:lnTo>
                      <a:lnTo>
                        <a:pt x="9311" y="545"/>
                      </a:lnTo>
                      <a:lnTo>
                        <a:pt x="9311" y="357"/>
                      </a:lnTo>
                      <a:lnTo>
                        <a:pt x="9290" y="315"/>
                      </a:lnTo>
                      <a:lnTo>
                        <a:pt x="9228" y="315"/>
                      </a:lnTo>
                      <a:lnTo>
                        <a:pt x="9102" y="545"/>
                      </a:lnTo>
                      <a:lnTo>
                        <a:pt x="9081" y="670"/>
                      </a:lnTo>
                      <a:lnTo>
                        <a:pt x="8956" y="880"/>
                      </a:lnTo>
                      <a:lnTo>
                        <a:pt x="8893" y="1005"/>
                      </a:lnTo>
                      <a:lnTo>
                        <a:pt x="8956" y="1068"/>
                      </a:lnTo>
                      <a:lnTo>
                        <a:pt x="8914" y="1193"/>
                      </a:lnTo>
                      <a:lnTo>
                        <a:pt x="8767" y="1361"/>
                      </a:lnTo>
                      <a:lnTo>
                        <a:pt x="8704" y="1382"/>
                      </a:lnTo>
                      <a:lnTo>
                        <a:pt x="8704" y="1298"/>
                      </a:lnTo>
                      <a:lnTo>
                        <a:pt x="8663" y="1214"/>
                      </a:lnTo>
                      <a:lnTo>
                        <a:pt x="8767" y="1068"/>
                      </a:lnTo>
                      <a:lnTo>
                        <a:pt x="8746" y="963"/>
                      </a:lnTo>
                      <a:lnTo>
                        <a:pt x="8788" y="880"/>
                      </a:lnTo>
                      <a:lnTo>
                        <a:pt x="8746" y="775"/>
                      </a:lnTo>
                      <a:lnTo>
                        <a:pt x="8893" y="587"/>
                      </a:lnTo>
                      <a:lnTo>
                        <a:pt x="8914" y="482"/>
                      </a:lnTo>
                      <a:lnTo>
                        <a:pt x="8956" y="461"/>
                      </a:lnTo>
                      <a:lnTo>
                        <a:pt x="8956" y="419"/>
                      </a:lnTo>
                      <a:lnTo>
                        <a:pt x="8851" y="419"/>
                      </a:lnTo>
                      <a:lnTo>
                        <a:pt x="8767" y="315"/>
                      </a:lnTo>
                      <a:lnTo>
                        <a:pt x="8704" y="336"/>
                      </a:lnTo>
                      <a:lnTo>
                        <a:pt x="8746" y="440"/>
                      </a:lnTo>
                      <a:lnTo>
                        <a:pt x="8663" y="482"/>
                      </a:lnTo>
                      <a:lnTo>
                        <a:pt x="8663" y="419"/>
                      </a:lnTo>
                      <a:lnTo>
                        <a:pt x="8579" y="336"/>
                      </a:lnTo>
                      <a:lnTo>
                        <a:pt x="8495" y="315"/>
                      </a:lnTo>
                      <a:lnTo>
                        <a:pt x="8432" y="336"/>
                      </a:lnTo>
                      <a:lnTo>
                        <a:pt x="8453" y="482"/>
                      </a:lnTo>
                      <a:lnTo>
                        <a:pt x="8391" y="545"/>
                      </a:lnTo>
                      <a:lnTo>
                        <a:pt x="8349" y="482"/>
                      </a:lnTo>
                      <a:lnTo>
                        <a:pt x="8286" y="461"/>
                      </a:lnTo>
                      <a:lnTo>
                        <a:pt x="8244" y="482"/>
                      </a:lnTo>
                      <a:lnTo>
                        <a:pt x="8265" y="545"/>
                      </a:lnTo>
                      <a:lnTo>
                        <a:pt x="8391" y="608"/>
                      </a:lnTo>
                      <a:lnTo>
                        <a:pt x="8432" y="733"/>
                      </a:lnTo>
                      <a:lnTo>
                        <a:pt x="8391" y="775"/>
                      </a:lnTo>
                      <a:lnTo>
                        <a:pt x="8349" y="691"/>
                      </a:lnTo>
                      <a:lnTo>
                        <a:pt x="8265" y="775"/>
                      </a:lnTo>
                      <a:lnTo>
                        <a:pt x="8265" y="838"/>
                      </a:lnTo>
                      <a:lnTo>
                        <a:pt x="8286" y="880"/>
                      </a:lnTo>
                      <a:lnTo>
                        <a:pt x="8265" y="901"/>
                      </a:lnTo>
                      <a:lnTo>
                        <a:pt x="8160" y="859"/>
                      </a:lnTo>
                      <a:lnTo>
                        <a:pt x="8119" y="859"/>
                      </a:lnTo>
                      <a:lnTo>
                        <a:pt x="8035" y="963"/>
                      </a:lnTo>
                      <a:lnTo>
                        <a:pt x="7951" y="1005"/>
                      </a:lnTo>
                      <a:lnTo>
                        <a:pt x="7951" y="1047"/>
                      </a:lnTo>
                      <a:lnTo>
                        <a:pt x="8014" y="1068"/>
                      </a:lnTo>
                      <a:lnTo>
                        <a:pt x="7909" y="1131"/>
                      </a:lnTo>
                      <a:lnTo>
                        <a:pt x="7868" y="1214"/>
                      </a:lnTo>
                      <a:lnTo>
                        <a:pt x="7972" y="1319"/>
                      </a:lnTo>
                      <a:lnTo>
                        <a:pt x="7909" y="1382"/>
                      </a:lnTo>
                      <a:lnTo>
                        <a:pt x="7972" y="1424"/>
                      </a:lnTo>
                      <a:lnTo>
                        <a:pt x="8035" y="1466"/>
                      </a:lnTo>
                      <a:lnTo>
                        <a:pt x="7972" y="1507"/>
                      </a:lnTo>
                      <a:lnTo>
                        <a:pt x="7847" y="1507"/>
                      </a:lnTo>
                      <a:lnTo>
                        <a:pt x="7805" y="1361"/>
                      </a:lnTo>
                      <a:lnTo>
                        <a:pt x="7742" y="1319"/>
                      </a:lnTo>
                      <a:lnTo>
                        <a:pt x="7805" y="1277"/>
                      </a:lnTo>
                      <a:lnTo>
                        <a:pt x="7721" y="1214"/>
                      </a:lnTo>
                      <a:lnTo>
                        <a:pt x="7491" y="1214"/>
                      </a:lnTo>
                      <a:lnTo>
                        <a:pt x="7303" y="1089"/>
                      </a:lnTo>
                      <a:lnTo>
                        <a:pt x="7240" y="1089"/>
                      </a:lnTo>
                      <a:lnTo>
                        <a:pt x="7198" y="1131"/>
                      </a:lnTo>
                      <a:lnTo>
                        <a:pt x="7177" y="1068"/>
                      </a:lnTo>
                      <a:lnTo>
                        <a:pt x="7072" y="1173"/>
                      </a:lnTo>
                      <a:lnTo>
                        <a:pt x="6968" y="1173"/>
                      </a:lnTo>
                      <a:lnTo>
                        <a:pt x="6968" y="1214"/>
                      </a:lnTo>
                      <a:lnTo>
                        <a:pt x="7093" y="1382"/>
                      </a:lnTo>
                      <a:lnTo>
                        <a:pt x="7177" y="1382"/>
                      </a:lnTo>
                      <a:lnTo>
                        <a:pt x="7219" y="1424"/>
                      </a:lnTo>
                      <a:lnTo>
                        <a:pt x="7344" y="1424"/>
                      </a:lnTo>
                      <a:lnTo>
                        <a:pt x="7303" y="1528"/>
                      </a:lnTo>
                      <a:lnTo>
                        <a:pt x="7303" y="1633"/>
                      </a:lnTo>
                      <a:lnTo>
                        <a:pt x="7407" y="1779"/>
                      </a:lnTo>
                      <a:lnTo>
                        <a:pt x="7386" y="1842"/>
                      </a:lnTo>
                      <a:lnTo>
                        <a:pt x="7303" y="1800"/>
                      </a:lnTo>
                      <a:lnTo>
                        <a:pt x="7219" y="1654"/>
                      </a:lnTo>
                      <a:lnTo>
                        <a:pt x="7114" y="1612"/>
                      </a:lnTo>
                      <a:lnTo>
                        <a:pt x="7072" y="1528"/>
                      </a:lnTo>
                      <a:lnTo>
                        <a:pt x="7031" y="1633"/>
                      </a:lnTo>
                      <a:lnTo>
                        <a:pt x="6968" y="1717"/>
                      </a:lnTo>
                      <a:lnTo>
                        <a:pt x="6926" y="1591"/>
                      </a:lnTo>
                      <a:lnTo>
                        <a:pt x="6863" y="1633"/>
                      </a:lnTo>
                      <a:lnTo>
                        <a:pt x="6863" y="1717"/>
                      </a:lnTo>
                      <a:lnTo>
                        <a:pt x="6759" y="1800"/>
                      </a:lnTo>
                      <a:lnTo>
                        <a:pt x="6759" y="1884"/>
                      </a:lnTo>
                      <a:lnTo>
                        <a:pt x="6884" y="1947"/>
                      </a:lnTo>
                      <a:lnTo>
                        <a:pt x="6926" y="2051"/>
                      </a:lnTo>
                      <a:lnTo>
                        <a:pt x="6821" y="2030"/>
                      </a:lnTo>
                      <a:lnTo>
                        <a:pt x="6779" y="1989"/>
                      </a:lnTo>
                      <a:lnTo>
                        <a:pt x="6696" y="2114"/>
                      </a:lnTo>
                      <a:lnTo>
                        <a:pt x="6675" y="2177"/>
                      </a:lnTo>
                      <a:lnTo>
                        <a:pt x="6549" y="2302"/>
                      </a:lnTo>
                      <a:lnTo>
                        <a:pt x="6549" y="2219"/>
                      </a:lnTo>
                      <a:lnTo>
                        <a:pt x="6654" y="2156"/>
                      </a:lnTo>
                      <a:lnTo>
                        <a:pt x="6591" y="2093"/>
                      </a:lnTo>
                      <a:lnTo>
                        <a:pt x="6696" y="1926"/>
                      </a:lnTo>
                      <a:lnTo>
                        <a:pt x="6612" y="1612"/>
                      </a:lnTo>
                      <a:lnTo>
                        <a:pt x="6549" y="1654"/>
                      </a:lnTo>
                      <a:lnTo>
                        <a:pt x="6403" y="1842"/>
                      </a:lnTo>
                      <a:lnTo>
                        <a:pt x="6403" y="2010"/>
                      </a:lnTo>
                      <a:lnTo>
                        <a:pt x="6445" y="2051"/>
                      </a:lnTo>
                      <a:lnTo>
                        <a:pt x="6340" y="2156"/>
                      </a:lnTo>
                      <a:lnTo>
                        <a:pt x="6340" y="2051"/>
                      </a:lnTo>
                      <a:lnTo>
                        <a:pt x="6382" y="1947"/>
                      </a:lnTo>
                      <a:lnTo>
                        <a:pt x="6340" y="1800"/>
                      </a:lnTo>
                      <a:lnTo>
                        <a:pt x="6277" y="1779"/>
                      </a:lnTo>
                      <a:lnTo>
                        <a:pt x="6173" y="1842"/>
                      </a:lnTo>
                      <a:lnTo>
                        <a:pt x="6089" y="1989"/>
                      </a:lnTo>
                      <a:lnTo>
                        <a:pt x="6152" y="2114"/>
                      </a:lnTo>
                      <a:lnTo>
                        <a:pt x="6152" y="2177"/>
                      </a:lnTo>
                      <a:lnTo>
                        <a:pt x="6298" y="2323"/>
                      </a:lnTo>
                      <a:lnTo>
                        <a:pt x="6340" y="2407"/>
                      </a:lnTo>
                      <a:lnTo>
                        <a:pt x="6277" y="2512"/>
                      </a:lnTo>
                      <a:lnTo>
                        <a:pt x="6235" y="2344"/>
                      </a:lnTo>
                      <a:lnTo>
                        <a:pt x="6131" y="2302"/>
                      </a:lnTo>
                      <a:lnTo>
                        <a:pt x="6047" y="2114"/>
                      </a:lnTo>
                      <a:lnTo>
                        <a:pt x="5984" y="2093"/>
                      </a:lnTo>
                      <a:lnTo>
                        <a:pt x="5859" y="2135"/>
                      </a:lnTo>
                      <a:lnTo>
                        <a:pt x="5838" y="2219"/>
                      </a:lnTo>
                      <a:lnTo>
                        <a:pt x="5984" y="2323"/>
                      </a:lnTo>
                      <a:lnTo>
                        <a:pt x="6047" y="2323"/>
                      </a:lnTo>
                      <a:lnTo>
                        <a:pt x="6089" y="2365"/>
                      </a:lnTo>
                      <a:lnTo>
                        <a:pt x="5984" y="2344"/>
                      </a:lnTo>
                      <a:lnTo>
                        <a:pt x="5880" y="2407"/>
                      </a:lnTo>
                      <a:lnTo>
                        <a:pt x="5963" y="2512"/>
                      </a:lnTo>
                      <a:lnTo>
                        <a:pt x="5838" y="2428"/>
                      </a:lnTo>
                      <a:lnTo>
                        <a:pt x="5838" y="2302"/>
                      </a:lnTo>
                      <a:lnTo>
                        <a:pt x="5775" y="2261"/>
                      </a:lnTo>
                      <a:lnTo>
                        <a:pt x="5754" y="2156"/>
                      </a:lnTo>
                      <a:lnTo>
                        <a:pt x="5712" y="2219"/>
                      </a:lnTo>
                      <a:lnTo>
                        <a:pt x="5671" y="2365"/>
                      </a:lnTo>
                      <a:lnTo>
                        <a:pt x="5733" y="2428"/>
                      </a:lnTo>
                      <a:lnTo>
                        <a:pt x="5712" y="2554"/>
                      </a:lnTo>
                      <a:lnTo>
                        <a:pt x="5629" y="2512"/>
                      </a:lnTo>
                      <a:lnTo>
                        <a:pt x="5545" y="2533"/>
                      </a:lnTo>
                      <a:lnTo>
                        <a:pt x="5419" y="2658"/>
                      </a:lnTo>
                      <a:lnTo>
                        <a:pt x="5440" y="2679"/>
                      </a:lnTo>
                      <a:lnTo>
                        <a:pt x="5524" y="2658"/>
                      </a:lnTo>
                      <a:lnTo>
                        <a:pt x="5608" y="2763"/>
                      </a:lnTo>
                      <a:lnTo>
                        <a:pt x="5503" y="2763"/>
                      </a:lnTo>
                      <a:lnTo>
                        <a:pt x="5440" y="2826"/>
                      </a:lnTo>
                      <a:lnTo>
                        <a:pt x="5503" y="2846"/>
                      </a:lnTo>
                      <a:lnTo>
                        <a:pt x="5461" y="2888"/>
                      </a:lnTo>
                      <a:lnTo>
                        <a:pt x="5357" y="2930"/>
                      </a:lnTo>
                      <a:lnTo>
                        <a:pt x="5357" y="2972"/>
                      </a:lnTo>
                      <a:lnTo>
                        <a:pt x="5399" y="2993"/>
                      </a:lnTo>
                      <a:lnTo>
                        <a:pt x="5336" y="2993"/>
                      </a:lnTo>
                      <a:lnTo>
                        <a:pt x="5294" y="2951"/>
                      </a:lnTo>
                      <a:lnTo>
                        <a:pt x="5210" y="2972"/>
                      </a:lnTo>
                      <a:lnTo>
                        <a:pt x="5127" y="3077"/>
                      </a:lnTo>
                      <a:lnTo>
                        <a:pt x="5147" y="3139"/>
                      </a:lnTo>
                      <a:lnTo>
                        <a:pt x="5127" y="3160"/>
                      </a:lnTo>
                      <a:lnTo>
                        <a:pt x="5022" y="3160"/>
                      </a:lnTo>
                      <a:lnTo>
                        <a:pt x="4938" y="3265"/>
                      </a:lnTo>
                      <a:lnTo>
                        <a:pt x="5043" y="3307"/>
                      </a:lnTo>
                      <a:lnTo>
                        <a:pt x="5315" y="3223"/>
                      </a:lnTo>
                      <a:lnTo>
                        <a:pt x="5357" y="3265"/>
                      </a:lnTo>
                      <a:lnTo>
                        <a:pt x="5461" y="3202"/>
                      </a:lnTo>
                      <a:lnTo>
                        <a:pt x="5524" y="3202"/>
                      </a:lnTo>
                      <a:lnTo>
                        <a:pt x="5524" y="3286"/>
                      </a:lnTo>
                      <a:lnTo>
                        <a:pt x="5461" y="3370"/>
                      </a:lnTo>
                      <a:lnTo>
                        <a:pt x="5440" y="3516"/>
                      </a:lnTo>
                      <a:lnTo>
                        <a:pt x="5419" y="3558"/>
                      </a:lnTo>
                      <a:lnTo>
                        <a:pt x="5357" y="3495"/>
                      </a:lnTo>
                      <a:lnTo>
                        <a:pt x="5336" y="3411"/>
                      </a:lnTo>
                      <a:lnTo>
                        <a:pt x="5252" y="3453"/>
                      </a:lnTo>
                      <a:lnTo>
                        <a:pt x="5210" y="3390"/>
                      </a:lnTo>
                      <a:lnTo>
                        <a:pt x="5106" y="3390"/>
                      </a:lnTo>
                      <a:lnTo>
                        <a:pt x="5127" y="3453"/>
                      </a:lnTo>
                      <a:lnTo>
                        <a:pt x="5106" y="3495"/>
                      </a:lnTo>
                      <a:lnTo>
                        <a:pt x="5022" y="3453"/>
                      </a:lnTo>
                      <a:lnTo>
                        <a:pt x="4938" y="3474"/>
                      </a:lnTo>
                      <a:lnTo>
                        <a:pt x="5043" y="3516"/>
                      </a:lnTo>
                      <a:lnTo>
                        <a:pt x="5085" y="3600"/>
                      </a:lnTo>
                      <a:lnTo>
                        <a:pt x="5022" y="3621"/>
                      </a:lnTo>
                      <a:lnTo>
                        <a:pt x="5001" y="3683"/>
                      </a:lnTo>
                      <a:lnTo>
                        <a:pt x="5001" y="3746"/>
                      </a:lnTo>
                      <a:lnTo>
                        <a:pt x="4980" y="3809"/>
                      </a:lnTo>
                      <a:lnTo>
                        <a:pt x="4938" y="3725"/>
                      </a:lnTo>
                      <a:lnTo>
                        <a:pt x="4938" y="3621"/>
                      </a:lnTo>
                      <a:lnTo>
                        <a:pt x="4875" y="3558"/>
                      </a:lnTo>
                      <a:lnTo>
                        <a:pt x="4792" y="3621"/>
                      </a:lnTo>
                      <a:lnTo>
                        <a:pt x="4708" y="3662"/>
                      </a:lnTo>
                      <a:lnTo>
                        <a:pt x="4666" y="3579"/>
                      </a:lnTo>
                      <a:lnTo>
                        <a:pt x="4687" y="3516"/>
                      </a:lnTo>
                      <a:lnTo>
                        <a:pt x="4624" y="3516"/>
                      </a:lnTo>
                      <a:lnTo>
                        <a:pt x="4520" y="3621"/>
                      </a:lnTo>
                      <a:lnTo>
                        <a:pt x="4603" y="3704"/>
                      </a:lnTo>
                      <a:lnTo>
                        <a:pt x="4729" y="3704"/>
                      </a:lnTo>
                      <a:lnTo>
                        <a:pt x="4834" y="3746"/>
                      </a:lnTo>
                      <a:lnTo>
                        <a:pt x="4792" y="3830"/>
                      </a:lnTo>
                      <a:lnTo>
                        <a:pt x="4583" y="3893"/>
                      </a:lnTo>
                      <a:lnTo>
                        <a:pt x="4520" y="3830"/>
                      </a:lnTo>
                      <a:lnTo>
                        <a:pt x="4457" y="3830"/>
                      </a:lnTo>
                      <a:lnTo>
                        <a:pt x="4394" y="3934"/>
                      </a:lnTo>
                      <a:lnTo>
                        <a:pt x="4478" y="4018"/>
                      </a:lnTo>
                      <a:lnTo>
                        <a:pt x="4394" y="4102"/>
                      </a:lnTo>
                      <a:lnTo>
                        <a:pt x="4478" y="4102"/>
                      </a:lnTo>
                      <a:lnTo>
                        <a:pt x="4583" y="3976"/>
                      </a:lnTo>
                      <a:lnTo>
                        <a:pt x="4687" y="3976"/>
                      </a:lnTo>
                      <a:lnTo>
                        <a:pt x="4729" y="4039"/>
                      </a:lnTo>
                      <a:lnTo>
                        <a:pt x="4583" y="4081"/>
                      </a:lnTo>
                      <a:lnTo>
                        <a:pt x="4562" y="4186"/>
                      </a:lnTo>
                      <a:lnTo>
                        <a:pt x="4603" y="4248"/>
                      </a:lnTo>
                      <a:lnTo>
                        <a:pt x="4729" y="4332"/>
                      </a:lnTo>
                      <a:lnTo>
                        <a:pt x="4729" y="4416"/>
                      </a:lnTo>
                      <a:lnTo>
                        <a:pt x="4666" y="4353"/>
                      </a:lnTo>
                      <a:lnTo>
                        <a:pt x="4583" y="4353"/>
                      </a:lnTo>
                      <a:lnTo>
                        <a:pt x="4499" y="4248"/>
                      </a:lnTo>
                      <a:lnTo>
                        <a:pt x="4457" y="4248"/>
                      </a:lnTo>
                      <a:lnTo>
                        <a:pt x="4373" y="4332"/>
                      </a:lnTo>
                      <a:lnTo>
                        <a:pt x="4457" y="4395"/>
                      </a:lnTo>
                      <a:lnTo>
                        <a:pt x="4352" y="4416"/>
                      </a:lnTo>
                      <a:lnTo>
                        <a:pt x="4248" y="4499"/>
                      </a:lnTo>
                      <a:lnTo>
                        <a:pt x="4248" y="4541"/>
                      </a:lnTo>
                      <a:lnTo>
                        <a:pt x="4352" y="4604"/>
                      </a:lnTo>
                      <a:lnTo>
                        <a:pt x="4457" y="4541"/>
                      </a:lnTo>
                      <a:lnTo>
                        <a:pt x="4499" y="4604"/>
                      </a:lnTo>
                      <a:lnTo>
                        <a:pt x="4603" y="4562"/>
                      </a:lnTo>
                      <a:lnTo>
                        <a:pt x="4624" y="4646"/>
                      </a:lnTo>
                      <a:lnTo>
                        <a:pt x="4708" y="4709"/>
                      </a:lnTo>
                      <a:lnTo>
                        <a:pt x="4708" y="4751"/>
                      </a:lnTo>
                      <a:lnTo>
                        <a:pt x="4562" y="4667"/>
                      </a:lnTo>
                      <a:lnTo>
                        <a:pt x="4415" y="4667"/>
                      </a:lnTo>
                      <a:lnTo>
                        <a:pt x="4373" y="4709"/>
                      </a:lnTo>
                      <a:lnTo>
                        <a:pt x="4206" y="4730"/>
                      </a:lnTo>
                      <a:lnTo>
                        <a:pt x="4206" y="4792"/>
                      </a:lnTo>
                      <a:lnTo>
                        <a:pt x="4143" y="4855"/>
                      </a:lnTo>
                      <a:lnTo>
                        <a:pt x="4080" y="4834"/>
                      </a:lnTo>
                      <a:lnTo>
                        <a:pt x="3955" y="4918"/>
                      </a:lnTo>
                      <a:lnTo>
                        <a:pt x="3871" y="4918"/>
                      </a:lnTo>
                      <a:lnTo>
                        <a:pt x="3850" y="4960"/>
                      </a:lnTo>
                      <a:lnTo>
                        <a:pt x="3955" y="4981"/>
                      </a:lnTo>
                      <a:lnTo>
                        <a:pt x="3997" y="5064"/>
                      </a:lnTo>
                      <a:lnTo>
                        <a:pt x="3934" y="5127"/>
                      </a:lnTo>
                      <a:lnTo>
                        <a:pt x="3871" y="5085"/>
                      </a:lnTo>
                      <a:lnTo>
                        <a:pt x="3850" y="5127"/>
                      </a:lnTo>
                      <a:lnTo>
                        <a:pt x="3934" y="5169"/>
                      </a:lnTo>
                      <a:lnTo>
                        <a:pt x="3892" y="5232"/>
                      </a:lnTo>
                      <a:lnTo>
                        <a:pt x="3787" y="5190"/>
                      </a:lnTo>
                      <a:lnTo>
                        <a:pt x="3766" y="5169"/>
                      </a:lnTo>
                      <a:lnTo>
                        <a:pt x="3746" y="5190"/>
                      </a:lnTo>
                      <a:lnTo>
                        <a:pt x="3829" y="5274"/>
                      </a:lnTo>
                      <a:lnTo>
                        <a:pt x="3766" y="5295"/>
                      </a:lnTo>
                      <a:lnTo>
                        <a:pt x="3787" y="5378"/>
                      </a:lnTo>
                      <a:lnTo>
                        <a:pt x="3850" y="5378"/>
                      </a:lnTo>
                      <a:lnTo>
                        <a:pt x="3787" y="5399"/>
                      </a:lnTo>
                      <a:lnTo>
                        <a:pt x="3725" y="5441"/>
                      </a:lnTo>
                      <a:lnTo>
                        <a:pt x="3662" y="5378"/>
                      </a:lnTo>
                      <a:lnTo>
                        <a:pt x="3662" y="5462"/>
                      </a:lnTo>
                      <a:lnTo>
                        <a:pt x="3641" y="5504"/>
                      </a:lnTo>
                      <a:lnTo>
                        <a:pt x="3683" y="5546"/>
                      </a:lnTo>
                      <a:lnTo>
                        <a:pt x="3850" y="5587"/>
                      </a:lnTo>
                      <a:lnTo>
                        <a:pt x="3871" y="5671"/>
                      </a:lnTo>
                      <a:lnTo>
                        <a:pt x="3934" y="5671"/>
                      </a:lnTo>
                      <a:lnTo>
                        <a:pt x="4039" y="5650"/>
                      </a:lnTo>
                      <a:lnTo>
                        <a:pt x="3955" y="5692"/>
                      </a:lnTo>
                      <a:lnTo>
                        <a:pt x="3955" y="5755"/>
                      </a:lnTo>
                      <a:lnTo>
                        <a:pt x="3850" y="5755"/>
                      </a:lnTo>
                      <a:lnTo>
                        <a:pt x="3829" y="5713"/>
                      </a:lnTo>
                      <a:lnTo>
                        <a:pt x="3662" y="5713"/>
                      </a:lnTo>
                      <a:lnTo>
                        <a:pt x="3557" y="5818"/>
                      </a:lnTo>
                      <a:lnTo>
                        <a:pt x="3578" y="5839"/>
                      </a:lnTo>
                      <a:lnTo>
                        <a:pt x="3683" y="5839"/>
                      </a:lnTo>
                      <a:lnTo>
                        <a:pt x="3725" y="5922"/>
                      </a:lnTo>
                      <a:lnTo>
                        <a:pt x="3766" y="5985"/>
                      </a:lnTo>
                      <a:lnTo>
                        <a:pt x="3766" y="6069"/>
                      </a:lnTo>
                      <a:lnTo>
                        <a:pt x="3683" y="6006"/>
                      </a:lnTo>
                      <a:lnTo>
                        <a:pt x="3641" y="6006"/>
                      </a:lnTo>
                      <a:lnTo>
                        <a:pt x="3578" y="6069"/>
                      </a:lnTo>
                      <a:lnTo>
                        <a:pt x="3578" y="6131"/>
                      </a:lnTo>
                      <a:lnTo>
                        <a:pt x="3557" y="6173"/>
                      </a:lnTo>
                      <a:lnTo>
                        <a:pt x="3620" y="6215"/>
                      </a:lnTo>
                      <a:lnTo>
                        <a:pt x="3641" y="6299"/>
                      </a:lnTo>
                      <a:lnTo>
                        <a:pt x="3578" y="6299"/>
                      </a:lnTo>
                      <a:lnTo>
                        <a:pt x="3515" y="6236"/>
                      </a:lnTo>
                      <a:lnTo>
                        <a:pt x="3474" y="6278"/>
                      </a:lnTo>
                      <a:lnTo>
                        <a:pt x="3474" y="6341"/>
                      </a:lnTo>
                      <a:lnTo>
                        <a:pt x="3578" y="6362"/>
                      </a:lnTo>
                      <a:lnTo>
                        <a:pt x="3578" y="6424"/>
                      </a:lnTo>
                      <a:lnTo>
                        <a:pt x="3578" y="6508"/>
                      </a:lnTo>
                      <a:lnTo>
                        <a:pt x="3453" y="6403"/>
                      </a:lnTo>
                      <a:lnTo>
                        <a:pt x="3411" y="6445"/>
                      </a:lnTo>
                      <a:lnTo>
                        <a:pt x="3411" y="6529"/>
                      </a:lnTo>
                      <a:lnTo>
                        <a:pt x="3432" y="6529"/>
                      </a:lnTo>
                      <a:lnTo>
                        <a:pt x="3432" y="6634"/>
                      </a:lnTo>
                      <a:lnTo>
                        <a:pt x="3474" y="6738"/>
                      </a:lnTo>
                      <a:lnTo>
                        <a:pt x="3536" y="6738"/>
                      </a:lnTo>
                      <a:lnTo>
                        <a:pt x="3578" y="6634"/>
                      </a:lnTo>
                      <a:lnTo>
                        <a:pt x="3641" y="6634"/>
                      </a:lnTo>
                      <a:lnTo>
                        <a:pt x="3578" y="6759"/>
                      </a:lnTo>
                      <a:lnTo>
                        <a:pt x="3536" y="6801"/>
                      </a:lnTo>
                      <a:lnTo>
                        <a:pt x="3432" y="6885"/>
                      </a:lnTo>
                      <a:lnTo>
                        <a:pt x="3348" y="6885"/>
                      </a:lnTo>
                      <a:lnTo>
                        <a:pt x="3264" y="6927"/>
                      </a:lnTo>
                      <a:lnTo>
                        <a:pt x="3264" y="6968"/>
                      </a:lnTo>
                      <a:lnTo>
                        <a:pt x="3202" y="7031"/>
                      </a:lnTo>
                      <a:lnTo>
                        <a:pt x="3118" y="7073"/>
                      </a:lnTo>
                      <a:lnTo>
                        <a:pt x="3202" y="7136"/>
                      </a:lnTo>
                      <a:lnTo>
                        <a:pt x="3160" y="7157"/>
                      </a:lnTo>
                      <a:lnTo>
                        <a:pt x="3013" y="7178"/>
                      </a:lnTo>
                      <a:lnTo>
                        <a:pt x="2950" y="7261"/>
                      </a:lnTo>
                      <a:lnTo>
                        <a:pt x="2950" y="7324"/>
                      </a:lnTo>
                      <a:lnTo>
                        <a:pt x="3055" y="7345"/>
                      </a:lnTo>
                      <a:lnTo>
                        <a:pt x="2992" y="7387"/>
                      </a:lnTo>
                      <a:lnTo>
                        <a:pt x="2930" y="7492"/>
                      </a:lnTo>
                      <a:lnTo>
                        <a:pt x="2846" y="7492"/>
                      </a:lnTo>
                      <a:lnTo>
                        <a:pt x="2825" y="7408"/>
                      </a:lnTo>
                      <a:lnTo>
                        <a:pt x="2783" y="7366"/>
                      </a:lnTo>
                      <a:lnTo>
                        <a:pt x="2741" y="7408"/>
                      </a:lnTo>
                      <a:lnTo>
                        <a:pt x="2678" y="7408"/>
                      </a:lnTo>
                      <a:lnTo>
                        <a:pt x="2699" y="7492"/>
                      </a:lnTo>
                      <a:lnTo>
                        <a:pt x="2637" y="7554"/>
                      </a:lnTo>
                      <a:lnTo>
                        <a:pt x="2637" y="7596"/>
                      </a:lnTo>
                      <a:lnTo>
                        <a:pt x="2678" y="7659"/>
                      </a:lnTo>
                      <a:lnTo>
                        <a:pt x="2532" y="7659"/>
                      </a:lnTo>
                      <a:lnTo>
                        <a:pt x="2490" y="7680"/>
                      </a:lnTo>
                      <a:lnTo>
                        <a:pt x="2490" y="7805"/>
                      </a:lnTo>
                      <a:lnTo>
                        <a:pt x="2386" y="7868"/>
                      </a:lnTo>
                      <a:lnTo>
                        <a:pt x="2406" y="7910"/>
                      </a:lnTo>
                      <a:lnTo>
                        <a:pt x="2386" y="8015"/>
                      </a:lnTo>
                      <a:lnTo>
                        <a:pt x="2302" y="8098"/>
                      </a:lnTo>
                      <a:lnTo>
                        <a:pt x="2197" y="8182"/>
                      </a:lnTo>
                      <a:lnTo>
                        <a:pt x="2218" y="8224"/>
                      </a:lnTo>
                      <a:lnTo>
                        <a:pt x="2365" y="8161"/>
                      </a:lnTo>
                      <a:lnTo>
                        <a:pt x="2406" y="8161"/>
                      </a:lnTo>
                      <a:lnTo>
                        <a:pt x="2406" y="8224"/>
                      </a:lnTo>
                      <a:lnTo>
                        <a:pt x="2323" y="8266"/>
                      </a:lnTo>
                      <a:lnTo>
                        <a:pt x="2323" y="8370"/>
                      </a:lnTo>
                      <a:lnTo>
                        <a:pt x="2386" y="8454"/>
                      </a:lnTo>
                      <a:lnTo>
                        <a:pt x="2511" y="8391"/>
                      </a:lnTo>
                      <a:lnTo>
                        <a:pt x="2637" y="8370"/>
                      </a:lnTo>
                      <a:lnTo>
                        <a:pt x="2804" y="8203"/>
                      </a:lnTo>
                      <a:lnTo>
                        <a:pt x="2804" y="8119"/>
                      </a:lnTo>
                      <a:lnTo>
                        <a:pt x="2720" y="8161"/>
                      </a:lnTo>
                      <a:lnTo>
                        <a:pt x="2804" y="8056"/>
                      </a:lnTo>
                      <a:lnTo>
                        <a:pt x="2825" y="7910"/>
                      </a:lnTo>
                      <a:lnTo>
                        <a:pt x="2846" y="7910"/>
                      </a:lnTo>
                      <a:lnTo>
                        <a:pt x="2909" y="7868"/>
                      </a:lnTo>
                      <a:lnTo>
                        <a:pt x="3013" y="7889"/>
                      </a:lnTo>
                      <a:lnTo>
                        <a:pt x="3055" y="7889"/>
                      </a:lnTo>
                      <a:lnTo>
                        <a:pt x="2909" y="7994"/>
                      </a:lnTo>
                      <a:lnTo>
                        <a:pt x="2909" y="8056"/>
                      </a:lnTo>
                      <a:lnTo>
                        <a:pt x="3055" y="8098"/>
                      </a:lnTo>
                      <a:lnTo>
                        <a:pt x="3013" y="8182"/>
                      </a:lnTo>
                      <a:lnTo>
                        <a:pt x="2930" y="8182"/>
                      </a:lnTo>
                      <a:lnTo>
                        <a:pt x="2783" y="8370"/>
                      </a:lnTo>
                      <a:lnTo>
                        <a:pt x="2888" y="8412"/>
                      </a:lnTo>
                      <a:lnTo>
                        <a:pt x="2804" y="8496"/>
                      </a:lnTo>
                      <a:lnTo>
                        <a:pt x="2825" y="8600"/>
                      </a:lnTo>
                      <a:lnTo>
                        <a:pt x="2720" y="8580"/>
                      </a:lnTo>
                      <a:lnTo>
                        <a:pt x="2637" y="8496"/>
                      </a:lnTo>
                      <a:lnTo>
                        <a:pt x="2511" y="8496"/>
                      </a:lnTo>
                      <a:lnTo>
                        <a:pt x="2427" y="8538"/>
                      </a:lnTo>
                      <a:lnTo>
                        <a:pt x="2427" y="8642"/>
                      </a:lnTo>
                      <a:lnTo>
                        <a:pt x="2365" y="8705"/>
                      </a:lnTo>
                      <a:lnTo>
                        <a:pt x="2260" y="8747"/>
                      </a:lnTo>
                      <a:lnTo>
                        <a:pt x="2260" y="8747"/>
                      </a:lnTo>
                      <a:lnTo>
                        <a:pt x="2323" y="8684"/>
                      </a:lnTo>
                      <a:lnTo>
                        <a:pt x="2386" y="8642"/>
                      </a:lnTo>
                      <a:lnTo>
                        <a:pt x="2302" y="8538"/>
                      </a:lnTo>
                      <a:lnTo>
                        <a:pt x="2302" y="8433"/>
                      </a:lnTo>
                      <a:lnTo>
                        <a:pt x="2218" y="8328"/>
                      </a:lnTo>
                      <a:lnTo>
                        <a:pt x="2155" y="8328"/>
                      </a:lnTo>
                      <a:lnTo>
                        <a:pt x="2093" y="8412"/>
                      </a:lnTo>
                      <a:lnTo>
                        <a:pt x="1988" y="8412"/>
                      </a:lnTo>
                      <a:lnTo>
                        <a:pt x="1988" y="8454"/>
                      </a:lnTo>
                      <a:lnTo>
                        <a:pt x="2155" y="8454"/>
                      </a:lnTo>
                      <a:lnTo>
                        <a:pt x="1988" y="8600"/>
                      </a:lnTo>
                      <a:lnTo>
                        <a:pt x="1883" y="8580"/>
                      </a:lnTo>
                      <a:lnTo>
                        <a:pt x="1800" y="8580"/>
                      </a:lnTo>
                      <a:lnTo>
                        <a:pt x="1695" y="8684"/>
                      </a:lnTo>
                      <a:lnTo>
                        <a:pt x="1758" y="8705"/>
                      </a:lnTo>
                      <a:lnTo>
                        <a:pt x="1842" y="8684"/>
                      </a:lnTo>
                      <a:lnTo>
                        <a:pt x="1862" y="8705"/>
                      </a:lnTo>
                      <a:lnTo>
                        <a:pt x="1737" y="8789"/>
                      </a:lnTo>
                      <a:lnTo>
                        <a:pt x="1674" y="8831"/>
                      </a:lnTo>
                      <a:lnTo>
                        <a:pt x="1632" y="8789"/>
                      </a:lnTo>
                      <a:lnTo>
                        <a:pt x="1549" y="8789"/>
                      </a:lnTo>
                      <a:lnTo>
                        <a:pt x="1549" y="8831"/>
                      </a:lnTo>
                      <a:lnTo>
                        <a:pt x="1674" y="8914"/>
                      </a:lnTo>
                      <a:lnTo>
                        <a:pt x="1800" y="8914"/>
                      </a:lnTo>
                      <a:lnTo>
                        <a:pt x="1779" y="8977"/>
                      </a:lnTo>
                      <a:lnTo>
                        <a:pt x="1862" y="9019"/>
                      </a:lnTo>
                      <a:lnTo>
                        <a:pt x="1842" y="9103"/>
                      </a:lnTo>
                      <a:lnTo>
                        <a:pt x="1695" y="9040"/>
                      </a:lnTo>
                      <a:lnTo>
                        <a:pt x="1695" y="8956"/>
                      </a:lnTo>
                      <a:lnTo>
                        <a:pt x="1590" y="8956"/>
                      </a:lnTo>
                      <a:lnTo>
                        <a:pt x="1486" y="8893"/>
                      </a:lnTo>
                      <a:lnTo>
                        <a:pt x="1465" y="8810"/>
                      </a:lnTo>
                      <a:lnTo>
                        <a:pt x="1444" y="8810"/>
                      </a:lnTo>
                      <a:lnTo>
                        <a:pt x="1423" y="8914"/>
                      </a:lnTo>
                      <a:lnTo>
                        <a:pt x="1528" y="9040"/>
                      </a:lnTo>
                      <a:lnTo>
                        <a:pt x="1632" y="9124"/>
                      </a:lnTo>
                      <a:lnTo>
                        <a:pt x="1695" y="9124"/>
                      </a:lnTo>
                      <a:lnTo>
                        <a:pt x="1758" y="9165"/>
                      </a:lnTo>
                      <a:lnTo>
                        <a:pt x="1653" y="9165"/>
                      </a:lnTo>
                      <a:lnTo>
                        <a:pt x="1486" y="9124"/>
                      </a:lnTo>
                      <a:lnTo>
                        <a:pt x="1360" y="8956"/>
                      </a:lnTo>
                      <a:lnTo>
                        <a:pt x="1277" y="8977"/>
                      </a:lnTo>
                      <a:lnTo>
                        <a:pt x="1214" y="8935"/>
                      </a:lnTo>
                      <a:lnTo>
                        <a:pt x="1067" y="8935"/>
                      </a:lnTo>
                      <a:lnTo>
                        <a:pt x="1026" y="8893"/>
                      </a:lnTo>
                      <a:lnTo>
                        <a:pt x="963" y="8935"/>
                      </a:lnTo>
                      <a:lnTo>
                        <a:pt x="1005" y="9019"/>
                      </a:lnTo>
                      <a:lnTo>
                        <a:pt x="942" y="9061"/>
                      </a:lnTo>
                      <a:lnTo>
                        <a:pt x="1026" y="9165"/>
                      </a:lnTo>
                      <a:lnTo>
                        <a:pt x="1214" y="9124"/>
                      </a:lnTo>
                      <a:lnTo>
                        <a:pt x="1235" y="9144"/>
                      </a:lnTo>
                      <a:lnTo>
                        <a:pt x="1151" y="9207"/>
                      </a:lnTo>
                      <a:lnTo>
                        <a:pt x="1214" y="9228"/>
                      </a:lnTo>
                      <a:lnTo>
                        <a:pt x="1339" y="9165"/>
                      </a:lnTo>
                      <a:lnTo>
                        <a:pt x="1423" y="9165"/>
                      </a:lnTo>
                      <a:lnTo>
                        <a:pt x="1381" y="9228"/>
                      </a:lnTo>
                      <a:lnTo>
                        <a:pt x="1214" y="9312"/>
                      </a:lnTo>
                      <a:lnTo>
                        <a:pt x="1151" y="9375"/>
                      </a:lnTo>
                      <a:lnTo>
                        <a:pt x="1026" y="9354"/>
                      </a:lnTo>
                      <a:lnTo>
                        <a:pt x="942" y="9228"/>
                      </a:lnTo>
                      <a:lnTo>
                        <a:pt x="900" y="9228"/>
                      </a:lnTo>
                      <a:lnTo>
                        <a:pt x="837" y="9270"/>
                      </a:lnTo>
                      <a:lnTo>
                        <a:pt x="753" y="9207"/>
                      </a:lnTo>
                      <a:lnTo>
                        <a:pt x="691" y="9249"/>
                      </a:lnTo>
                      <a:lnTo>
                        <a:pt x="628" y="9228"/>
                      </a:lnTo>
                      <a:lnTo>
                        <a:pt x="544" y="9270"/>
                      </a:lnTo>
                      <a:lnTo>
                        <a:pt x="586" y="9333"/>
                      </a:lnTo>
                      <a:lnTo>
                        <a:pt x="753" y="9354"/>
                      </a:lnTo>
                      <a:lnTo>
                        <a:pt x="858" y="9416"/>
                      </a:lnTo>
                      <a:lnTo>
                        <a:pt x="1005" y="9479"/>
                      </a:lnTo>
                      <a:lnTo>
                        <a:pt x="963" y="9584"/>
                      </a:lnTo>
                      <a:lnTo>
                        <a:pt x="1026" y="9668"/>
                      </a:lnTo>
                      <a:lnTo>
                        <a:pt x="921" y="9688"/>
                      </a:lnTo>
                      <a:lnTo>
                        <a:pt x="900" y="9668"/>
                      </a:lnTo>
                      <a:lnTo>
                        <a:pt x="900" y="9500"/>
                      </a:lnTo>
                      <a:lnTo>
                        <a:pt x="795" y="9479"/>
                      </a:lnTo>
                      <a:lnTo>
                        <a:pt x="691" y="9479"/>
                      </a:lnTo>
                      <a:lnTo>
                        <a:pt x="733" y="9563"/>
                      </a:lnTo>
                      <a:lnTo>
                        <a:pt x="712" y="9626"/>
                      </a:lnTo>
                      <a:lnTo>
                        <a:pt x="586" y="9542"/>
                      </a:lnTo>
                      <a:lnTo>
                        <a:pt x="481" y="9668"/>
                      </a:lnTo>
                      <a:lnTo>
                        <a:pt x="586" y="9730"/>
                      </a:lnTo>
                      <a:lnTo>
                        <a:pt x="502" y="9751"/>
                      </a:lnTo>
                      <a:lnTo>
                        <a:pt x="440" y="9772"/>
                      </a:lnTo>
                      <a:lnTo>
                        <a:pt x="398" y="9668"/>
                      </a:lnTo>
                      <a:lnTo>
                        <a:pt x="230" y="9647"/>
                      </a:lnTo>
                      <a:lnTo>
                        <a:pt x="293" y="9772"/>
                      </a:lnTo>
                      <a:lnTo>
                        <a:pt x="209" y="9793"/>
                      </a:lnTo>
                      <a:lnTo>
                        <a:pt x="189" y="9688"/>
                      </a:lnTo>
                      <a:lnTo>
                        <a:pt x="105" y="9626"/>
                      </a:lnTo>
                      <a:lnTo>
                        <a:pt x="63" y="9647"/>
                      </a:lnTo>
                      <a:lnTo>
                        <a:pt x="63" y="9688"/>
                      </a:lnTo>
                      <a:lnTo>
                        <a:pt x="168" y="9793"/>
                      </a:lnTo>
                      <a:lnTo>
                        <a:pt x="105" y="9856"/>
                      </a:lnTo>
                      <a:lnTo>
                        <a:pt x="168" y="9898"/>
                      </a:lnTo>
                      <a:lnTo>
                        <a:pt x="293" y="9877"/>
                      </a:lnTo>
                      <a:lnTo>
                        <a:pt x="481" y="9898"/>
                      </a:lnTo>
                      <a:lnTo>
                        <a:pt x="586" y="9981"/>
                      </a:lnTo>
                      <a:lnTo>
                        <a:pt x="733" y="9981"/>
                      </a:lnTo>
                      <a:lnTo>
                        <a:pt x="795" y="9940"/>
                      </a:lnTo>
                      <a:lnTo>
                        <a:pt x="858" y="9940"/>
                      </a:lnTo>
                      <a:lnTo>
                        <a:pt x="753" y="10023"/>
                      </a:lnTo>
                      <a:lnTo>
                        <a:pt x="607" y="10023"/>
                      </a:lnTo>
                      <a:lnTo>
                        <a:pt x="544" y="10065"/>
                      </a:lnTo>
                      <a:lnTo>
                        <a:pt x="377" y="9960"/>
                      </a:lnTo>
                      <a:lnTo>
                        <a:pt x="272" y="9981"/>
                      </a:lnTo>
                      <a:lnTo>
                        <a:pt x="209" y="9981"/>
                      </a:lnTo>
                      <a:lnTo>
                        <a:pt x="126" y="10023"/>
                      </a:lnTo>
                      <a:lnTo>
                        <a:pt x="0" y="10065"/>
                      </a:lnTo>
                      <a:lnTo>
                        <a:pt x="0" y="10107"/>
                      </a:lnTo>
                      <a:lnTo>
                        <a:pt x="189" y="10191"/>
                      </a:lnTo>
                      <a:lnTo>
                        <a:pt x="105" y="10274"/>
                      </a:lnTo>
                      <a:lnTo>
                        <a:pt x="209" y="10295"/>
                      </a:lnTo>
                      <a:lnTo>
                        <a:pt x="272" y="10253"/>
                      </a:lnTo>
                      <a:lnTo>
                        <a:pt x="419" y="10253"/>
                      </a:lnTo>
                      <a:lnTo>
                        <a:pt x="314" y="10316"/>
                      </a:lnTo>
                      <a:lnTo>
                        <a:pt x="126" y="10316"/>
                      </a:lnTo>
                      <a:lnTo>
                        <a:pt x="105" y="10358"/>
                      </a:lnTo>
                      <a:lnTo>
                        <a:pt x="63" y="10358"/>
                      </a:lnTo>
                      <a:lnTo>
                        <a:pt x="63" y="10379"/>
                      </a:lnTo>
                      <a:lnTo>
                        <a:pt x="126" y="10400"/>
                      </a:lnTo>
                      <a:lnTo>
                        <a:pt x="189" y="10400"/>
                      </a:lnTo>
                      <a:lnTo>
                        <a:pt x="105" y="10463"/>
                      </a:lnTo>
                      <a:lnTo>
                        <a:pt x="63" y="10484"/>
                      </a:lnTo>
                      <a:lnTo>
                        <a:pt x="63" y="10525"/>
                      </a:lnTo>
                      <a:lnTo>
                        <a:pt x="105" y="10546"/>
                      </a:lnTo>
                      <a:lnTo>
                        <a:pt x="168" y="10630"/>
                      </a:lnTo>
                      <a:lnTo>
                        <a:pt x="293" y="10630"/>
                      </a:lnTo>
                      <a:lnTo>
                        <a:pt x="335" y="10588"/>
                      </a:lnTo>
                      <a:lnTo>
                        <a:pt x="523" y="10546"/>
                      </a:lnTo>
                      <a:lnTo>
                        <a:pt x="649" y="10588"/>
                      </a:lnTo>
                      <a:lnTo>
                        <a:pt x="691" y="10609"/>
                      </a:lnTo>
                      <a:lnTo>
                        <a:pt x="753" y="10546"/>
                      </a:lnTo>
                      <a:lnTo>
                        <a:pt x="753" y="10484"/>
                      </a:lnTo>
                      <a:lnTo>
                        <a:pt x="837" y="10463"/>
                      </a:lnTo>
                      <a:lnTo>
                        <a:pt x="858" y="10525"/>
                      </a:lnTo>
                      <a:lnTo>
                        <a:pt x="963" y="10525"/>
                      </a:lnTo>
                      <a:lnTo>
                        <a:pt x="1067" y="10421"/>
                      </a:lnTo>
                      <a:lnTo>
                        <a:pt x="1130" y="10463"/>
                      </a:lnTo>
                      <a:lnTo>
                        <a:pt x="1130" y="10505"/>
                      </a:lnTo>
                      <a:lnTo>
                        <a:pt x="1046" y="10525"/>
                      </a:lnTo>
                      <a:lnTo>
                        <a:pt x="1151" y="10588"/>
                      </a:lnTo>
                      <a:lnTo>
                        <a:pt x="1214" y="10525"/>
                      </a:lnTo>
                      <a:lnTo>
                        <a:pt x="1214" y="10463"/>
                      </a:lnTo>
                      <a:lnTo>
                        <a:pt x="1277" y="10358"/>
                      </a:lnTo>
                      <a:lnTo>
                        <a:pt x="1256" y="10421"/>
                      </a:lnTo>
                      <a:lnTo>
                        <a:pt x="1339" y="10525"/>
                      </a:lnTo>
                      <a:lnTo>
                        <a:pt x="1277" y="10609"/>
                      </a:lnTo>
                      <a:lnTo>
                        <a:pt x="1130" y="10672"/>
                      </a:lnTo>
                      <a:lnTo>
                        <a:pt x="1046" y="10714"/>
                      </a:lnTo>
                      <a:lnTo>
                        <a:pt x="1109" y="10735"/>
                      </a:lnTo>
                      <a:lnTo>
                        <a:pt x="1046" y="10839"/>
                      </a:lnTo>
                      <a:lnTo>
                        <a:pt x="921" y="10839"/>
                      </a:lnTo>
                      <a:lnTo>
                        <a:pt x="921" y="10797"/>
                      </a:lnTo>
                      <a:lnTo>
                        <a:pt x="963" y="10735"/>
                      </a:lnTo>
                      <a:lnTo>
                        <a:pt x="942" y="10630"/>
                      </a:lnTo>
                      <a:lnTo>
                        <a:pt x="837" y="10609"/>
                      </a:lnTo>
                      <a:lnTo>
                        <a:pt x="733" y="10735"/>
                      </a:lnTo>
                      <a:lnTo>
                        <a:pt x="712" y="10797"/>
                      </a:lnTo>
                      <a:lnTo>
                        <a:pt x="628" y="10693"/>
                      </a:lnTo>
                      <a:lnTo>
                        <a:pt x="523" y="10672"/>
                      </a:lnTo>
                      <a:lnTo>
                        <a:pt x="419" y="10693"/>
                      </a:lnTo>
                      <a:lnTo>
                        <a:pt x="335" y="10672"/>
                      </a:lnTo>
                      <a:lnTo>
                        <a:pt x="209" y="10735"/>
                      </a:lnTo>
                      <a:lnTo>
                        <a:pt x="126" y="10735"/>
                      </a:lnTo>
                      <a:lnTo>
                        <a:pt x="63" y="10693"/>
                      </a:lnTo>
                      <a:lnTo>
                        <a:pt x="21" y="10693"/>
                      </a:lnTo>
                      <a:lnTo>
                        <a:pt x="63" y="10797"/>
                      </a:lnTo>
                      <a:lnTo>
                        <a:pt x="21" y="10839"/>
                      </a:lnTo>
                      <a:lnTo>
                        <a:pt x="84" y="10902"/>
                      </a:lnTo>
                      <a:lnTo>
                        <a:pt x="168" y="10881"/>
                      </a:lnTo>
                      <a:lnTo>
                        <a:pt x="209" y="10818"/>
                      </a:lnTo>
                      <a:lnTo>
                        <a:pt x="293" y="10818"/>
                      </a:lnTo>
                      <a:lnTo>
                        <a:pt x="209" y="10902"/>
                      </a:lnTo>
                      <a:lnTo>
                        <a:pt x="209" y="11007"/>
                      </a:lnTo>
                      <a:lnTo>
                        <a:pt x="168" y="11049"/>
                      </a:lnTo>
                      <a:lnTo>
                        <a:pt x="84" y="11007"/>
                      </a:lnTo>
                      <a:lnTo>
                        <a:pt x="126" y="11132"/>
                      </a:lnTo>
                      <a:lnTo>
                        <a:pt x="189" y="11195"/>
                      </a:lnTo>
                      <a:lnTo>
                        <a:pt x="335" y="11007"/>
                      </a:lnTo>
                      <a:lnTo>
                        <a:pt x="481" y="11049"/>
                      </a:lnTo>
                      <a:lnTo>
                        <a:pt x="419" y="11111"/>
                      </a:lnTo>
                      <a:lnTo>
                        <a:pt x="419" y="11195"/>
                      </a:lnTo>
                      <a:lnTo>
                        <a:pt x="293" y="11258"/>
                      </a:lnTo>
                      <a:lnTo>
                        <a:pt x="314" y="11300"/>
                      </a:lnTo>
                      <a:lnTo>
                        <a:pt x="398" y="11321"/>
                      </a:lnTo>
                      <a:lnTo>
                        <a:pt x="377" y="11404"/>
                      </a:lnTo>
                      <a:lnTo>
                        <a:pt x="419" y="11467"/>
                      </a:lnTo>
                      <a:lnTo>
                        <a:pt x="377" y="11572"/>
                      </a:lnTo>
                      <a:lnTo>
                        <a:pt x="419" y="11572"/>
                      </a:lnTo>
                      <a:lnTo>
                        <a:pt x="502" y="11446"/>
                      </a:lnTo>
                      <a:lnTo>
                        <a:pt x="586" y="11425"/>
                      </a:lnTo>
                      <a:lnTo>
                        <a:pt x="607" y="11300"/>
                      </a:lnTo>
                      <a:lnTo>
                        <a:pt x="816" y="11216"/>
                      </a:lnTo>
                      <a:lnTo>
                        <a:pt x="921" y="11216"/>
                      </a:lnTo>
                      <a:lnTo>
                        <a:pt x="1005" y="11195"/>
                      </a:lnTo>
                      <a:lnTo>
                        <a:pt x="942" y="11237"/>
                      </a:lnTo>
                      <a:lnTo>
                        <a:pt x="837" y="11321"/>
                      </a:lnTo>
                      <a:lnTo>
                        <a:pt x="837" y="11446"/>
                      </a:lnTo>
                      <a:lnTo>
                        <a:pt x="858" y="11530"/>
                      </a:lnTo>
                      <a:lnTo>
                        <a:pt x="795" y="11467"/>
                      </a:lnTo>
                      <a:lnTo>
                        <a:pt x="753" y="11341"/>
                      </a:lnTo>
                      <a:lnTo>
                        <a:pt x="712" y="11341"/>
                      </a:lnTo>
                      <a:lnTo>
                        <a:pt x="628" y="11467"/>
                      </a:lnTo>
                      <a:lnTo>
                        <a:pt x="586" y="11509"/>
                      </a:lnTo>
                      <a:lnTo>
                        <a:pt x="691" y="11530"/>
                      </a:lnTo>
                      <a:lnTo>
                        <a:pt x="586" y="11655"/>
                      </a:lnTo>
                      <a:lnTo>
                        <a:pt x="502" y="11655"/>
                      </a:lnTo>
                      <a:lnTo>
                        <a:pt x="481" y="11739"/>
                      </a:lnTo>
                      <a:lnTo>
                        <a:pt x="523" y="11760"/>
                      </a:lnTo>
                      <a:lnTo>
                        <a:pt x="691" y="11760"/>
                      </a:lnTo>
                      <a:lnTo>
                        <a:pt x="733" y="11823"/>
                      </a:lnTo>
                      <a:lnTo>
                        <a:pt x="607" y="11844"/>
                      </a:lnTo>
                      <a:lnTo>
                        <a:pt x="586" y="11885"/>
                      </a:lnTo>
                      <a:lnTo>
                        <a:pt x="544" y="11969"/>
                      </a:lnTo>
                      <a:lnTo>
                        <a:pt x="440" y="11885"/>
                      </a:lnTo>
                      <a:lnTo>
                        <a:pt x="398" y="11927"/>
                      </a:lnTo>
                      <a:lnTo>
                        <a:pt x="377" y="12032"/>
                      </a:lnTo>
                      <a:lnTo>
                        <a:pt x="335" y="11885"/>
                      </a:lnTo>
                      <a:lnTo>
                        <a:pt x="272" y="11948"/>
                      </a:lnTo>
                      <a:lnTo>
                        <a:pt x="168" y="12074"/>
                      </a:lnTo>
                      <a:lnTo>
                        <a:pt x="209" y="12178"/>
                      </a:lnTo>
                      <a:lnTo>
                        <a:pt x="335" y="12367"/>
                      </a:lnTo>
                      <a:lnTo>
                        <a:pt x="398" y="12262"/>
                      </a:lnTo>
                      <a:lnTo>
                        <a:pt x="419" y="12283"/>
                      </a:lnTo>
                      <a:lnTo>
                        <a:pt x="502" y="12262"/>
                      </a:lnTo>
                      <a:lnTo>
                        <a:pt x="481" y="12199"/>
                      </a:lnTo>
                      <a:lnTo>
                        <a:pt x="523" y="12095"/>
                      </a:lnTo>
                      <a:lnTo>
                        <a:pt x="649" y="12178"/>
                      </a:lnTo>
                      <a:lnTo>
                        <a:pt x="607" y="12241"/>
                      </a:lnTo>
                      <a:lnTo>
                        <a:pt x="649" y="12304"/>
                      </a:lnTo>
                      <a:lnTo>
                        <a:pt x="628" y="12388"/>
                      </a:lnTo>
                      <a:lnTo>
                        <a:pt x="586" y="12450"/>
                      </a:lnTo>
                      <a:lnTo>
                        <a:pt x="628" y="12597"/>
                      </a:lnTo>
                      <a:lnTo>
                        <a:pt x="691" y="12555"/>
                      </a:lnTo>
                      <a:lnTo>
                        <a:pt x="816" y="12513"/>
                      </a:lnTo>
                      <a:lnTo>
                        <a:pt x="900" y="12597"/>
                      </a:lnTo>
                      <a:lnTo>
                        <a:pt x="753" y="12597"/>
                      </a:lnTo>
                      <a:lnTo>
                        <a:pt x="712" y="12639"/>
                      </a:lnTo>
                      <a:lnTo>
                        <a:pt x="753" y="12722"/>
                      </a:lnTo>
                      <a:lnTo>
                        <a:pt x="753" y="12785"/>
                      </a:lnTo>
                      <a:lnTo>
                        <a:pt x="544" y="12618"/>
                      </a:lnTo>
                      <a:lnTo>
                        <a:pt x="481" y="12639"/>
                      </a:lnTo>
                      <a:lnTo>
                        <a:pt x="419" y="12597"/>
                      </a:lnTo>
                      <a:lnTo>
                        <a:pt x="314" y="12597"/>
                      </a:lnTo>
                      <a:lnTo>
                        <a:pt x="314" y="12701"/>
                      </a:lnTo>
                      <a:lnTo>
                        <a:pt x="272" y="12764"/>
                      </a:lnTo>
                      <a:lnTo>
                        <a:pt x="419" y="12994"/>
                      </a:lnTo>
                      <a:lnTo>
                        <a:pt x="523" y="13015"/>
                      </a:lnTo>
                      <a:lnTo>
                        <a:pt x="691" y="13141"/>
                      </a:lnTo>
                      <a:lnTo>
                        <a:pt x="900" y="13245"/>
                      </a:lnTo>
                      <a:lnTo>
                        <a:pt x="921" y="13308"/>
                      </a:lnTo>
                      <a:lnTo>
                        <a:pt x="858" y="13329"/>
                      </a:lnTo>
                      <a:lnTo>
                        <a:pt x="963" y="13413"/>
                      </a:lnTo>
                      <a:lnTo>
                        <a:pt x="1026" y="13392"/>
                      </a:lnTo>
                      <a:lnTo>
                        <a:pt x="1005" y="13287"/>
                      </a:lnTo>
                      <a:lnTo>
                        <a:pt x="1067" y="13287"/>
                      </a:lnTo>
                      <a:lnTo>
                        <a:pt x="1151" y="13329"/>
                      </a:lnTo>
                      <a:lnTo>
                        <a:pt x="1130" y="13350"/>
                      </a:lnTo>
                      <a:lnTo>
                        <a:pt x="1235" y="13497"/>
                      </a:lnTo>
                      <a:lnTo>
                        <a:pt x="1277" y="13434"/>
                      </a:lnTo>
                      <a:lnTo>
                        <a:pt x="1339" y="13455"/>
                      </a:lnTo>
                      <a:lnTo>
                        <a:pt x="1444" y="13413"/>
                      </a:lnTo>
                      <a:lnTo>
                        <a:pt x="1570" y="13308"/>
                      </a:lnTo>
                      <a:lnTo>
                        <a:pt x="1632" y="13287"/>
                      </a:lnTo>
                      <a:lnTo>
                        <a:pt x="1653" y="13225"/>
                      </a:lnTo>
                      <a:lnTo>
                        <a:pt x="1674" y="13245"/>
                      </a:lnTo>
                      <a:lnTo>
                        <a:pt x="1695" y="13329"/>
                      </a:lnTo>
                      <a:lnTo>
                        <a:pt x="1779" y="13329"/>
                      </a:lnTo>
                      <a:lnTo>
                        <a:pt x="1988" y="13120"/>
                      </a:lnTo>
                      <a:lnTo>
                        <a:pt x="1967" y="13078"/>
                      </a:lnTo>
                      <a:lnTo>
                        <a:pt x="1883" y="12932"/>
                      </a:lnTo>
                      <a:lnTo>
                        <a:pt x="2051" y="13036"/>
                      </a:lnTo>
                      <a:lnTo>
                        <a:pt x="2155" y="12911"/>
                      </a:lnTo>
                      <a:lnTo>
                        <a:pt x="2114" y="12890"/>
                      </a:lnTo>
                      <a:lnTo>
                        <a:pt x="2197" y="12827"/>
                      </a:lnTo>
                      <a:lnTo>
                        <a:pt x="2176" y="12764"/>
                      </a:lnTo>
                      <a:lnTo>
                        <a:pt x="2281" y="12701"/>
                      </a:lnTo>
                      <a:lnTo>
                        <a:pt x="2386" y="12681"/>
                      </a:lnTo>
                      <a:lnTo>
                        <a:pt x="2386" y="12597"/>
                      </a:lnTo>
                      <a:lnTo>
                        <a:pt x="2302" y="12492"/>
                      </a:lnTo>
                      <a:lnTo>
                        <a:pt x="2323" y="12409"/>
                      </a:lnTo>
                      <a:lnTo>
                        <a:pt x="2260" y="12304"/>
                      </a:lnTo>
                      <a:lnTo>
                        <a:pt x="2155" y="12241"/>
                      </a:lnTo>
                      <a:lnTo>
                        <a:pt x="2176" y="12157"/>
                      </a:lnTo>
                      <a:lnTo>
                        <a:pt x="2218" y="12178"/>
                      </a:lnTo>
                      <a:lnTo>
                        <a:pt x="2323" y="12304"/>
                      </a:lnTo>
                      <a:lnTo>
                        <a:pt x="2386" y="12471"/>
                      </a:lnTo>
                      <a:lnTo>
                        <a:pt x="2406" y="12492"/>
                      </a:lnTo>
                      <a:lnTo>
                        <a:pt x="2490" y="12513"/>
                      </a:lnTo>
                      <a:lnTo>
                        <a:pt x="2469" y="12576"/>
                      </a:lnTo>
                      <a:lnTo>
                        <a:pt x="2511" y="12639"/>
                      </a:lnTo>
                      <a:lnTo>
                        <a:pt x="2616" y="12597"/>
                      </a:lnTo>
                      <a:lnTo>
                        <a:pt x="2595" y="12513"/>
                      </a:lnTo>
                      <a:lnTo>
                        <a:pt x="2532" y="12492"/>
                      </a:lnTo>
                      <a:lnTo>
                        <a:pt x="2595" y="12409"/>
                      </a:lnTo>
                      <a:lnTo>
                        <a:pt x="2678" y="12492"/>
                      </a:lnTo>
                      <a:lnTo>
                        <a:pt x="2699" y="12555"/>
                      </a:lnTo>
                      <a:lnTo>
                        <a:pt x="2825" y="12409"/>
                      </a:lnTo>
                      <a:lnTo>
                        <a:pt x="2846" y="12283"/>
                      </a:lnTo>
                      <a:lnTo>
                        <a:pt x="2825" y="12178"/>
                      </a:lnTo>
                      <a:lnTo>
                        <a:pt x="2741" y="12157"/>
                      </a:lnTo>
                      <a:lnTo>
                        <a:pt x="2720" y="12074"/>
                      </a:lnTo>
                      <a:lnTo>
                        <a:pt x="2783" y="12053"/>
                      </a:lnTo>
                      <a:lnTo>
                        <a:pt x="2783" y="11990"/>
                      </a:lnTo>
                      <a:lnTo>
                        <a:pt x="2825" y="11990"/>
                      </a:lnTo>
                      <a:lnTo>
                        <a:pt x="2888" y="11948"/>
                      </a:lnTo>
                      <a:lnTo>
                        <a:pt x="2825" y="11865"/>
                      </a:lnTo>
                      <a:lnTo>
                        <a:pt x="2825" y="11760"/>
                      </a:lnTo>
                      <a:lnTo>
                        <a:pt x="2909" y="11718"/>
                      </a:lnTo>
                      <a:lnTo>
                        <a:pt x="2992" y="11781"/>
                      </a:lnTo>
                      <a:lnTo>
                        <a:pt x="2930" y="11885"/>
                      </a:lnTo>
                      <a:lnTo>
                        <a:pt x="2950" y="12032"/>
                      </a:lnTo>
                      <a:lnTo>
                        <a:pt x="2930" y="12095"/>
                      </a:lnTo>
                      <a:lnTo>
                        <a:pt x="2992" y="12199"/>
                      </a:lnTo>
                      <a:lnTo>
                        <a:pt x="3013" y="12283"/>
                      </a:lnTo>
                      <a:lnTo>
                        <a:pt x="3118" y="12409"/>
                      </a:lnTo>
                      <a:lnTo>
                        <a:pt x="3264" y="12409"/>
                      </a:lnTo>
                      <a:lnTo>
                        <a:pt x="3327" y="12450"/>
                      </a:lnTo>
                      <a:lnTo>
                        <a:pt x="3264" y="12492"/>
                      </a:lnTo>
                      <a:lnTo>
                        <a:pt x="3348" y="12555"/>
                      </a:lnTo>
                      <a:lnTo>
                        <a:pt x="3432" y="12639"/>
                      </a:lnTo>
                      <a:lnTo>
                        <a:pt x="3474" y="12555"/>
                      </a:lnTo>
                      <a:lnTo>
                        <a:pt x="3453" y="12178"/>
                      </a:lnTo>
                      <a:lnTo>
                        <a:pt x="3369" y="12032"/>
                      </a:lnTo>
                      <a:lnTo>
                        <a:pt x="3432" y="11948"/>
                      </a:lnTo>
                      <a:lnTo>
                        <a:pt x="3515" y="11885"/>
                      </a:lnTo>
                      <a:lnTo>
                        <a:pt x="3432" y="11781"/>
                      </a:lnTo>
                      <a:lnTo>
                        <a:pt x="3474" y="11718"/>
                      </a:lnTo>
                      <a:lnTo>
                        <a:pt x="3662" y="11676"/>
                      </a:lnTo>
                      <a:lnTo>
                        <a:pt x="3683" y="11593"/>
                      </a:lnTo>
                      <a:lnTo>
                        <a:pt x="3683" y="11467"/>
                      </a:lnTo>
                      <a:lnTo>
                        <a:pt x="3766" y="11321"/>
                      </a:lnTo>
                      <a:lnTo>
                        <a:pt x="3683" y="11195"/>
                      </a:lnTo>
                      <a:lnTo>
                        <a:pt x="3662" y="10923"/>
                      </a:lnTo>
                      <a:lnTo>
                        <a:pt x="3536" y="10714"/>
                      </a:lnTo>
                      <a:lnTo>
                        <a:pt x="3557" y="10609"/>
                      </a:lnTo>
                      <a:lnTo>
                        <a:pt x="3829" y="10525"/>
                      </a:lnTo>
                      <a:lnTo>
                        <a:pt x="3829" y="10358"/>
                      </a:lnTo>
                      <a:lnTo>
                        <a:pt x="3871" y="10212"/>
                      </a:lnTo>
                      <a:lnTo>
                        <a:pt x="3662" y="10002"/>
                      </a:lnTo>
                      <a:lnTo>
                        <a:pt x="3515" y="9898"/>
                      </a:lnTo>
                      <a:lnTo>
                        <a:pt x="3515" y="9688"/>
                      </a:lnTo>
                      <a:lnTo>
                        <a:pt x="3536" y="9479"/>
                      </a:lnTo>
                      <a:lnTo>
                        <a:pt x="3515" y="9249"/>
                      </a:lnTo>
                      <a:lnTo>
                        <a:pt x="3453" y="9103"/>
                      </a:lnTo>
                      <a:lnTo>
                        <a:pt x="3515" y="8914"/>
                      </a:lnTo>
                      <a:lnTo>
                        <a:pt x="3453" y="8621"/>
                      </a:lnTo>
                      <a:lnTo>
                        <a:pt x="3411" y="8308"/>
                      </a:lnTo>
                      <a:lnTo>
                        <a:pt x="3453" y="8077"/>
                      </a:lnTo>
                      <a:lnTo>
                        <a:pt x="3578" y="7847"/>
                      </a:lnTo>
                      <a:lnTo>
                        <a:pt x="3683" y="7764"/>
                      </a:lnTo>
                      <a:lnTo>
                        <a:pt x="3850" y="7784"/>
                      </a:lnTo>
                      <a:lnTo>
                        <a:pt x="4059" y="7805"/>
                      </a:lnTo>
                      <a:lnTo>
                        <a:pt x="4164" y="7680"/>
                      </a:lnTo>
                      <a:lnTo>
                        <a:pt x="4143" y="7450"/>
                      </a:lnTo>
                      <a:lnTo>
                        <a:pt x="4080" y="7366"/>
                      </a:lnTo>
                      <a:lnTo>
                        <a:pt x="4080" y="7240"/>
                      </a:lnTo>
                      <a:lnTo>
                        <a:pt x="4290" y="6738"/>
                      </a:lnTo>
                      <a:lnTo>
                        <a:pt x="4290" y="6487"/>
                      </a:lnTo>
                      <a:lnTo>
                        <a:pt x="4352" y="6215"/>
                      </a:lnTo>
                      <a:lnTo>
                        <a:pt x="4394" y="6069"/>
                      </a:lnTo>
                      <a:lnTo>
                        <a:pt x="4394" y="5901"/>
                      </a:lnTo>
                      <a:lnTo>
                        <a:pt x="4311" y="5818"/>
                      </a:lnTo>
                      <a:lnTo>
                        <a:pt x="4311" y="5692"/>
                      </a:lnTo>
                      <a:lnTo>
                        <a:pt x="4499" y="5587"/>
                      </a:lnTo>
                      <a:lnTo>
                        <a:pt x="4708" y="5567"/>
                      </a:lnTo>
                      <a:lnTo>
                        <a:pt x="4792" y="5483"/>
                      </a:lnTo>
                      <a:lnTo>
                        <a:pt x="4813" y="5357"/>
                      </a:lnTo>
                      <a:lnTo>
                        <a:pt x="4980" y="5064"/>
                      </a:lnTo>
                      <a:lnTo>
                        <a:pt x="5127" y="4855"/>
                      </a:lnTo>
                      <a:lnTo>
                        <a:pt x="5189" y="4730"/>
                      </a:lnTo>
                      <a:lnTo>
                        <a:pt x="5106" y="4541"/>
                      </a:lnTo>
                      <a:lnTo>
                        <a:pt x="5043" y="4458"/>
                      </a:lnTo>
                      <a:lnTo>
                        <a:pt x="5043" y="4206"/>
                      </a:lnTo>
                      <a:lnTo>
                        <a:pt x="5127" y="4186"/>
                      </a:lnTo>
                      <a:lnTo>
                        <a:pt x="5189" y="4081"/>
                      </a:lnTo>
                      <a:lnTo>
                        <a:pt x="5231" y="3934"/>
                      </a:lnTo>
                      <a:lnTo>
                        <a:pt x="5315" y="3893"/>
                      </a:lnTo>
                      <a:lnTo>
                        <a:pt x="5399" y="3704"/>
                      </a:lnTo>
                      <a:lnTo>
                        <a:pt x="5524" y="3600"/>
                      </a:lnTo>
                      <a:lnTo>
                        <a:pt x="5629" y="3683"/>
                      </a:lnTo>
                      <a:lnTo>
                        <a:pt x="5712" y="3725"/>
                      </a:lnTo>
                      <a:lnTo>
                        <a:pt x="5754" y="3725"/>
                      </a:lnTo>
                      <a:lnTo>
                        <a:pt x="5859" y="3621"/>
                      </a:lnTo>
                      <a:lnTo>
                        <a:pt x="5775" y="3516"/>
                      </a:lnTo>
                      <a:lnTo>
                        <a:pt x="5859" y="3474"/>
                      </a:lnTo>
                      <a:lnTo>
                        <a:pt x="5859" y="3390"/>
                      </a:lnTo>
                      <a:lnTo>
                        <a:pt x="5880" y="3349"/>
                      </a:lnTo>
                      <a:lnTo>
                        <a:pt x="5775" y="3181"/>
                      </a:lnTo>
                      <a:lnTo>
                        <a:pt x="5838" y="3160"/>
                      </a:lnTo>
                      <a:lnTo>
                        <a:pt x="6026" y="3160"/>
                      </a:lnTo>
                      <a:lnTo>
                        <a:pt x="6152" y="3077"/>
                      </a:lnTo>
                      <a:lnTo>
                        <a:pt x="6340" y="3139"/>
                      </a:lnTo>
                      <a:lnTo>
                        <a:pt x="6445" y="3202"/>
                      </a:lnTo>
                      <a:lnTo>
                        <a:pt x="6570" y="3223"/>
                      </a:lnTo>
                      <a:lnTo>
                        <a:pt x="6654" y="3286"/>
                      </a:lnTo>
                      <a:lnTo>
                        <a:pt x="6696" y="3265"/>
                      </a:lnTo>
                      <a:lnTo>
                        <a:pt x="6759" y="3307"/>
                      </a:lnTo>
                      <a:lnTo>
                        <a:pt x="6759" y="3160"/>
                      </a:lnTo>
                      <a:lnTo>
                        <a:pt x="6696" y="3077"/>
                      </a:lnTo>
                      <a:lnTo>
                        <a:pt x="6717" y="2888"/>
                      </a:lnTo>
                      <a:lnTo>
                        <a:pt x="6800" y="2846"/>
                      </a:lnTo>
                      <a:lnTo>
                        <a:pt x="6779" y="2700"/>
                      </a:lnTo>
                      <a:lnTo>
                        <a:pt x="6696" y="2658"/>
                      </a:lnTo>
                      <a:lnTo>
                        <a:pt x="6675" y="2554"/>
                      </a:lnTo>
                      <a:lnTo>
                        <a:pt x="6675" y="2554"/>
                      </a:lnTo>
                      <a:lnTo>
                        <a:pt x="6800" y="2616"/>
                      </a:lnTo>
                      <a:lnTo>
                        <a:pt x="6926" y="2574"/>
                      </a:lnTo>
                      <a:lnTo>
                        <a:pt x="6989" y="2554"/>
                      </a:lnTo>
                      <a:lnTo>
                        <a:pt x="7010" y="2533"/>
                      </a:lnTo>
                      <a:lnTo>
                        <a:pt x="7072" y="2533"/>
                      </a:lnTo>
                      <a:lnTo>
                        <a:pt x="7093" y="2512"/>
                      </a:lnTo>
                      <a:lnTo>
                        <a:pt x="7072" y="2428"/>
                      </a:lnTo>
                      <a:lnTo>
                        <a:pt x="7093" y="2323"/>
                      </a:lnTo>
                      <a:lnTo>
                        <a:pt x="7177" y="2261"/>
                      </a:lnTo>
                      <a:lnTo>
                        <a:pt x="7282" y="2261"/>
                      </a:lnTo>
                      <a:lnTo>
                        <a:pt x="7344" y="2407"/>
                      </a:lnTo>
                      <a:lnTo>
                        <a:pt x="7616" y="2616"/>
                      </a:lnTo>
                      <a:lnTo>
                        <a:pt x="7637" y="2742"/>
                      </a:lnTo>
                      <a:lnTo>
                        <a:pt x="7742" y="2846"/>
                      </a:lnTo>
                      <a:lnTo>
                        <a:pt x="7909" y="2930"/>
                      </a:lnTo>
                      <a:lnTo>
                        <a:pt x="8160" y="2930"/>
                      </a:lnTo>
                      <a:lnTo>
                        <a:pt x="8328" y="2784"/>
                      </a:lnTo>
                      <a:lnTo>
                        <a:pt x="8391" y="2700"/>
                      </a:lnTo>
                      <a:lnTo>
                        <a:pt x="8495" y="2700"/>
                      </a:lnTo>
                      <a:lnTo>
                        <a:pt x="8704" y="2846"/>
                      </a:lnTo>
                      <a:lnTo>
                        <a:pt x="8851" y="2867"/>
                      </a:lnTo>
                      <a:lnTo>
                        <a:pt x="8893" y="2742"/>
                      </a:lnTo>
                      <a:lnTo>
                        <a:pt x="8976" y="2679"/>
                      </a:lnTo>
                      <a:lnTo>
                        <a:pt x="9060" y="2616"/>
                      </a:lnTo>
                      <a:lnTo>
                        <a:pt x="9165" y="2616"/>
                      </a:lnTo>
                      <a:lnTo>
                        <a:pt x="9269" y="2554"/>
                      </a:lnTo>
                      <a:lnTo>
                        <a:pt x="9311" y="2470"/>
                      </a:lnTo>
                      <a:lnTo>
                        <a:pt x="9269" y="2365"/>
                      </a:lnTo>
                      <a:lnTo>
                        <a:pt x="9207" y="2219"/>
                      </a:lnTo>
                      <a:lnTo>
                        <a:pt x="9228" y="1905"/>
                      </a:lnTo>
                      <a:lnTo>
                        <a:pt x="9290" y="1821"/>
                      </a:lnTo>
                      <a:lnTo>
                        <a:pt x="9228" y="1717"/>
                      </a:lnTo>
                      <a:lnTo>
                        <a:pt x="9290" y="1696"/>
                      </a:lnTo>
                      <a:lnTo>
                        <a:pt x="9395" y="1570"/>
                      </a:lnTo>
                      <a:lnTo>
                        <a:pt x="9374" y="1507"/>
                      </a:lnTo>
                      <a:lnTo>
                        <a:pt x="9500" y="1424"/>
                      </a:lnTo>
                      <a:lnTo>
                        <a:pt x="9646" y="1486"/>
                      </a:lnTo>
                      <a:lnTo>
                        <a:pt x="9730" y="1466"/>
                      </a:lnTo>
                      <a:lnTo>
                        <a:pt x="9730" y="1403"/>
                      </a:lnTo>
                      <a:lnTo>
                        <a:pt x="9813" y="1298"/>
                      </a:lnTo>
                      <a:lnTo>
                        <a:pt x="10065" y="1298"/>
                      </a:lnTo>
                      <a:lnTo>
                        <a:pt x="10169" y="1382"/>
                      </a:lnTo>
                      <a:lnTo>
                        <a:pt x="10316" y="1528"/>
                      </a:lnTo>
                      <a:lnTo>
                        <a:pt x="10378" y="1633"/>
                      </a:lnTo>
                      <a:lnTo>
                        <a:pt x="10525" y="1654"/>
                      </a:lnTo>
                      <a:lnTo>
                        <a:pt x="10692" y="1696"/>
                      </a:lnTo>
                      <a:lnTo>
                        <a:pt x="10755" y="1800"/>
                      </a:lnTo>
                      <a:lnTo>
                        <a:pt x="10860" y="1905"/>
                      </a:lnTo>
                      <a:lnTo>
                        <a:pt x="10839" y="2030"/>
                      </a:lnTo>
                      <a:lnTo>
                        <a:pt x="10734" y="2177"/>
                      </a:lnTo>
                      <a:lnTo>
                        <a:pt x="10755" y="2428"/>
                      </a:lnTo>
                      <a:lnTo>
                        <a:pt x="10839" y="2428"/>
                      </a:lnTo>
                      <a:lnTo>
                        <a:pt x="10839" y="2219"/>
                      </a:lnTo>
                      <a:lnTo>
                        <a:pt x="10985" y="2051"/>
                      </a:lnTo>
                      <a:lnTo>
                        <a:pt x="11111" y="2030"/>
                      </a:lnTo>
                      <a:lnTo>
                        <a:pt x="11194" y="1926"/>
                      </a:lnTo>
                      <a:lnTo>
                        <a:pt x="11194" y="1779"/>
                      </a:lnTo>
                      <a:lnTo>
                        <a:pt x="11299" y="1738"/>
                      </a:lnTo>
                      <a:lnTo>
                        <a:pt x="11404" y="1800"/>
                      </a:lnTo>
                      <a:lnTo>
                        <a:pt x="11487" y="1717"/>
                      </a:lnTo>
                      <a:lnTo>
                        <a:pt x="11487" y="1591"/>
                      </a:lnTo>
                      <a:lnTo>
                        <a:pt x="11425" y="1591"/>
                      </a:lnTo>
                      <a:lnTo>
                        <a:pt x="11362" y="1507"/>
                      </a:lnTo>
                      <a:lnTo>
                        <a:pt x="11299" y="1507"/>
                      </a:lnTo>
                      <a:lnTo>
                        <a:pt x="11278" y="1528"/>
                      </a:lnTo>
                      <a:lnTo>
                        <a:pt x="11278" y="1612"/>
                      </a:lnTo>
                      <a:lnTo>
                        <a:pt x="11215" y="1570"/>
                      </a:lnTo>
                      <a:lnTo>
                        <a:pt x="11194" y="1507"/>
                      </a:lnTo>
                      <a:lnTo>
                        <a:pt x="11153" y="1507"/>
                      </a:lnTo>
                      <a:lnTo>
                        <a:pt x="11153" y="1570"/>
                      </a:lnTo>
                      <a:lnTo>
                        <a:pt x="11111" y="1696"/>
                      </a:lnTo>
                      <a:lnTo>
                        <a:pt x="11090" y="1654"/>
                      </a:lnTo>
                      <a:lnTo>
                        <a:pt x="11048" y="1591"/>
                      </a:lnTo>
                      <a:lnTo>
                        <a:pt x="10964" y="1633"/>
                      </a:lnTo>
                      <a:lnTo>
                        <a:pt x="10943" y="1696"/>
                      </a:lnTo>
                      <a:lnTo>
                        <a:pt x="10901" y="1612"/>
                      </a:lnTo>
                      <a:lnTo>
                        <a:pt x="10881" y="1486"/>
                      </a:lnTo>
                      <a:lnTo>
                        <a:pt x="10839" y="1486"/>
                      </a:lnTo>
                      <a:lnTo>
                        <a:pt x="10776" y="1361"/>
                      </a:lnTo>
                      <a:lnTo>
                        <a:pt x="10734" y="1319"/>
                      </a:lnTo>
                      <a:lnTo>
                        <a:pt x="10650" y="1319"/>
                      </a:lnTo>
                      <a:lnTo>
                        <a:pt x="10567" y="1298"/>
                      </a:lnTo>
                      <a:lnTo>
                        <a:pt x="10420" y="1277"/>
                      </a:lnTo>
                      <a:lnTo>
                        <a:pt x="10357" y="1193"/>
                      </a:lnTo>
                      <a:lnTo>
                        <a:pt x="10378" y="1173"/>
                      </a:lnTo>
                      <a:lnTo>
                        <a:pt x="10546" y="1214"/>
                      </a:lnTo>
                      <a:lnTo>
                        <a:pt x="10692" y="1193"/>
                      </a:lnTo>
                      <a:lnTo>
                        <a:pt x="10797" y="1214"/>
                      </a:lnTo>
                      <a:lnTo>
                        <a:pt x="11048" y="1256"/>
                      </a:lnTo>
                      <a:lnTo>
                        <a:pt x="11194" y="1193"/>
                      </a:lnTo>
                      <a:lnTo>
                        <a:pt x="11299" y="984"/>
                      </a:lnTo>
                      <a:lnTo>
                        <a:pt x="11508" y="942"/>
                      </a:lnTo>
                      <a:lnTo>
                        <a:pt x="11613" y="859"/>
                      </a:lnTo>
                      <a:lnTo>
                        <a:pt x="11613" y="838"/>
                      </a:lnTo>
                      <a:lnTo>
                        <a:pt x="11529" y="796"/>
                      </a:lnTo>
                      <a:lnTo>
                        <a:pt x="11508" y="754"/>
                      </a:lnTo>
                      <a:lnTo>
                        <a:pt x="11425" y="733"/>
                      </a:lnTo>
                      <a:lnTo>
                        <a:pt x="11320" y="754"/>
                      </a:lnTo>
                      <a:lnTo>
                        <a:pt x="11194" y="608"/>
                      </a:lnTo>
                      <a:lnTo>
                        <a:pt x="11111" y="608"/>
                      </a:lnTo>
                      <a:lnTo>
                        <a:pt x="11006" y="733"/>
                      </a:lnTo>
                      <a:lnTo>
                        <a:pt x="10964" y="733"/>
                      </a:lnTo>
                      <a:lnTo>
                        <a:pt x="10943" y="691"/>
                      </a:lnTo>
                      <a:lnTo>
                        <a:pt x="11048" y="649"/>
                      </a:lnTo>
                      <a:lnTo>
                        <a:pt x="11048" y="566"/>
                      </a:lnTo>
                      <a:lnTo>
                        <a:pt x="10943" y="524"/>
                      </a:lnTo>
                      <a:lnTo>
                        <a:pt x="10901" y="482"/>
                      </a:lnTo>
                      <a:lnTo>
                        <a:pt x="10839" y="482"/>
                      </a:lnTo>
                      <a:lnTo>
                        <a:pt x="10776" y="608"/>
                      </a:lnTo>
                      <a:lnTo>
                        <a:pt x="10734" y="608"/>
                      </a:lnTo>
                      <a:lnTo>
                        <a:pt x="10734" y="524"/>
                      </a:lnTo>
                      <a:lnTo>
                        <a:pt x="10671" y="545"/>
                      </a:lnTo>
                      <a:lnTo>
                        <a:pt x="10650" y="587"/>
                      </a:lnTo>
                      <a:lnTo>
                        <a:pt x="10588" y="587"/>
                      </a:lnTo>
                      <a:lnTo>
                        <a:pt x="10567" y="545"/>
                      </a:lnTo>
                      <a:lnTo>
                        <a:pt x="10650" y="482"/>
                      </a:lnTo>
                      <a:lnTo>
                        <a:pt x="10650" y="419"/>
                      </a:lnTo>
                      <a:lnTo>
                        <a:pt x="10546" y="357"/>
                      </a:lnTo>
                      <a:lnTo>
                        <a:pt x="10420" y="357"/>
                      </a:lnTo>
                      <a:lnTo>
                        <a:pt x="10357" y="377"/>
                      </a:lnTo>
                      <a:lnTo>
                        <a:pt x="10337" y="545"/>
                      </a:lnTo>
                      <a:lnTo>
                        <a:pt x="10253" y="587"/>
                      </a:lnTo>
                      <a:lnTo>
                        <a:pt x="10253" y="649"/>
                      </a:lnTo>
                      <a:lnTo>
                        <a:pt x="10316" y="796"/>
                      </a:lnTo>
                      <a:lnTo>
                        <a:pt x="10316" y="880"/>
                      </a:lnTo>
                      <a:lnTo>
                        <a:pt x="10253" y="942"/>
                      </a:lnTo>
                      <a:lnTo>
                        <a:pt x="10211" y="838"/>
                      </a:lnTo>
                      <a:lnTo>
                        <a:pt x="10127" y="838"/>
                      </a:lnTo>
                      <a:lnTo>
                        <a:pt x="10127" y="859"/>
                      </a:lnTo>
                      <a:lnTo>
                        <a:pt x="10023" y="838"/>
                      </a:lnTo>
                      <a:lnTo>
                        <a:pt x="9897" y="901"/>
                      </a:lnTo>
                      <a:lnTo>
                        <a:pt x="9897" y="901"/>
                      </a:lnTo>
                      <a:lnTo>
                        <a:pt x="10002" y="754"/>
                      </a:lnTo>
                      <a:lnTo>
                        <a:pt x="10065" y="733"/>
                      </a:lnTo>
                      <a:lnTo>
                        <a:pt x="10127" y="608"/>
                      </a:lnTo>
                      <a:lnTo>
                        <a:pt x="10127" y="566"/>
                      </a:lnTo>
                      <a:lnTo>
                        <a:pt x="10065" y="566"/>
                      </a:lnTo>
                      <a:lnTo>
                        <a:pt x="9960" y="649"/>
                      </a:lnTo>
                      <a:lnTo>
                        <a:pt x="9897" y="649"/>
                      </a:lnTo>
                      <a:lnTo>
                        <a:pt x="9918" y="587"/>
                      </a:lnTo>
                      <a:lnTo>
                        <a:pt x="10002" y="524"/>
                      </a:lnTo>
                      <a:lnTo>
                        <a:pt x="10002" y="482"/>
                      </a:lnTo>
                      <a:lnTo>
                        <a:pt x="9897" y="461"/>
                      </a:lnTo>
                      <a:lnTo>
                        <a:pt x="9855" y="419"/>
                      </a:lnTo>
                      <a:lnTo>
                        <a:pt x="9960" y="377"/>
                      </a:lnTo>
                      <a:lnTo>
                        <a:pt x="10002" y="419"/>
                      </a:lnTo>
                      <a:lnTo>
                        <a:pt x="10127" y="419"/>
                      </a:lnTo>
                      <a:lnTo>
                        <a:pt x="10169" y="231"/>
                      </a:lnTo>
                      <a:lnTo>
                        <a:pt x="10169" y="168"/>
                      </a:lnTo>
                      <a:lnTo>
                        <a:pt x="10044" y="210"/>
                      </a:lnTo>
                      <a:lnTo>
                        <a:pt x="10002" y="147"/>
                      </a:lnTo>
                      <a:lnTo>
                        <a:pt x="10023" y="64"/>
                      </a:lnTo>
                      <a:lnTo>
                        <a:pt x="10002" y="1"/>
                      </a:lnTo>
                      <a:lnTo>
                        <a:pt x="9918" y="64"/>
                      </a:lnTo>
                      <a:lnTo>
                        <a:pt x="9855" y="64"/>
                      </a:lnTo>
                      <a:lnTo>
                        <a:pt x="979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9611;p35">
                  <a:extLst>
                    <a:ext uri="{FF2B5EF4-FFF2-40B4-BE49-F238E27FC236}">
                      <a16:creationId xmlns:a16="http://schemas.microsoft.com/office/drawing/2014/main" id="{370BC42E-A134-D761-6C99-E7409E620256}"/>
                    </a:ext>
                  </a:extLst>
                </p:cNvPr>
                <p:cNvSpPr/>
                <p:nvPr/>
              </p:nvSpPr>
              <p:spPr>
                <a:xfrm>
                  <a:off x="4609204" y="1787689"/>
                  <a:ext cx="163025" cy="351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5" h="12995" extrusionOk="0">
                      <a:moveTo>
                        <a:pt x="3788" y="1"/>
                      </a:moveTo>
                      <a:lnTo>
                        <a:pt x="3725" y="21"/>
                      </a:lnTo>
                      <a:lnTo>
                        <a:pt x="3599" y="63"/>
                      </a:lnTo>
                      <a:lnTo>
                        <a:pt x="3474" y="1"/>
                      </a:lnTo>
                      <a:lnTo>
                        <a:pt x="3474" y="1"/>
                      </a:lnTo>
                      <a:lnTo>
                        <a:pt x="3495" y="105"/>
                      </a:lnTo>
                      <a:lnTo>
                        <a:pt x="3578" y="147"/>
                      </a:lnTo>
                      <a:lnTo>
                        <a:pt x="3599" y="293"/>
                      </a:lnTo>
                      <a:lnTo>
                        <a:pt x="3516" y="335"/>
                      </a:lnTo>
                      <a:lnTo>
                        <a:pt x="3495" y="524"/>
                      </a:lnTo>
                      <a:lnTo>
                        <a:pt x="3558" y="607"/>
                      </a:lnTo>
                      <a:lnTo>
                        <a:pt x="3558" y="754"/>
                      </a:lnTo>
                      <a:lnTo>
                        <a:pt x="3495" y="712"/>
                      </a:lnTo>
                      <a:lnTo>
                        <a:pt x="3453" y="733"/>
                      </a:lnTo>
                      <a:lnTo>
                        <a:pt x="3369" y="670"/>
                      </a:lnTo>
                      <a:lnTo>
                        <a:pt x="3244" y="649"/>
                      </a:lnTo>
                      <a:lnTo>
                        <a:pt x="3139" y="586"/>
                      </a:lnTo>
                      <a:lnTo>
                        <a:pt x="2951" y="524"/>
                      </a:lnTo>
                      <a:lnTo>
                        <a:pt x="2825" y="607"/>
                      </a:lnTo>
                      <a:lnTo>
                        <a:pt x="2637" y="607"/>
                      </a:lnTo>
                      <a:lnTo>
                        <a:pt x="2574" y="628"/>
                      </a:lnTo>
                      <a:lnTo>
                        <a:pt x="2679" y="796"/>
                      </a:lnTo>
                      <a:lnTo>
                        <a:pt x="2658" y="837"/>
                      </a:lnTo>
                      <a:lnTo>
                        <a:pt x="2658" y="921"/>
                      </a:lnTo>
                      <a:lnTo>
                        <a:pt x="2574" y="963"/>
                      </a:lnTo>
                      <a:lnTo>
                        <a:pt x="2658" y="1068"/>
                      </a:lnTo>
                      <a:lnTo>
                        <a:pt x="2553" y="1172"/>
                      </a:lnTo>
                      <a:lnTo>
                        <a:pt x="2511" y="1172"/>
                      </a:lnTo>
                      <a:lnTo>
                        <a:pt x="2428" y="1130"/>
                      </a:lnTo>
                      <a:lnTo>
                        <a:pt x="2323" y="1047"/>
                      </a:lnTo>
                      <a:lnTo>
                        <a:pt x="2198" y="1151"/>
                      </a:lnTo>
                      <a:lnTo>
                        <a:pt x="2114" y="1340"/>
                      </a:lnTo>
                      <a:lnTo>
                        <a:pt x="2030" y="1381"/>
                      </a:lnTo>
                      <a:lnTo>
                        <a:pt x="1988" y="1528"/>
                      </a:lnTo>
                      <a:lnTo>
                        <a:pt x="1926" y="1633"/>
                      </a:lnTo>
                      <a:lnTo>
                        <a:pt x="1842" y="1653"/>
                      </a:lnTo>
                      <a:lnTo>
                        <a:pt x="1842" y="1905"/>
                      </a:lnTo>
                      <a:lnTo>
                        <a:pt x="1905" y="1988"/>
                      </a:lnTo>
                      <a:lnTo>
                        <a:pt x="1988" y="2177"/>
                      </a:lnTo>
                      <a:lnTo>
                        <a:pt x="1926" y="2302"/>
                      </a:lnTo>
                      <a:lnTo>
                        <a:pt x="1779" y="2511"/>
                      </a:lnTo>
                      <a:lnTo>
                        <a:pt x="1612" y="2804"/>
                      </a:lnTo>
                      <a:lnTo>
                        <a:pt x="1591" y="2930"/>
                      </a:lnTo>
                      <a:lnTo>
                        <a:pt x="1507" y="3014"/>
                      </a:lnTo>
                      <a:lnTo>
                        <a:pt x="1298" y="3034"/>
                      </a:lnTo>
                      <a:lnTo>
                        <a:pt x="1110" y="3139"/>
                      </a:lnTo>
                      <a:lnTo>
                        <a:pt x="1110" y="3265"/>
                      </a:lnTo>
                      <a:lnTo>
                        <a:pt x="1193" y="3348"/>
                      </a:lnTo>
                      <a:lnTo>
                        <a:pt x="1193" y="3516"/>
                      </a:lnTo>
                      <a:lnTo>
                        <a:pt x="1151" y="3662"/>
                      </a:lnTo>
                      <a:lnTo>
                        <a:pt x="1089" y="3934"/>
                      </a:lnTo>
                      <a:lnTo>
                        <a:pt x="1089" y="4185"/>
                      </a:lnTo>
                      <a:lnTo>
                        <a:pt x="879" y="4687"/>
                      </a:lnTo>
                      <a:lnTo>
                        <a:pt x="879" y="4813"/>
                      </a:lnTo>
                      <a:lnTo>
                        <a:pt x="942" y="4897"/>
                      </a:lnTo>
                      <a:lnTo>
                        <a:pt x="963" y="5127"/>
                      </a:lnTo>
                      <a:lnTo>
                        <a:pt x="858" y="5252"/>
                      </a:lnTo>
                      <a:lnTo>
                        <a:pt x="649" y="5231"/>
                      </a:lnTo>
                      <a:lnTo>
                        <a:pt x="482" y="5211"/>
                      </a:lnTo>
                      <a:lnTo>
                        <a:pt x="377" y="5294"/>
                      </a:lnTo>
                      <a:lnTo>
                        <a:pt x="252" y="5524"/>
                      </a:lnTo>
                      <a:lnTo>
                        <a:pt x="210" y="5755"/>
                      </a:lnTo>
                      <a:lnTo>
                        <a:pt x="252" y="6068"/>
                      </a:lnTo>
                      <a:lnTo>
                        <a:pt x="314" y="6361"/>
                      </a:lnTo>
                      <a:lnTo>
                        <a:pt x="252" y="6550"/>
                      </a:lnTo>
                      <a:lnTo>
                        <a:pt x="314" y="6696"/>
                      </a:lnTo>
                      <a:lnTo>
                        <a:pt x="335" y="6926"/>
                      </a:lnTo>
                      <a:lnTo>
                        <a:pt x="314" y="7135"/>
                      </a:lnTo>
                      <a:lnTo>
                        <a:pt x="314" y="7345"/>
                      </a:lnTo>
                      <a:lnTo>
                        <a:pt x="461" y="7449"/>
                      </a:lnTo>
                      <a:lnTo>
                        <a:pt x="670" y="7659"/>
                      </a:lnTo>
                      <a:lnTo>
                        <a:pt x="628" y="7805"/>
                      </a:lnTo>
                      <a:lnTo>
                        <a:pt x="628" y="7972"/>
                      </a:lnTo>
                      <a:lnTo>
                        <a:pt x="356" y="8056"/>
                      </a:lnTo>
                      <a:lnTo>
                        <a:pt x="335" y="8161"/>
                      </a:lnTo>
                      <a:lnTo>
                        <a:pt x="461" y="8370"/>
                      </a:lnTo>
                      <a:lnTo>
                        <a:pt x="482" y="8642"/>
                      </a:lnTo>
                      <a:lnTo>
                        <a:pt x="565" y="8768"/>
                      </a:lnTo>
                      <a:lnTo>
                        <a:pt x="482" y="8914"/>
                      </a:lnTo>
                      <a:lnTo>
                        <a:pt x="482" y="9040"/>
                      </a:lnTo>
                      <a:lnTo>
                        <a:pt x="461" y="9123"/>
                      </a:lnTo>
                      <a:lnTo>
                        <a:pt x="273" y="9165"/>
                      </a:lnTo>
                      <a:lnTo>
                        <a:pt x="231" y="9228"/>
                      </a:lnTo>
                      <a:lnTo>
                        <a:pt x="314" y="9332"/>
                      </a:lnTo>
                      <a:lnTo>
                        <a:pt x="231" y="9395"/>
                      </a:lnTo>
                      <a:lnTo>
                        <a:pt x="168" y="9479"/>
                      </a:lnTo>
                      <a:lnTo>
                        <a:pt x="252" y="9625"/>
                      </a:lnTo>
                      <a:lnTo>
                        <a:pt x="273" y="10002"/>
                      </a:lnTo>
                      <a:lnTo>
                        <a:pt x="231" y="10086"/>
                      </a:lnTo>
                      <a:lnTo>
                        <a:pt x="147" y="10002"/>
                      </a:lnTo>
                      <a:lnTo>
                        <a:pt x="63" y="9939"/>
                      </a:lnTo>
                      <a:lnTo>
                        <a:pt x="63" y="9960"/>
                      </a:lnTo>
                      <a:lnTo>
                        <a:pt x="1" y="10023"/>
                      </a:lnTo>
                      <a:lnTo>
                        <a:pt x="21" y="10253"/>
                      </a:lnTo>
                      <a:lnTo>
                        <a:pt x="42" y="10337"/>
                      </a:lnTo>
                      <a:lnTo>
                        <a:pt x="63" y="10525"/>
                      </a:lnTo>
                      <a:lnTo>
                        <a:pt x="147" y="10546"/>
                      </a:lnTo>
                      <a:lnTo>
                        <a:pt x="168" y="10588"/>
                      </a:lnTo>
                      <a:lnTo>
                        <a:pt x="147" y="10734"/>
                      </a:lnTo>
                      <a:lnTo>
                        <a:pt x="273" y="10672"/>
                      </a:lnTo>
                      <a:lnTo>
                        <a:pt x="210" y="10567"/>
                      </a:lnTo>
                      <a:lnTo>
                        <a:pt x="231" y="10483"/>
                      </a:lnTo>
                      <a:lnTo>
                        <a:pt x="273" y="10483"/>
                      </a:lnTo>
                      <a:lnTo>
                        <a:pt x="252" y="10546"/>
                      </a:lnTo>
                      <a:lnTo>
                        <a:pt x="335" y="10588"/>
                      </a:lnTo>
                      <a:lnTo>
                        <a:pt x="377" y="10672"/>
                      </a:lnTo>
                      <a:lnTo>
                        <a:pt x="252" y="10755"/>
                      </a:lnTo>
                      <a:lnTo>
                        <a:pt x="231" y="10860"/>
                      </a:lnTo>
                      <a:lnTo>
                        <a:pt x="273" y="10944"/>
                      </a:lnTo>
                      <a:lnTo>
                        <a:pt x="252" y="11069"/>
                      </a:lnTo>
                      <a:lnTo>
                        <a:pt x="210" y="11111"/>
                      </a:lnTo>
                      <a:lnTo>
                        <a:pt x="273" y="11216"/>
                      </a:lnTo>
                      <a:lnTo>
                        <a:pt x="356" y="11257"/>
                      </a:lnTo>
                      <a:lnTo>
                        <a:pt x="440" y="11383"/>
                      </a:lnTo>
                      <a:lnTo>
                        <a:pt x="482" y="11425"/>
                      </a:lnTo>
                      <a:lnTo>
                        <a:pt x="586" y="11634"/>
                      </a:lnTo>
                      <a:lnTo>
                        <a:pt x="586" y="11801"/>
                      </a:lnTo>
                      <a:lnTo>
                        <a:pt x="733" y="11843"/>
                      </a:lnTo>
                      <a:lnTo>
                        <a:pt x="754" y="11948"/>
                      </a:lnTo>
                      <a:lnTo>
                        <a:pt x="858" y="12094"/>
                      </a:lnTo>
                      <a:lnTo>
                        <a:pt x="984" y="12011"/>
                      </a:lnTo>
                      <a:lnTo>
                        <a:pt x="1005" y="12136"/>
                      </a:lnTo>
                      <a:lnTo>
                        <a:pt x="942" y="12304"/>
                      </a:lnTo>
                      <a:lnTo>
                        <a:pt x="775" y="12325"/>
                      </a:lnTo>
                      <a:lnTo>
                        <a:pt x="754" y="12366"/>
                      </a:lnTo>
                      <a:lnTo>
                        <a:pt x="838" y="12429"/>
                      </a:lnTo>
                      <a:lnTo>
                        <a:pt x="858" y="12534"/>
                      </a:lnTo>
                      <a:lnTo>
                        <a:pt x="984" y="12555"/>
                      </a:lnTo>
                      <a:lnTo>
                        <a:pt x="1047" y="12848"/>
                      </a:lnTo>
                      <a:lnTo>
                        <a:pt x="963" y="12952"/>
                      </a:lnTo>
                      <a:lnTo>
                        <a:pt x="1005" y="12994"/>
                      </a:lnTo>
                      <a:lnTo>
                        <a:pt x="1151" y="12994"/>
                      </a:lnTo>
                      <a:lnTo>
                        <a:pt x="1423" y="12931"/>
                      </a:lnTo>
                      <a:lnTo>
                        <a:pt x="1570" y="12973"/>
                      </a:lnTo>
                      <a:lnTo>
                        <a:pt x="1695" y="12869"/>
                      </a:lnTo>
                      <a:lnTo>
                        <a:pt x="1674" y="12764"/>
                      </a:lnTo>
                      <a:lnTo>
                        <a:pt x="1612" y="12701"/>
                      </a:lnTo>
                      <a:lnTo>
                        <a:pt x="1695" y="12534"/>
                      </a:lnTo>
                      <a:lnTo>
                        <a:pt x="1884" y="12513"/>
                      </a:lnTo>
                      <a:lnTo>
                        <a:pt x="1905" y="12325"/>
                      </a:lnTo>
                      <a:lnTo>
                        <a:pt x="1926" y="12408"/>
                      </a:lnTo>
                      <a:lnTo>
                        <a:pt x="2135" y="12450"/>
                      </a:lnTo>
                      <a:lnTo>
                        <a:pt x="2260" y="12366"/>
                      </a:lnTo>
                      <a:lnTo>
                        <a:pt x="2365" y="12429"/>
                      </a:lnTo>
                      <a:lnTo>
                        <a:pt x="2449" y="12513"/>
                      </a:lnTo>
                      <a:lnTo>
                        <a:pt x="2553" y="12345"/>
                      </a:lnTo>
                      <a:lnTo>
                        <a:pt x="2616" y="12115"/>
                      </a:lnTo>
                      <a:lnTo>
                        <a:pt x="2679" y="12032"/>
                      </a:lnTo>
                      <a:lnTo>
                        <a:pt x="2721" y="11739"/>
                      </a:lnTo>
                      <a:lnTo>
                        <a:pt x="2762" y="11634"/>
                      </a:lnTo>
                      <a:lnTo>
                        <a:pt x="2658" y="11571"/>
                      </a:lnTo>
                      <a:lnTo>
                        <a:pt x="2679" y="11467"/>
                      </a:lnTo>
                      <a:lnTo>
                        <a:pt x="2783" y="11320"/>
                      </a:lnTo>
                      <a:lnTo>
                        <a:pt x="2679" y="11216"/>
                      </a:lnTo>
                      <a:lnTo>
                        <a:pt x="2783" y="11111"/>
                      </a:lnTo>
                      <a:lnTo>
                        <a:pt x="2658" y="11048"/>
                      </a:lnTo>
                      <a:lnTo>
                        <a:pt x="2721" y="10965"/>
                      </a:lnTo>
                      <a:lnTo>
                        <a:pt x="2658" y="10839"/>
                      </a:lnTo>
                      <a:lnTo>
                        <a:pt x="2762" y="10881"/>
                      </a:lnTo>
                      <a:lnTo>
                        <a:pt x="2930" y="10860"/>
                      </a:lnTo>
                      <a:lnTo>
                        <a:pt x="2783" y="10755"/>
                      </a:lnTo>
                      <a:lnTo>
                        <a:pt x="2846" y="10609"/>
                      </a:lnTo>
                      <a:lnTo>
                        <a:pt x="2846" y="10546"/>
                      </a:lnTo>
                      <a:lnTo>
                        <a:pt x="2658" y="10483"/>
                      </a:lnTo>
                      <a:lnTo>
                        <a:pt x="2888" y="10483"/>
                      </a:lnTo>
                      <a:lnTo>
                        <a:pt x="2762" y="10358"/>
                      </a:lnTo>
                      <a:lnTo>
                        <a:pt x="2679" y="10358"/>
                      </a:lnTo>
                      <a:lnTo>
                        <a:pt x="2742" y="10274"/>
                      </a:lnTo>
                      <a:lnTo>
                        <a:pt x="2783" y="10274"/>
                      </a:lnTo>
                      <a:lnTo>
                        <a:pt x="2825" y="10316"/>
                      </a:lnTo>
                      <a:lnTo>
                        <a:pt x="2888" y="10232"/>
                      </a:lnTo>
                      <a:lnTo>
                        <a:pt x="2867" y="10148"/>
                      </a:lnTo>
                      <a:lnTo>
                        <a:pt x="2972" y="10232"/>
                      </a:lnTo>
                      <a:lnTo>
                        <a:pt x="2993" y="10128"/>
                      </a:lnTo>
                      <a:lnTo>
                        <a:pt x="3076" y="10023"/>
                      </a:lnTo>
                      <a:lnTo>
                        <a:pt x="3160" y="10023"/>
                      </a:lnTo>
                      <a:lnTo>
                        <a:pt x="3139" y="9939"/>
                      </a:lnTo>
                      <a:lnTo>
                        <a:pt x="3181" y="9897"/>
                      </a:lnTo>
                      <a:lnTo>
                        <a:pt x="3202" y="9939"/>
                      </a:lnTo>
                      <a:lnTo>
                        <a:pt x="3181" y="10044"/>
                      </a:lnTo>
                      <a:lnTo>
                        <a:pt x="3265" y="10044"/>
                      </a:lnTo>
                      <a:lnTo>
                        <a:pt x="3369" y="9897"/>
                      </a:lnTo>
                      <a:lnTo>
                        <a:pt x="3453" y="9897"/>
                      </a:lnTo>
                      <a:lnTo>
                        <a:pt x="3516" y="9835"/>
                      </a:lnTo>
                      <a:lnTo>
                        <a:pt x="3495" y="9730"/>
                      </a:lnTo>
                      <a:lnTo>
                        <a:pt x="3411" y="9646"/>
                      </a:lnTo>
                      <a:lnTo>
                        <a:pt x="3286" y="9625"/>
                      </a:lnTo>
                      <a:lnTo>
                        <a:pt x="3181" y="9688"/>
                      </a:lnTo>
                      <a:lnTo>
                        <a:pt x="3139" y="9646"/>
                      </a:lnTo>
                      <a:lnTo>
                        <a:pt x="3055" y="9709"/>
                      </a:lnTo>
                      <a:lnTo>
                        <a:pt x="2972" y="9604"/>
                      </a:lnTo>
                      <a:lnTo>
                        <a:pt x="2846" y="9563"/>
                      </a:lnTo>
                      <a:lnTo>
                        <a:pt x="2762" y="9521"/>
                      </a:lnTo>
                      <a:lnTo>
                        <a:pt x="2616" y="9542"/>
                      </a:lnTo>
                      <a:lnTo>
                        <a:pt x="2616" y="9604"/>
                      </a:lnTo>
                      <a:lnTo>
                        <a:pt x="2553" y="9542"/>
                      </a:lnTo>
                      <a:lnTo>
                        <a:pt x="2407" y="9542"/>
                      </a:lnTo>
                      <a:lnTo>
                        <a:pt x="2365" y="9500"/>
                      </a:lnTo>
                      <a:lnTo>
                        <a:pt x="2470" y="9479"/>
                      </a:lnTo>
                      <a:lnTo>
                        <a:pt x="2553" y="9521"/>
                      </a:lnTo>
                      <a:lnTo>
                        <a:pt x="2637" y="9395"/>
                      </a:lnTo>
                      <a:lnTo>
                        <a:pt x="2679" y="9437"/>
                      </a:lnTo>
                      <a:lnTo>
                        <a:pt x="2783" y="9416"/>
                      </a:lnTo>
                      <a:lnTo>
                        <a:pt x="2825" y="9332"/>
                      </a:lnTo>
                      <a:lnTo>
                        <a:pt x="2930" y="9374"/>
                      </a:lnTo>
                      <a:lnTo>
                        <a:pt x="2972" y="9416"/>
                      </a:lnTo>
                      <a:lnTo>
                        <a:pt x="3034" y="9416"/>
                      </a:lnTo>
                      <a:lnTo>
                        <a:pt x="3055" y="9332"/>
                      </a:lnTo>
                      <a:lnTo>
                        <a:pt x="3097" y="9416"/>
                      </a:lnTo>
                      <a:lnTo>
                        <a:pt x="3244" y="9437"/>
                      </a:lnTo>
                      <a:lnTo>
                        <a:pt x="3202" y="9521"/>
                      </a:lnTo>
                      <a:lnTo>
                        <a:pt x="3306" y="9563"/>
                      </a:lnTo>
                      <a:lnTo>
                        <a:pt x="3474" y="9542"/>
                      </a:lnTo>
                      <a:lnTo>
                        <a:pt x="3495" y="9416"/>
                      </a:lnTo>
                      <a:lnTo>
                        <a:pt x="3662" y="9270"/>
                      </a:lnTo>
                      <a:lnTo>
                        <a:pt x="3725" y="9102"/>
                      </a:lnTo>
                      <a:lnTo>
                        <a:pt x="3599" y="8977"/>
                      </a:lnTo>
                      <a:lnTo>
                        <a:pt x="3599" y="8893"/>
                      </a:lnTo>
                      <a:lnTo>
                        <a:pt x="3453" y="8788"/>
                      </a:lnTo>
                      <a:lnTo>
                        <a:pt x="3474" y="8747"/>
                      </a:lnTo>
                      <a:lnTo>
                        <a:pt x="3265" y="8579"/>
                      </a:lnTo>
                      <a:lnTo>
                        <a:pt x="3244" y="8475"/>
                      </a:lnTo>
                      <a:lnTo>
                        <a:pt x="3160" y="8391"/>
                      </a:lnTo>
                      <a:lnTo>
                        <a:pt x="3055" y="8516"/>
                      </a:lnTo>
                      <a:lnTo>
                        <a:pt x="2993" y="8433"/>
                      </a:lnTo>
                      <a:lnTo>
                        <a:pt x="2951" y="8454"/>
                      </a:lnTo>
                      <a:lnTo>
                        <a:pt x="2951" y="8349"/>
                      </a:lnTo>
                      <a:lnTo>
                        <a:pt x="2867" y="8349"/>
                      </a:lnTo>
                      <a:lnTo>
                        <a:pt x="2825" y="8244"/>
                      </a:lnTo>
                      <a:lnTo>
                        <a:pt x="2742" y="8182"/>
                      </a:lnTo>
                      <a:lnTo>
                        <a:pt x="2825" y="8077"/>
                      </a:lnTo>
                      <a:lnTo>
                        <a:pt x="2762" y="7952"/>
                      </a:lnTo>
                      <a:lnTo>
                        <a:pt x="2825" y="7931"/>
                      </a:lnTo>
                      <a:lnTo>
                        <a:pt x="2825" y="7847"/>
                      </a:lnTo>
                      <a:lnTo>
                        <a:pt x="2742" y="7826"/>
                      </a:lnTo>
                      <a:lnTo>
                        <a:pt x="2825" y="7721"/>
                      </a:lnTo>
                      <a:lnTo>
                        <a:pt x="2783" y="7533"/>
                      </a:lnTo>
                      <a:lnTo>
                        <a:pt x="2825" y="7512"/>
                      </a:lnTo>
                      <a:lnTo>
                        <a:pt x="2867" y="7554"/>
                      </a:lnTo>
                      <a:lnTo>
                        <a:pt x="2888" y="7449"/>
                      </a:lnTo>
                      <a:lnTo>
                        <a:pt x="2825" y="7345"/>
                      </a:lnTo>
                      <a:lnTo>
                        <a:pt x="2846" y="7198"/>
                      </a:lnTo>
                      <a:lnTo>
                        <a:pt x="2825" y="7073"/>
                      </a:lnTo>
                      <a:lnTo>
                        <a:pt x="2846" y="7010"/>
                      </a:lnTo>
                      <a:lnTo>
                        <a:pt x="2825" y="6884"/>
                      </a:lnTo>
                      <a:lnTo>
                        <a:pt x="2679" y="6696"/>
                      </a:lnTo>
                      <a:lnTo>
                        <a:pt x="2679" y="6696"/>
                      </a:lnTo>
                      <a:lnTo>
                        <a:pt x="2783" y="6759"/>
                      </a:lnTo>
                      <a:lnTo>
                        <a:pt x="2951" y="6717"/>
                      </a:lnTo>
                      <a:lnTo>
                        <a:pt x="3055" y="6571"/>
                      </a:lnTo>
                      <a:lnTo>
                        <a:pt x="2993" y="6466"/>
                      </a:lnTo>
                      <a:lnTo>
                        <a:pt x="3034" y="6403"/>
                      </a:lnTo>
                      <a:lnTo>
                        <a:pt x="3139" y="6424"/>
                      </a:lnTo>
                      <a:lnTo>
                        <a:pt x="3286" y="6299"/>
                      </a:lnTo>
                      <a:lnTo>
                        <a:pt x="3286" y="6236"/>
                      </a:lnTo>
                      <a:lnTo>
                        <a:pt x="3202" y="6236"/>
                      </a:lnTo>
                      <a:lnTo>
                        <a:pt x="3265" y="6131"/>
                      </a:lnTo>
                      <a:lnTo>
                        <a:pt x="3348" y="6047"/>
                      </a:lnTo>
                      <a:lnTo>
                        <a:pt x="3390" y="6089"/>
                      </a:lnTo>
                      <a:lnTo>
                        <a:pt x="3453" y="6089"/>
                      </a:lnTo>
                      <a:lnTo>
                        <a:pt x="3474" y="5964"/>
                      </a:lnTo>
                      <a:lnTo>
                        <a:pt x="3516" y="5964"/>
                      </a:lnTo>
                      <a:lnTo>
                        <a:pt x="3558" y="6047"/>
                      </a:lnTo>
                      <a:lnTo>
                        <a:pt x="3620" y="5964"/>
                      </a:lnTo>
                      <a:lnTo>
                        <a:pt x="3620" y="5838"/>
                      </a:lnTo>
                      <a:lnTo>
                        <a:pt x="3683" y="5734"/>
                      </a:lnTo>
                      <a:lnTo>
                        <a:pt x="3788" y="5734"/>
                      </a:lnTo>
                      <a:lnTo>
                        <a:pt x="3788" y="5817"/>
                      </a:lnTo>
                      <a:lnTo>
                        <a:pt x="3871" y="5817"/>
                      </a:lnTo>
                      <a:lnTo>
                        <a:pt x="3913" y="5713"/>
                      </a:lnTo>
                      <a:lnTo>
                        <a:pt x="4039" y="5629"/>
                      </a:lnTo>
                      <a:lnTo>
                        <a:pt x="4018" y="5524"/>
                      </a:lnTo>
                      <a:lnTo>
                        <a:pt x="4018" y="5420"/>
                      </a:lnTo>
                      <a:lnTo>
                        <a:pt x="4102" y="5503"/>
                      </a:lnTo>
                      <a:lnTo>
                        <a:pt x="4206" y="5378"/>
                      </a:lnTo>
                      <a:lnTo>
                        <a:pt x="4290" y="5378"/>
                      </a:lnTo>
                      <a:lnTo>
                        <a:pt x="4395" y="5190"/>
                      </a:lnTo>
                      <a:lnTo>
                        <a:pt x="4395" y="5001"/>
                      </a:lnTo>
                      <a:lnTo>
                        <a:pt x="4457" y="4897"/>
                      </a:lnTo>
                      <a:lnTo>
                        <a:pt x="4541" y="4897"/>
                      </a:lnTo>
                      <a:lnTo>
                        <a:pt x="4646" y="4771"/>
                      </a:lnTo>
                      <a:lnTo>
                        <a:pt x="4562" y="4771"/>
                      </a:lnTo>
                      <a:lnTo>
                        <a:pt x="4499" y="4666"/>
                      </a:lnTo>
                      <a:lnTo>
                        <a:pt x="4562" y="4625"/>
                      </a:lnTo>
                      <a:lnTo>
                        <a:pt x="4541" y="4562"/>
                      </a:lnTo>
                      <a:lnTo>
                        <a:pt x="4436" y="4562"/>
                      </a:lnTo>
                      <a:lnTo>
                        <a:pt x="4332" y="4457"/>
                      </a:lnTo>
                      <a:lnTo>
                        <a:pt x="4457" y="4415"/>
                      </a:lnTo>
                      <a:lnTo>
                        <a:pt x="4436" y="4332"/>
                      </a:lnTo>
                      <a:lnTo>
                        <a:pt x="4520" y="4164"/>
                      </a:lnTo>
                      <a:lnTo>
                        <a:pt x="4541" y="4081"/>
                      </a:lnTo>
                      <a:lnTo>
                        <a:pt x="4499" y="3997"/>
                      </a:lnTo>
                      <a:lnTo>
                        <a:pt x="4415" y="3997"/>
                      </a:lnTo>
                      <a:lnTo>
                        <a:pt x="4395" y="3934"/>
                      </a:lnTo>
                      <a:lnTo>
                        <a:pt x="4415" y="3892"/>
                      </a:lnTo>
                      <a:lnTo>
                        <a:pt x="4499" y="3934"/>
                      </a:lnTo>
                      <a:lnTo>
                        <a:pt x="4520" y="3955"/>
                      </a:lnTo>
                      <a:lnTo>
                        <a:pt x="4541" y="3955"/>
                      </a:lnTo>
                      <a:lnTo>
                        <a:pt x="4541" y="3871"/>
                      </a:lnTo>
                      <a:lnTo>
                        <a:pt x="4436" y="3850"/>
                      </a:lnTo>
                      <a:lnTo>
                        <a:pt x="4541" y="3788"/>
                      </a:lnTo>
                      <a:lnTo>
                        <a:pt x="4625" y="3788"/>
                      </a:lnTo>
                      <a:lnTo>
                        <a:pt x="4729" y="3725"/>
                      </a:lnTo>
                      <a:lnTo>
                        <a:pt x="4646" y="3662"/>
                      </a:lnTo>
                      <a:lnTo>
                        <a:pt x="4562" y="3516"/>
                      </a:lnTo>
                      <a:lnTo>
                        <a:pt x="4646" y="3537"/>
                      </a:lnTo>
                      <a:lnTo>
                        <a:pt x="4708" y="3620"/>
                      </a:lnTo>
                      <a:lnTo>
                        <a:pt x="4813" y="3578"/>
                      </a:lnTo>
                      <a:lnTo>
                        <a:pt x="4834" y="3474"/>
                      </a:lnTo>
                      <a:lnTo>
                        <a:pt x="4855" y="3369"/>
                      </a:lnTo>
                      <a:lnTo>
                        <a:pt x="4918" y="3327"/>
                      </a:lnTo>
                      <a:lnTo>
                        <a:pt x="4980" y="3453"/>
                      </a:lnTo>
                      <a:lnTo>
                        <a:pt x="5064" y="3348"/>
                      </a:lnTo>
                      <a:lnTo>
                        <a:pt x="5127" y="3453"/>
                      </a:lnTo>
                      <a:lnTo>
                        <a:pt x="5190" y="3474"/>
                      </a:lnTo>
                      <a:lnTo>
                        <a:pt x="5252" y="3369"/>
                      </a:lnTo>
                      <a:lnTo>
                        <a:pt x="5357" y="3432"/>
                      </a:lnTo>
                      <a:lnTo>
                        <a:pt x="5483" y="3348"/>
                      </a:lnTo>
                      <a:lnTo>
                        <a:pt x="5545" y="3432"/>
                      </a:lnTo>
                      <a:lnTo>
                        <a:pt x="5671" y="3432"/>
                      </a:lnTo>
                      <a:lnTo>
                        <a:pt x="5713" y="3369"/>
                      </a:lnTo>
                      <a:lnTo>
                        <a:pt x="5755" y="3411"/>
                      </a:lnTo>
                      <a:lnTo>
                        <a:pt x="5755" y="3265"/>
                      </a:lnTo>
                      <a:lnTo>
                        <a:pt x="5671" y="3202"/>
                      </a:lnTo>
                      <a:lnTo>
                        <a:pt x="5587" y="2993"/>
                      </a:lnTo>
                      <a:lnTo>
                        <a:pt x="5462" y="2951"/>
                      </a:lnTo>
                      <a:lnTo>
                        <a:pt x="5399" y="2762"/>
                      </a:lnTo>
                      <a:lnTo>
                        <a:pt x="5462" y="2700"/>
                      </a:lnTo>
                      <a:lnTo>
                        <a:pt x="5462" y="2490"/>
                      </a:lnTo>
                      <a:lnTo>
                        <a:pt x="5441" y="2386"/>
                      </a:lnTo>
                      <a:lnTo>
                        <a:pt x="5462" y="2302"/>
                      </a:lnTo>
                      <a:lnTo>
                        <a:pt x="5399" y="2093"/>
                      </a:lnTo>
                      <a:lnTo>
                        <a:pt x="5357" y="1988"/>
                      </a:lnTo>
                      <a:lnTo>
                        <a:pt x="5336" y="1842"/>
                      </a:lnTo>
                      <a:lnTo>
                        <a:pt x="5378" y="1758"/>
                      </a:lnTo>
                      <a:lnTo>
                        <a:pt x="5357" y="1633"/>
                      </a:lnTo>
                      <a:lnTo>
                        <a:pt x="5190" y="1591"/>
                      </a:lnTo>
                      <a:lnTo>
                        <a:pt x="5190" y="1486"/>
                      </a:lnTo>
                      <a:lnTo>
                        <a:pt x="5252" y="1361"/>
                      </a:lnTo>
                      <a:lnTo>
                        <a:pt x="5190" y="1172"/>
                      </a:lnTo>
                      <a:lnTo>
                        <a:pt x="5252" y="1068"/>
                      </a:lnTo>
                      <a:lnTo>
                        <a:pt x="5190" y="1005"/>
                      </a:lnTo>
                      <a:lnTo>
                        <a:pt x="5127" y="1005"/>
                      </a:lnTo>
                      <a:lnTo>
                        <a:pt x="5022" y="858"/>
                      </a:lnTo>
                      <a:lnTo>
                        <a:pt x="4939" y="858"/>
                      </a:lnTo>
                      <a:lnTo>
                        <a:pt x="4876" y="754"/>
                      </a:lnTo>
                      <a:lnTo>
                        <a:pt x="4771" y="628"/>
                      </a:lnTo>
                      <a:lnTo>
                        <a:pt x="4708" y="607"/>
                      </a:lnTo>
                      <a:lnTo>
                        <a:pt x="4604" y="545"/>
                      </a:lnTo>
                      <a:lnTo>
                        <a:pt x="4395" y="524"/>
                      </a:lnTo>
                      <a:lnTo>
                        <a:pt x="4227" y="419"/>
                      </a:lnTo>
                      <a:lnTo>
                        <a:pt x="4018" y="189"/>
                      </a:lnTo>
                      <a:lnTo>
                        <a:pt x="3892" y="105"/>
                      </a:lnTo>
                      <a:lnTo>
                        <a:pt x="378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9612;p35">
                  <a:extLst>
                    <a:ext uri="{FF2B5EF4-FFF2-40B4-BE49-F238E27FC236}">
                      <a16:creationId xmlns:a16="http://schemas.microsoft.com/office/drawing/2014/main" id="{7FBA7EBA-DEF6-0185-3BF6-4B14BD7E4467}"/>
                    </a:ext>
                  </a:extLst>
                </p:cNvPr>
                <p:cNvSpPr/>
                <p:nvPr/>
              </p:nvSpPr>
              <p:spPr>
                <a:xfrm>
                  <a:off x="4782287" y="2035608"/>
                  <a:ext cx="65210" cy="5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2093" extrusionOk="0">
                      <a:moveTo>
                        <a:pt x="1026" y="0"/>
                      </a:moveTo>
                      <a:lnTo>
                        <a:pt x="1026" y="63"/>
                      </a:lnTo>
                      <a:lnTo>
                        <a:pt x="942" y="63"/>
                      </a:lnTo>
                      <a:lnTo>
                        <a:pt x="942" y="105"/>
                      </a:lnTo>
                      <a:lnTo>
                        <a:pt x="1005" y="167"/>
                      </a:lnTo>
                      <a:lnTo>
                        <a:pt x="900" y="230"/>
                      </a:lnTo>
                      <a:lnTo>
                        <a:pt x="837" y="209"/>
                      </a:lnTo>
                      <a:lnTo>
                        <a:pt x="628" y="209"/>
                      </a:lnTo>
                      <a:lnTo>
                        <a:pt x="607" y="147"/>
                      </a:lnTo>
                      <a:lnTo>
                        <a:pt x="586" y="251"/>
                      </a:lnTo>
                      <a:lnTo>
                        <a:pt x="481" y="230"/>
                      </a:lnTo>
                      <a:lnTo>
                        <a:pt x="335" y="272"/>
                      </a:lnTo>
                      <a:lnTo>
                        <a:pt x="335" y="356"/>
                      </a:lnTo>
                      <a:lnTo>
                        <a:pt x="272" y="356"/>
                      </a:lnTo>
                      <a:lnTo>
                        <a:pt x="84" y="439"/>
                      </a:lnTo>
                      <a:lnTo>
                        <a:pt x="0" y="544"/>
                      </a:lnTo>
                      <a:lnTo>
                        <a:pt x="21" y="900"/>
                      </a:lnTo>
                      <a:lnTo>
                        <a:pt x="84" y="900"/>
                      </a:lnTo>
                      <a:lnTo>
                        <a:pt x="126" y="879"/>
                      </a:lnTo>
                      <a:lnTo>
                        <a:pt x="230" y="900"/>
                      </a:lnTo>
                      <a:lnTo>
                        <a:pt x="189" y="983"/>
                      </a:lnTo>
                      <a:lnTo>
                        <a:pt x="105" y="983"/>
                      </a:lnTo>
                      <a:lnTo>
                        <a:pt x="105" y="1151"/>
                      </a:lnTo>
                      <a:lnTo>
                        <a:pt x="209" y="1276"/>
                      </a:lnTo>
                      <a:lnTo>
                        <a:pt x="377" y="1423"/>
                      </a:lnTo>
                      <a:lnTo>
                        <a:pt x="419" y="1423"/>
                      </a:lnTo>
                      <a:lnTo>
                        <a:pt x="419" y="1318"/>
                      </a:lnTo>
                      <a:lnTo>
                        <a:pt x="544" y="1214"/>
                      </a:lnTo>
                      <a:lnTo>
                        <a:pt x="586" y="1318"/>
                      </a:lnTo>
                      <a:lnTo>
                        <a:pt x="523" y="1611"/>
                      </a:lnTo>
                      <a:lnTo>
                        <a:pt x="523" y="1695"/>
                      </a:lnTo>
                      <a:lnTo>
                        <a:pt x="586" y="1674"/>
                      </a:lnTo>
                      <a:lnTo>
                        <a:pt x="754" y="1569"/>
                      </a:lnTo>
                      <a:lnTo>
                        <a:pt x="900" y="1507"/>
                      </a:lnTo>
                      <a:lnTo>
                        <a:pt x="1046" y="1632"/>
                      </a:lnTo>
                      <a:lnTo>
                        <a:pt x="1130" y="1611"/>
                      </a:lnTo>
                      <a:lnTo>
                        <a:pt x="1151" y="1507"/>
                      </a:lnTo>
                      <a:lnTo>
                        <a:pt x="1235" y="1590"/>
                      </a:lnTo>
                      <a:lnTo>
                        <a:pt x="1277" y="1674"/>
                      </a:lnTo>
                      <a:lnTo>
                        <a:pt x="1339" y="1674"/>
                      </a:lnTo>
                      <a:lnTo>
                        <a:pt x="1528" y="1779"/>
                      </a:lnTo>
                      <a:lnTo>
                        <a:pt x="1570" y="1925"/>
                      </a:lnTo>
                      <a:lnTo>
                        <a:pt x="1695" y="1967"/>
                      </a:lnTo>
                      <a:lnTo>
                        <a:pt x="1779" y="2092"/>
                      </a:lnTo>
                      <a:lnTo>
                        <a:pt x="1988" y="2009"/>
                      </a:lnTo>
                      <a:lnTo>
                        <a:pt x="2155" y="2030"/>
                      </a:lnTo>
                      <a:lnTo>
                        <a:pt x="2260" y="1904"/>
                      </a:lnTo>
                      <a:lnTo>
                        <a:pt x="2218" y="1800"/>
                      </a:lnTo>
                      <a:lnTo>
                        <a:pt x="2302" y="1716"/>
                      </a:lnTo>
                      <a:lnTo>
                        <a:pt x="2302" y="1611"/>
                      </a:lnTo>
                      <a:lnTo>
                        <a:pt x="2051" y="1109"/>
                      </a:lnTo>
                      <a:lnTo>
                        <a:pt x="2093" y="691"/>
                      </a:lnTo>
                      <a:lnTo>
                        <a:pt x="2155" y="649"/>
                      </a:lnTo>
                      <a:lnTo>
                        <a:pt x="2197" y="481"/>
                      </a:lnTo>
                      <a:lnTo>
                        <a:pt x="2281" y="356"/>
                      </a:lnTo>
                      <a:lnTo>
                        <a:pt x="2302" y="335"/>
                      </a:lnTo>
                      <a:lnTo>
                        <a:pt x="2302" y="314"/>
                      </a:lnTo>
                      <a:lnTo>
                        <a:pt x="2260" y="230"/>
                      </a:lnTo>
                      <a:lnTo>
                        <a:pt x="2218" y="272"/>
                      </a:lnTo>
                      <a:lnTo>
                        <a:pt x="1758" y="251"/>
                      </a:lnTo>
                      <a:lnTo>
                        <a:pt x="1570" y="126"/>
                      </a:lnTo>
                      <a:lnTo>
                        <a:pt x="1339" y="126"/>
                      </a:lnTo>
                      <a:lnTo>
                        <a:pt x="1235" y="63"/>
                      </a:lnTo>
                      <a:lnTo>
                        <a:pt x="1130" y="105"/>
                      </a:lnTo>
                      <a:lnTo>
                        <a:pt x="102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9613;p35">
                  <a:extLst>
                    <a:ext uri="{FF2B5EF4-FFF2-40B4-BE49-F238E27FC236}">
                      <a16:creationId xmlns:a16="http://schemas.microsoft.com/office/drawing/2014/main" id="{F7593F2D-ED4C-BC0C-EAE5-46451E8ED462}"/>
                    </a:ext>
                  </a:extLst>
                </p:cNvPr>
                <p:cNvSpPr/>
                <p:nvPr/>
              </p:nvSpPr>
              <p:spPr>
                <a:xfrm>
                  <a:off x="4752061" y="2076346"/>
                  <a:ext cx="103735" cy="53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2" h="1989" extrusionOk="0">
                      <a:moveTo>
                        <a:pt x="1967" y="1"/>
                      </a:moveTo>
                      <a:lnTo>
                        <a:pt x="1821" y="63"/>
                      </a:lnTo>
                      <a:lnTo>
                        <a:pt x="1653" y="168"/>
                      </a:lnTo>
                      <a:lnTo>
                        <a:pt x="1590" y="189"/>
                      </a:lnTo>
                      <a:lnTo>
                        <a:pt x="1590" y="314"/>
                      </a:lnTo>
                      <a:lnTo>
                        <a:pt x="1653" y="586"/>
                      </a:lnTo>
                      <a:lnTo>
                        <a:pt x="1590" y="754"/>
                      </a:lnTo>
                      <a:lnTo>
                        <a:pt x="1402" y="963"/>
                      </a:lnTo>
                      <a:lnTo>
                        <a:pt x="1256" y="963"/>
                      </a:lnTo>
                      <a:lnTo>
                        <a:pt x="1130" y="838"/>
                      </a:lnTo>
                      <a:lnTo>
                        <a:pt x="1130" y="733"/>
                      </a:lnTo>
                      <a:lnTo>
                        <a:pt x="837" y="440"/>
                      </a:lnTo>
                      <a:lnTo>
                        <a:pt x="837" y="294"/>
                      </a:lnTo>
                      <a:lnTo>
                        <a:pt x="774" y="294"/>
                      </a:lnTo>
                      <a:lnTo>
                        <a:pt x="670" y="398"/>
                      </a:lnTo>
                      <a:lnTo>
                        <a:pt x="523" y="419"/>
                      </a:lnTo>
                      <a:lnTo>
                        <a:pt x="460" y="461"/>
                      </a:lnTo>
                      <a:lnTo>
                        <a:pt x="335" y="461"/>
                      </a:lnTo>
                      <a:lnTo>
                        <a:pt x="251" y="607"/>
                      </a:lnTo>
                      <a:lnTo>
                        <a:pt x="293" y="733"/>
                      </a:lnTo>
                      <a:lnTo>
                        <a:pt x="230" y="712"/>
                      </a:lnTo>
                      <a:lnTo>
                        <a:pt x="230" y="921"/>
                      </a:lnTo>
                      <a:lnTo>
                        <a:pt x="84" y="1110"/>
                      </a:lnTo>
                      <a:lnTo>
                        <a:pt x="84" y="1214"/>
                      </a:lnTo>
                      <a:lnTo>
                        <a:pt x="84" y="1319"/>
                      </a:lnTo>
                      <a:lnTo>
                        <a:pt x="0" y="1382"/>
                      </a:lnTo>
                      <a:lnTo>
                        <a:pt x="42" y="1674"/>
                      </a:lnTo>
                      <a:lnTo>
                        <a:pt x="126" y="1737"/>
                      </a:lnTo>
                      <a:lnTo>
                        <a:pt x="126" y="1758"/>
                      </a:lnTo>
                      <a:lnTo>
                        <a:pt x="230" y="1737"/>
                      </a:lnTo>
                      <a:lnTo>
                        <a:pt x="251" y="1591"/>
                      </a:lnTo>
                      <a:lnTo>
                        <a:pt x="440" y="1465"/>
                      </a:lnTo>
                      <a:lnTo>
                        <a:pt x="670" y="1382"/>
                      </a:lnTo>
                      <a:lnTo>
                        <a:pt x="879" y="1423"/>
                      </a:lnTo>
                      <a:lnTo>
                        <a:pt x="1025" y="1423"/>
                      </a:lnTo>
                      <a:lnTo>
                        <a:pt x="1088" y="1465"/>
                      </a:lnTo>
                      <a:lnTo>
                        <a:pt x="1235" y="1382"/>
                      </a:lnTo>
                      <a:lnTo>
                        <a:pt x="1339" y="1361"/>
                      </a:lnTo>
                      <a:lnTo>
                        <a:pt x="1360" y="1444"/>
                      </a:lnTo>
                      <a:lnTo>
                        <a:pt x="1465" y="1444"/>
                      </a:lnTo>
                      <a:lnTo>
                        <a:pt x="1548" y="1549"/>
                      </a:lnTo>
                      <a:lnTo>
                        <a:pt x="1716" y="1549"/>
                      </a:lnTo>
                      <a:lnTo>
                        <a:pt x="1779" y="1570"/>
                      </a:lnTo>
                      <a:lnTo>
                        <a:pt x="1967" y="1444"/>
                      </a:lnTo>
                      <a:lnTo>
                        <a:pt x="2176" y="1549"/>
                      </a:lnTo>
                      <a:lnTo>
                        <a:pt x="2344" y="1570"/>
                      </a:lnTo>
                      <a:lnTo>
                        <a:pt x="2511" y="1758"/>
                      </a:lnTo>
                      <a:lnTo>
                        <a:pt x="2637" y="1758"/>
                      </a:lnTo>
                      <a:lnTo>
                        <a:pt x="2762" y="1946"/>
                      </a:lnTo>
                      <a:lnTo>
                        <a:pt x="2929" y="1967"/>
                      </a:lnTo>
                      <a:lnTo>
                        <a:pt x="2971" y="1988"/>
                      </a:lnTo>
                      <a:lnTo>
                        <a:pt x="3160" y="1905"/>
                      </a:lnTo>
                      <a:lnTo>
                        <a:pt x="3390" y="1884"/>
                      </a:lnTo>
                      <a:lnTo>
                        <a:pt x="3432" y="1737"/>
                      </a:lnTo>
                      <a:lnTo>
                        <a:pt x="3536" y="1674"/>
                      </a:lnTo>
                      <a:lnTo>
                        <a:pt x="3578" y="1570"/>
                      </a:lnTo>
                      <a:lnTo>
                        <a:pt x="3662" y="1549"/>
                      </a:lnTo>
                      <a:lnTo>
                        <a:pt x="3662" y="1382"/>
                      </a:lnTo>
                      <a:lnTo>
                        <a:pt x="3578" y="1277"/>
                      </a:lnTo>
                      <a:lnTo>
                        <a:pt x="3494" y="1110"/>
                      </a:lnTo>
                      <a:lnTo>
                        <a:pt x="3473" y="1047"/>
                      </a:lnTo>
                      <a:lnTo>
                        <a:pt x="3390" y="921"/>
                      </a:lnTo>
                      <a:lnTo>
                        <a:pt x="3432" y="838"/>
                      </a:lnTo>
                      <a:lnTo>
                        <a:pt x="3369" y="733"/>
                      </a:lnTo>
                      <a:lnTo>
                        <a:pt x="3327" y="712"/>
                      </a:lnTo>
                      <a:lnTo>
                        <a:pt x="3348" y="649"/>
                      </a:lnTo>
                      <a:lnTo>
                        <a:pt x="3348" y="545"/>
                      </a:lnTo>
                      <a:lnTo>
                        <a:pt x="3055" y="503"/>
                      </a:lnTo>
                      <a:lnTo>
                        <a:pt x="2846" y="586"/>
                      </a:lnTo>
                      <a:lnTo>
                        <a:pt x="2762" y="461"/>
                      </a:lnTo>
                      <a:lnTo>
                        <a:pt x="2637" y="419"/>
                      </a:lnTo>
                      <a:lnTo>
                        <a:pt x="2595" y="273"/>
                      </a:lnTo>
                      <a:lnTo>
                        <a:pt x="2406" y="168"/>
                      </a:lnTo>
                      <a:lnTo>
                        <a:pt x="2344" y="168"/>
                      </a:lnTo>
                      <a:lnTo>
                        <a:pt x="2302" y="84"/>
                      </a:lnTo>
                      <a:lnTo>
                        <a:pt x="2218" y="1"/>
                      </a:lnTo>
                      <a:lnTo>
                        <a:pt x="2197" y="105"/>
                      </a:lnTo>
                      <a:lnTo>
                        <a:pt x="2113" y="126"/>
                      </a:lnTo>
                      <a:lnTo>
                        <a:pt x="196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9614;p35">
                  <a:extLst>
                    <a:ext uri="{FF2B5EF4-FFF2-40B4-BE49-F238E27FC236}">
                      <a16:creationId xmlns:a16="http://schemas.microsoft.com/office/drawing/2014/main" id="{7832AFA5-1CFF-323B-9F37-C5BAB16D95E6}"/>
                    </a:ext>
                  </a:extLst>
                </p:cNvPr>
                <p:cNvSpPr/>
                <p:nvPr/>
              </p:nvSpPr>
              <p:spPr>
                <a:xfrm>
                  <a:off x="4755602" y="2113135"/>
                  <a:ext cx="80648" cy="5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" h="2093" extrusionOk="0">
                      <a:moveTo>
                        <a:pt x="1214" y="1"/>
                      </a:moveTo>
                      <a:lnTo>
                        <a:pt x="1110" y="22"/>
                      </a:lnTo>
                      <a:lnTo>
                        <a:pt x="963" y="105"/>
                      </a:lnTo>
                      <a:lnTo>
                        <a:pt x="900" y="63"/>
                      </a:lnTo>
                      <a:lnTo>
                        <a:pt x="754" y="63"/>
                      </a:lnTo>
                      <a:lnTo>
                        <a:pt x="545" y="22"/>
                      </a:lnTo>
                      <a:lnTo>
                        <a:pt x="315" y="105"/>
                      </a:lnTo>
                      <a:lnTo>
                        <a:pt x="126" y="231"/>
                      </a:lnTo>
                      <a:lnTo>
                        <a:pt x="105" y="377"/>
                      </a:lnTo>
                      <a:lnTo>
                        <a:pt x="1" y="398"/>
                      </a:lnTo>
                      <a:lnTo>
                        <a:pt x="1" y="586"/>
                      </a:lnTo>
                      <a:lnTo>
                        <a:pt x="63" y="712"/>
                      </a:lnTo>
                      <a:lnTo>
                        <a:pt x="1" y="796"/>
                      </a:lnTo>
                      <a:lnTo>
                        <a:pt x="22" y="817"/>
                      </a:lnTo>
                      <a:lnTo>
                        <a:pt x="231" y="754"/>
                      </a:lnTo>
                      <a:lnTo>
                        <a:pt x="398" y="1005"/>
                      </a:lnTo>
                      <a:lnTo>
                        <a:pt x="524" y="1047"/>
                      </a:lnTo>
                      <a:lnTo>
                        <a:pt x="733" y="1005"/>
                      </a:lnTo>
                      <a:lnTo>
                        <a:pt x="817" y="1047"/>
                      </a:lnTo>
                      <a:lnTo>
                        <a:pt x="838" y="1151"/>
                      </a:lnTo>
                      <a:lnTo>
                        <a:pt x="921" y="1172"/>
                      </a:lnTo>
                      <a:lnTo>
                        <a:pt x="963" y="1235"/>
                      </a:lnTo>
                      <a:lnTo>
                        <a:pt x="921" y="1340"/>
                      </a:lnTo>
                      <a:lnTo>
                        <a:pt x="921" y="1549"/>
                      </a:lnTo>
                      <a:lnTo>
                        <a:pt x="1047" y="1528"/>
                      </a:lnTo>
                      <a:lnTo>
                        <a:pt x="1172" y="1633"/>
                      </a:lnTo>
                      <a:lnTo>
                        <a:pt x="1256" y="1633"/>
                      </a:lnTo>
                      <a:lnTo>
                        <a:pt x="1319" y="1863"/>
                      </a:lnTo>
                      <a:lnTo>
                        <a:pt x="1319" y="1988"/>
                      </a:lnTo>
                      <a:lnTo>
                        <a:pt x="1361" y="2093"/>
                      </a:lnTo>
                      <a:lnTo>
                        <a:pt x="1486" y="2009"/>
                      </a:lnTo>
                      <a:lnTo>
                        <a:pt x="1696" y="1947"/>
                      </a:lnTo>
                      <a:lnTo>
                        <a:pt x="1863" y="2009"/>
                      </a:lnTo>
                      <a:lnTo>
                        <a:pt x="2009" y="1947"/>
                      </a:lnTo>
                      <a:lnTo>
                        <a:pt x="2114" y="1947"/>
                      </a:lnTo>
                      <a:lnTo>
                        <a:pt x="2051" y="1779"/>
                      </a:lnTo>
                      <a:lnTo>
                        <a:pt x="2219" y="1758"/>
                      </a:lnTo>
                      <a:lnTo>
                        <a:pt x="2281" y="1633"/>
                      </a:lnTo>
                      <a:lnTo>
                        <a:pt x="2386" y="1570"/>
                      </a:lnTo>
                      <a:lnTo>
                        <a:pt x="2407" y="1654"/>
                      </a:lnTo>
                      <a:lnTo>
                        <a:pt x="2532" y="1654"/>
                      </a:lnTo>
                      <a:lnTo>
                        <a:pt x="2532" y="1528"/>
                      </a:lnTo>
                      <a:lnTo>
                        <a:pt x="2386" y="1444"/>
                      </a:lnTo>
                      <a:lnTo>
                        <a:pt x="2428" y="1277"/>
                      </a:lnTo>
                      <a:lnTo>
                        <a:pt x="2512" y="1256"/>
                      </a:lnTo>
                      <a:lnTo>
                        <a:pt x="2616" y="1068"/>
                      </a:lnTo>
                      <a:lnTo>
                        <a:pt x="2825" y="963"/>
                      </a:lnTo>
                      <a:lnTo>
                        <a:pt x="2825" y="858"/>
                      </a:lnTo>
                      <a:lnTo>
                        <a:pt x="2721" y="817"/>
                      </a:lnTo>
                      <a:lnTo>
                        <a:pt x="2846" y="628"/>
                      </a:lnTo>
                      <a:lnTo>
                        <a:pt x="2804" y="607"/>
                      </a:lnTo>
                      <a:lnTo>
                        <a:pt x="2637" y="586"/>
                      </a:lnTo>
                      <a:lnTo>
                        <a:pt x="2512" y="398"/>
                      </a:lnTo>
                      <a:lnTo>
                        <a:pt x="2386" y="398"/>
                      </a:lnTo>
                      <a:lnTo>
                        <a:pt x="2219" y="210"/>
                      </a:lnTo>
                      <a:lnTo>
                        <a:pt x="2051" y="189"/>
                      </a:lnTo>
                      <a:lnTo>
                        <a:pt x="1842" y="84"/>
                      </a:lnTo>
                      <a:lnTo>
                        <a:pt x="1654" y="210"/>
                      </a:lnTo>
                      <a:lnTo>
                        <a:pt x="1591" y="189"/>
                      </a:lnTo>
                      <a:lnTo>
                        <a:pt x="1423" y="189"/>
                      </a:lnTo>
                      <a:lnTo>
                        <a:pt x="1340" y="84"/>
                      </a:lnTo>
                      <a:lnTo>
                        <a:pt x="1235" y="84"/>
                      </a:lnTo>
                      <a:lnTo>
                        <a:pt x="121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9615;p35">
                  <a:extLst>
                    <a:ext uri="{FF2B5EF4-FFF2-40B4-BE49-F238E27FC236}">
                      <a16:creationId xmlns:a16="http://schemas.microsoft.com/office/drawing/2014/main" id="{6947A4BF-E8CE-2DEE-2F97-BC1884C99762}"/>
                    </a:ext>
                  </a:extLst>
                </p:cNvPr>
                <p:cNvSpPr/>
                <p:nvPr/>
              </p:nvSpPr>
              <p:spPr>
                <a:xfrm>
                  <a:off x="4794128" y="2117111"/>
                  <a:ext cx="136963" cy="10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5" h="3746" extrusionOk="0">
                      <a:moveTo>
                        <a:pt x="2470" y="0"/>
                      </a:moveTo>
                      <a:lnTo>
                        <a:pt x="2323" y="84"/>
                      </a:lnTo>
                      <a:lnTo>
                        <a:pt x="2219" y="42"/>
                      </a:lnTo>
                      <a:lnTo>
                        <a:pt x="2093" y="63"/>
                      </a:lnTo>
                      <a:lnTo>
                        <a:pt x="2051" y="167"/>
                      </a:lnTo>
                      <a:lnTo>
                        <a:pt x="1947" y="230"/>
                      </a:lnTo>
                      <a:lnTo>
                        <a:pt x="1905" y="377"/>
                      </a:lnTo>
                      <a:lnTo>
                        <a:pt x="1675" y="398"/>
                      </a:lnTo>
                      <a:lnTo>
                        <a:pt x="1486" y="481"/>
                      </a:lnTo>
                      <a:lnTo>
                        <a:pt x="1361" y="670"/>
                      </a:lnTo>
                      <a:lnTo>
                        <a:pt x="1465" y="711"/>
                      </a:lnTo>
                      <a:lnTo>
                        <a:pt x="1465" y="816"/>
                      </a:lnTo>
                      <a:lnTo>
                        <a:pt x="1256" y="921"/>
                      </a:lnTo>
                      <a:lnTo>
                        <a:pt x="1152" y="1109"/>
                      </a:lnTo>
                      <a:lnTo>
                        <a:pt x="1068" y="1130"/>
                      </a:lnTo>
                      <a:lnTo>
                        <a:pt x="1026" y="1297"/>
                      </a:lnTo>
                      <a:lnTo>
                        <a:pt x="1172" y="1381"/>
                      </a:lnTo>
                      <a:lnTo>
                        <a:pt x="1172" y="1507"/>
                      </a:lnTo>
                      <a:lnTo>
                        <a:pt x="1047" y="1507"/>
                      </a:lnTo>
                      <a:lnTo>
                        <a:pt x="1026" y="1423"/>
                      </a:lnTo>
                      <a:lnTo>
                        <a:pt x="921" y="1486"/>
                      </a:lnTo>
                      <a:lnTo>
                        <a:pt x="859" y="1611"/>
                      </a:lnTo>
                      <a:lnTo>
                        <a:pt x="691" y="1632"/>
                      </a:lnTo>
                      <a:lnTo>
                        <a:pt x="754" y="1800"/>
                      </a:lnTo>
                      <a:lnTo>
                        <a:pt x="649" y="1800"/>
                      </a:lnTo>
                      <a:lnTo>
                        <a:pt x="503" y="1862"/>
                      </a:lnTo>
                      <a:lnTo>
                        <a:pt x="336" y="1800"/>
                      </a:lnTo>
                      <a:lnTo>
                        <a:pt x="126" y="1862"/>
                      </a:lnTo>
                      <a:lnTo>
                        <a:pt x="1" y="1946"/>
                      </a:lnTo>
                      <a:lnTo>
                        <a:pt x="22" y="2009"/>
                      </a:lnTo>
                      <a:lnTo>
                        <a:pt x="126" y="2260"/>
                      </a:lnTo>
                      <a:lnTo>
                        <a:pt x="210" y="2385"/>
                      </a:lnTo>
                      <a:lnTo>
                        <a:pt x="231" y="2532"/>
                      </a:lnTo>
                      <a:lnTo>
                        <a:pt x="294" y="2574"/>
                      </a:lnTo>
                      <a:lnTo>
                        <a:pt x="294" y="2950"/>
                      </a:lnTo>
                      <a:lnTo>
                        <a:pt x="189" y="2992"/>
                      </a:lnTo>
                      <a:lnTo>
                        <a:pt x="105" y="3118"/>
                      </a:lnTo>
                      <a:lnTo>
                        <a:pt x="126" y="3306"/>
                      </a:lnTo>
                      <a:lnTo>
                        <a:pt x="273" y="3494"/>
                      </a:lnTo>
                      <a:lnTo>
                        <a:pt x="273" y="3536"/>
                      </a:lnTo>
                      <a:lnTo>
                        <a:pt x="336" y="3536"/>
                      </a:lnTo>
                      <a:lnTo>
                        <a:pt x="524" y="3620"/>
                      </a:lnTo>
                      <a:lnTo>
                        <a:pt x="628" y="3578"/>
                      </a:lnTo>
                      <a:lnTo>
                        <a:pt x="1047" y="3515"/>
                      </a:lnTo>
                      <a:lnTo>
                        <a:pt x="1235" y="3515"/>
                      </a:lnTo>
                      <a:lnTo>
                        <a:pt x="1340" y="3411"/>
                      </a:lnTo>
                      <a:lnTo>
                        <a:pt x="1424" y="3411"/>
                      </a:lnTo>
                      <a:lnTo>
                        <a:pt x="1549" y="3494"/>
                      </a:lnTo>
                      <a:lnTo>
                        <a:pt x="1884" y="3536"/>
                      </a:lnTo>
                      <a:lnTo>
                        <a:pt x="2009" y="3620"/>
                      </a:lnTo>
                      <a:lnTo>
                        <a:pt x="2051" y="3683"/>
                      </a:lnTo>
                      <a:lnTo>
                        <a:pt x="2260" y="3599"/>
                      </a:lnTo>
                      <a:lnTo>
                        <a:pt x="2365" y="3683"/>
                      </a:lnTo>
                      <a:lnTo>
                        <a:pt x="2428" y="3683"/>
                      </a:lnTo>
                      <a:lnTo>
                        <a:pt x="2470" y="3620"/>
                      </a:lnTo>
                      <a:lnTo>
                        <a:pt x="2637" y="3641"/>
                      </a:lnTo>
                      <a:lnTo>
                        <a:pt x="2721" y="3704"/>
                      </a:lnTo>
                      <a:lnTo>
                        <a:pt x="2909" y="3599"/>
                      </a:lnTo>
                      <a:lnTo>
                        <a:pt x="3056" y="3599"/>
                      </a:lnTo>
                      <a:lnTo>
                        <a:pt x="3097" y="3724"/>
                      </a:lnTo>
                      <a:lnTo>
                        <a:pt x="3202" y="3745"/>
                      </a:lnTo>
                      <a:lnTo>
                        <a:pt x="3307" y="3620"/>
                      </a:lnTo>
                      <a:lnTo>
                        <a:pt x="3411" y="3599"/>
                      </a:lnTo>
                      <a:lnTo>
                        <a:pt x="3516" y="3683"/>
                      </a:lnTo>
                      <a:lnTo>
                        <a:pt x="3662" y="3620"/>
                      </a:lnTo>
                      <a:lnTo>
                        <a:pt x="3767" y="3704"/>
                      </a:lnTo>
                      <a:lnTo>
                        <a:pt x="3893" y="3704"/>
                      </a:lnTo>
                      <a:lnTo>
                        <a:pt x="3893" y="3494"/>
                      </a:lnTo>
                      <a:lnTo>
                        <a:pt x="3997" y="3285"/>
                      </a:lnTo>
                      <a:lnTo>
                        <a:pt x="4165" y="3264"/>
                      </a:lnTo>
                      <a:lnTo>
                        <a:pt x="4395" y="3201"/>
                      </a:lnTo>
                      <a:lnTo>
                        <a:pt x="4416" y="3201"/>
                      </a:lnTo>
                      <a:lnTo>
                        <a:pt x="4416" y="3055"/>
                      </a:lnTo>
                      <a:lnTo>
                        <a:pt x="4290" y="2908"/>
                      </a:lnTo>
                      <a:lnTo>
                        <a:pt x="4311" y="2762"/>
                      </a:lnTo>
                      <a:lnTo>
                        <a:pt x="4185" y="2574"/>
                      </a:lnTo>
                      <a:lnTo>
                        <a:pt x="4185" y="2427"/>
                      </a:lnTo>
                      <a:lnTo>
                        <a:pt x="4248" y="2344"/>
                      </a:lnTo>
                      <a:lnTo>
                        <a:pt x="4374" y="2448"/>
                      </a:lnTo>
                      <a:lnTo>
                        <a:pt x="4667" y="2427"/>
                      </a:lnTo>
                      <a:lnTo>
                        <a:pt x="4771" y="2218"/>
                      </a:lnTo>
                      <a:lnTo>
                        <a:pt x="4834" y="2155"/>
                      </a:lnTo>
                      <a:lnTo>
                        <a:pt x="4688" y="2051"/>
                      </a:lnTo>
                      <a:lnTo>
                        <a:pt x="4688" y="1946"/>
                      </a:lnTo>
                      <a:lnTo>
                        <a:pt x="4457" y="1758"/>
                      </a:lnTo>
                      <a:lnTo>
                        <a:pt x="4269" y="1716"/>
                      </a:lnTo>
                      <a:lnTo>
                        <a:pt x="4206" y="1527"/>
                      </a:lnTo>
                      <a:lnTo>
                        <a:pt x="4102" y="1423"/>
                      </a:lnTo>
                      <a:lnTo>
                        <a:pt x="3955" y="1214"/>
                      </a:lnTo>
                      <a:lnTo>
                        <a:pt x="3872" y="1046"/>
                      </a:lnTo>
                      <a:lnTo>
                        <a:pt x="3746" y="921"/>
                      </a:lnTo>
                      <a:lnTo>
                        <a:pt x="3746" y="753"/>
                      </a:lnTo>
                      <a:lnTo>
                        <a:pt x="3662" y="649"/>
                      </a:lnTo>
                      <a:lnTo>
                        <a:pt x="3683" y="481"/>
                      </a:lnTo>
                      <a:lnTo>
                        <a:pt x="3662" y="356"/>
                      </a:lnTo>
                      <a:lnTo>
                        <a:pt x="3411" y="272"/>
                      </a:lnTo>
                      <a:lnTo>
                        <a:pt x="3328" y="272"/>
                      </a:lnTo>
                      <a:lnTo>
                        <a:pt x="3265" y="167"/>
                      </a:lnTo>
                      <a:lnTo>
                        <a:pt x="3097" y="230"/>
                      </a:lnTo>
                      <a:lnTo>
                        <a:pt x="2930" y="356"/>
                      </a:lnTo>
                      <a:lnTo>
                        <a:pt x="2825" y="147"/>
                      </a:lnTo>
                      <a:lnTo>
                        <a:pt x="2721" y="147"/>
                      </a:lnTo>
                      <a:lnTo>
                        <a:pt x="2574" y="188"/>
                      </a:lnTo>
                      <a:lnTo>
                        <a:pt x="247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9616;p35">
                  <a:extLst>
                    <a:ext uri="{FF2B5EF4-FFF2-40B4-BE49-F238E27FC236}">
                      <a16:creationId xmlns:a16="http://schemas.microsoft.com/office/drawing/2014/main" id="{D0E7B797-FB9D-0F82-A98E-1178E2E9E4A1}"/>
                    </a:ext>
                  </a:extLst>
                </p:cNvPr>
                <p:cNvSpPr/>
                <p:nvPr/>
              </p:nvSpPr>
              <p:spPr>
                <a:xfrm>
                  <a:off x="4699881" y="2281795"/>
                  <a:ext cx="94274" cy="5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156" extrusionOk="0">
                      <a:moveTo>
                        <a:pt x="2993" y="1"/>
                      </a:moveTo>
                      <a:lnTo>
                        <a:pt x="2867" y="64"/>
                      </a:lnTo>
                      <a:lnTo>
                        <a:pt x="2679" y="43"/>
                      </a:lnTo>
                      <a:lnTo>
                        <a:pt x="2449" y="43"/>
                      </a:lnTo>
                      <a:lnTo>
                        <a:pt x="2302" y="22"/>
                      </a:lnTo>
                      <a:lnTo>
                        <a:pt x="2135" y="43"/>
                      </a:lnTo>
                      <a:lnTo>
                        <a:pt x="2030" y="210"/>
                      </a:lnTo>
                      <a:lnTo>
                        <a:pt x="1926" y="273"/>
                      </a:lnTo>
                      <a:lnTo>
                        <a:pt x="1926" y="377"/>
                      </a:lnTo>
                      <a:lnTo>
                        <a:pt x="1758" y="210"/>
                      </a:lnTo>
                      <a:lnTo>
                        <a:pt x="1549" y="357"/>
                      </a:lnTo>
                      <a:lnTo>
                        <a:pt x="1403" y="419"/>
                      </a:lnTo>
                      <a:lnTo>
                        <a:pt x="1403" y="545"/>
                      </a:lnTo>
                      <a:lnTo>
                        <a:pt x="1089" y="566"/>
                      </a:lnTo>
                      <a:lnTo>
                        <a:pt x="880" y="629"/>
                      </a:lnTo>
                      <a:lnTo>
                        <a:pt x="691" y="587"/>
                      </a:lnTo>
                      <a:lnTo>
                        <a:pt x="294" y="357"/>
                      </a:lnTo>
                      <a:lnTo>
                        <a:pt x="294" y="440"/>
                      </a:lnTo>
                      <a:lnTo>
                        <a:pt x="315" y="566"/>
                      </a:lnTo>
                      <a:lnTo>
                        <a:pt x="294" y="670"/>
                      </a:lnTo>
                      <a:lnTo>
                        <a:pt x="64" y="670"/>
                      </a:lnTo>
                      <a:lnTo>
                        <a:pt x="43" y="733"/>
                      </a:lnTo>
                      <a:lnTo>
                        <a:pt x="147" y="838"/>
                      </a:lnTo>
                      <a:lnTo>
                        <a:pt x="85" y="984"/>
                      </a:lnTo>
                      <a:lnTo>
                        <a:pt x="64" y="1089"/>
                      </a:lnTo>
                      <a:lnTo>
                        <a:pt x="147" y="1193"/>
                      </a:lnTo>
                      <a:lnTo>
                        <a:pt x="43" y="1298"/>
                      </a:lnTo>
                      <a:lnTo>
                        <a:pt x="1" y="1298"/>
                      </a:lnTo>
                      <a:lnTo>
                        <a:pt x="168" y="1486"/>
                      </a:lnTo>
                      <a:lnTo>
                        <a:pt x="189" y="1675"/>
                      </a:lnTo>
                      <a:lnTo>
                        <a:pt x="273" y="1696"/>
                      </a:lnTo>
                      <a:lnTo>
                        <a:pt x="524" y="1905"/>
                      </a:lnTo>
                      <a:lnTo>
                        <a:pt x="629" y="1947"/>
                      </a:lnTo>
                      <a:lnTo>
                        <a:pt x="733" y="2030"/>
                      </a:lnTo>
                      <a:lnTo>
                        <a:pt x="1026" y="2093"/>
                      </a:lnTo>
                      <a:lnTo>
                        <a:pt x="1235" y="2156"/>
                      </a:lnTo>
                      <a:lnTo>
                        <a:pt x="1340" y="2030"/>
                      </a:lnTo>
                      <a:lnTo>
                        <a:pt x="1403" y="2051"/>
                      </a:lnTo>
                      <a:lnTo>
                        <a:pt x="1466" y="1989"/>
                      </a:lnTo>
                      <a:lnTo>
                        <a:pt x="1612" y="1926"/>
                      </a:lnTo>
                      <a:lnTo>
                        <a:pt x="1717" y="1926"/>
                      </a:lnTo>
                      <a:lnTo>
                        <a:pt x="1738" y="1884"/>
                      </a:lnTo>
                      <a:lnTo>
                        <a:pt x="1863" y="1779"/>
                      </a:lnTo>
                      <a:lnTo>
                        <a:pt x="1968" y="1800"/>
                      </a:lnTo>
                      <a:lnTo>
                        <a:pt x="2072" y="1821"/>
                      </a:lnTo>
                      <a:lnTo>
                        <a:pt x="2156" y="1842"/>
                      </a:lnTo>
                      <a:lnTo>
                        <a:pt x="2282" y="1717"/>
                      </a:lnTo>
                      <a:lnTo>
                        <a:pt x="2386" y="1696"/>
                      </a:lnTo>
                      <a:lnTo>
                        <a:pt x="2449" y="1591"/>
                      </a:lnTo>
                      <a:lnTo>
                        <a:pt x="2595" y="1612"/>
                      </a:lnTo>
                      <a:lnTo>
                        <a:pt x="2700" y="1507"/>
                      </a:lnTo>
                      <a:lnTo>
                        <a:pt x="2679" y="1403"/>
                      </a:lnTo>
                      <a:lnTo>
                        <a:pt x="2888" y="1089"/>
                      </a:lnTo>
                      <a:lnTo>
                        <a:pt x="3014" y="754"/>
                      </a:lnTo>
                      <a:lnTo>
                        <a:pt x="3118" y="524"/>
                      </a:lnTo>
                      <a:lnTo>
                        <a:pt x="3286" y="482"/>
                      </a:lnTo>
                      <a:lnTo>
                        <a:pt x="3328" y="357"/>
                      </a:lnTo>
                      <a:lnTo>
                        <a:pt x="3307" y="336"/>
                      </a:lnTo>
                      <a:lnTo>
                        <a:pt x="3286" y="231"/>
                      </a:lnTo>
                      <a:lnTo>
                        <a:pt x="3118" y="126"/>
                      </a:lnTo>
                      <a:lnTo>
                        <a:pt x="299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9617;p35">
                  <a:extLst>
                    <a:ext uri="{FF2B5EF4-FFF2-40B4-BE49-F238E27FC236}">
                      <a16:creationId xmlns:a16="http://schemas.microsoft.com/office/drawing/2014/main" id="{A989E0A3-B6F2-1055-AABF-DE05A244D693}"/>
                    </a:ext>
                  </a:extLst>
                </p:cNvPr>
                <p:cNvSpPr/>
                <p:nvPr/>
              </p:nvSpPr>
              <p:spPr>
                <a:xfrm>
                  <a:off x="4707586" y="2264835"/>
                  <a:ext cx="81243" cy="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8" h="1256" extrusionOk="0">
                      <a:moveTo>
                        <a:pt x="2240" y="0"/>
                      </a:moveTo>
                      <a:lnTo>
                        <a:pt x="2177" y="21"/>
                      </a:lnTo>
                      <a:lnTo>
                        <a:pt x="2093" y="105"/>
                      </a:lnTo>
                      <a:lnTo>
                        <a:pt x="2010" y="42"/>
                      </a:lnTo>
                      <a:lnTo>
                        <a:pt x="1884" y="42"/>
                      </a:lnTo>
                      <a:lnTo>
                        <a:pt x="1779" y="21"/>
                      </a:lnTo>
                      <a:lnTo>
                        <a:pt x="1696" y="42"/>
                      </a:lnTo>
                      <a:lnTo>
                        <a:pt x="1612" y="147"/>
                      </a:lnTo>
                      <a:lnTo>
                        <a:pt x="1507" y="168"/>
                      </a:lnTo>
                      <a:lnTo>
                        <a:pt x="1486" y="147"/>
                      </a:lnTo>
                      <a:lnTo>
                        <a:pt x="1235" y="126"/>
                      </a:lnTo>
                      <a:lnTo>
                        <a:pt x="1089" y="230"/>
                      </a:lnTo>
                      <a:lnTo>
                        <a:pt x="942" y="251"/>
                      </a:lnTo>
                      <a:lnTo>
                        <a:pt x="775" y="419"/>
                      </a:lnTo>
                      <a:lnTo>
                        <a:pt x="566" y="440"/>
                      </a:lnTo>
                      <a:lnTo>
                        <a:pt x="336" y="523"/>
                      </a:lnTo>
                      <a:lnTo>
                        <a:pt x="294" y="460"/>
                      </a:lnTo>
                      <a:lnTo>
                        <a:pt x="147" y="481"/>
                      </a:lnTo>
                      <a:lnTo>
                        <a:pt x="22" y="565"/>
                      </a:lnTo>
                      <a:lnTo>
                        <a:pt x="1" y="565"/>
                      </a:lnTo>
                      <a:lnTo>
                        <a:pt x="1" y="753"/>
                      </a:lnTo>
                      <a:lnTo>
                        <a:pt x="22" y="984"/>
                      </a:lnTo>
                      <a:lnTo>
                        <a:pt x="419" y="1214"/>
                      </a:lnTo>
                      <a:lnTo>
                        <a:pt x="608" y="1256"/>
                      </a:lnTo>
                      <a:lnTo>
                        <a:pt x="817" y="1193"/>
                      </a:lnTo>
                      <a:lnTo>
                        <a:pt x="1131" y="1172"/>
                      </a:lnTo>
                      <a:lnTo>
                        <a:pt x="1131" y="1046"/>
                      </a:lnTo>
                      <a:lnTo>
                        <a:pt x="1277" y="984"/>
                      </a:lnTo>
                      <a:lnTo>
                        <a:pt x="1486" y="837"/>
                      </a:lnTo>
                      <a:lnTo>
                        <a:pt x="1654" y="1004"/>
                      </a:lnTo>
                      <a:lnTo>
                        <a:pt x="1654" y="900"/>
                      </a:lnTo>
                      <a:lnTo>
                        <a:pt x="1758" y="837"/>
                      </a:lnTo>
                      <a:lnTo>
                        <a:pt x="1863" y="670"/>
                      </a:lnTo>
                      <a:lnTo>
                        <a:pt x="2030" y="649"/>
                      </a:lnTo>
                      <a:lnTo>
                        <a:pt x="2177" y="670"/>
                      </a:lnTo>
                      <a:lnTo>
                        <a:pt x="2407" y="670"/>
                      </a:lnTo>
                      <a:lnTo>
                        <a:pt x="2595" y="691"/>
                      </a:lnTo>
                      <a:lnTo>
                        <a:pt x="2742" y="628"/>
                      </a:lnTo>
                      <a:lnTo>
                        <a:pt x="2763" y="419"/>
                      </a:lnTo>
                      <a:lnTo>
                        <a:pt x="2867" y="147"/>
                      </a:lnTo>
                      <a:lnTo>
                        <a:pt x="2637" y="21"/>
                      </a:lnTo>
                      <a:lnTo>
                        <a:pt x="2407" y="21"/>
                      </a:lnTo>
                      <a:lnTo>
                        <a:pt x="2344" y="42"/>
                      </a:lnTo>
                      <a:lnTo>
                        <a:pt x="224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9618;p35">
                  <a:extLst>
                    <a:ext uri="{FF2B5EF4-FFF2-40B4-BE49-F238E27FC236}">
                      <a16:creationId xmlns:a16="http://schemas.microsoft.com/office/drawing/2014/main" id="{79722481-B5BA-320A-CF88-4EBE3AA334EE}"/>
                    </a:ext>
                  </a:extLst>
                </p:cNvPr>
                <p:cNvSpPr/>
                <p:nvPr/>
              </p:nvSpPr>
              <p:spPr>
                <a:xfrm>
                  <a:off x="4750277" y="2397843"/>
                  <a:ext cx="30849" cy="5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2093" extrusionOk="0">
                      <a:moveTo>
                        <a:pt x="419" y="0"/>
                      </a:moveTo>
                      <a:lnTo>
                        <a:pt x="314" y="126"/>
                      </a:lnTo>
                      <a:lnTo>
                        <a:pt x="272" y="21"/>
                      </a:lnTo>
                      <a:lnTo>
                        <a:pt x="210" y="21"/>
                      </a:lnTo>
                      <a:lnTo>
                        <a:pt x="84" y="147"/>
                      </a:lnTo>
                      <a:lnTo>
                        <a:pt x="0" y="314"/>
                      </a:lnTo>
                      <a:lnTo>
                        <a:pt x="0" y="544"/>
                      </a:lnTo>
                      <a:lnTo>
                        <a:pt x="189" y="628"/>
                      </a:lnTo>
                      <a:lnTo>
                        <a:pt x="168" y="691"/>
                      </a:lnTo>
                      <a:lnTo>
                        <a:pt x="105" y="733"/>
                      </a:lnTo>
                      <a:lnTo>
                        <a:pt x="63" y="984"/>
                      </a:lnTo>
                      <a:lnTo>
                        <a:pt x="105" y="1172"/>
                      </a:lnTo>
                      <a:lnTo>
                        <a:pt x="63" y="1277"/>
                      </a:lnTo>
                      <a:lnTo>
                        <a:pt x="63" y="1423"/>
                      </a:lnTo>
                      <a:lnTo>
                        <a:pt x="147" y="1528"/>
                      </a:lnTo>
                      <a:lnTo>
                        <a:pt x="84" y="1674"/>
                      </a:lnTo>
                      <a:lnTo>
                        <a:pt x="147" y="1716"/>
                      </a:lnTo>
                      <a:lnTo>
                        <a:pt x="377" y="1737"/>
                      </a:lnTo>
                      <a:lnTo>
                        <a:pt x="482" y="2009"/>
                      </a:lnTo>
                      <a:lnTo>
                        <a:pt x="565" y="2093"/>
                      </a:lnTo>
                      <a:lnTo>
                        <a:pt x="628" y="2030"/>
                      </a:lnTo>
                      <a:lnTo>
                        <a:pt x="712" y="1883"/>
                      </a:lnTo>
                      <a:lnTo>
                        <a:pt x="733" y="1737"/>
                      </a:lnTo>
                      <a:lnTo>
                        <a:pt x="942" y="1674"/>
                      </a:lnTo>
                      <a:lnTo>
                        <a:pt x="1047" y="1507"/>
                      </a:lnTo>
                      <a:lnTo>
                        <a:pt x="1088" y="1360"/>
                      </a:lnTo>
                      <a:lnTo>
                        <a:pt x="942" y="1256"/>
                      </a:lnTo>
                      <a:lnTo>
                        <a:pt x="900" y="1109"/>
                      </a:lnTo>
                      <a:lnTo>
                        <a:pt x="795" y="963"/>
                      </a:lnTo>
                      <a:lnTo>
                        <a:pt x="775" y="753"/>
                      </a:lnTo>
                      <a:lnTo>
                        <a:pt x="795" y="544"/>
                      </a:lnTo>
                      <a:lnTo>
                        <a:pt x="775" y="481"/>
                      </a:lnTo>
                      <a:lnTo>
                        <a:pt x="775" y="335"/>
                      </a:lnTo>
                      <a:lnTo>
                        <a:pt x="712" y="230"/>
                      </a:lnTo>
                      <a:lnTo>
                        <a:pt x="607" y="147"/>
                      </a:lnTo>
                      <a:lnTo>
                        <a:pt x="565" y="147"/>
                      </a:lnTo>
                      <a:lnTo>
                        <a:pt x="482" y="21"/>
                      </a:lnTo>
                      <a:lnTo>
                        <a:pt x="419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4" name="Google Shape;9619;p35">
                  <a:extLst>
                    <a:ext uri="{FF2B5EF4-FFF2-40B4-BE49-F238E27FC236}">
                      <a16:creationId xmlns:a16="http://schemas.microsoft.com/office/drawing/2014/main" id="{9BB528E8-F463-4AB9-16DE-721D74828EDC}"/>
                    </a:ext>
                  </a:extLst>
                </p:cNvPr>
                <p:cNvSpPr/>
                <p:nvPr/>
              </p:nvSpPr>
              <p:spPr>
                <a:xfrm>
                  <a:off x="4735461" y="2376905"/>
                  <a:ext cx="29659" cy="3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319" extrusionOk="0">
                      <a:moveTo>
                        <a:pt x="293" y="0"/>
                      </a:moveTo>
                      <a:lnTo>
                        <a:pt x="210" y="63"/>
                      </a:lnTo>
                      <a:lnTo>
                        <a:pt x="210" y="167"/>
                      </a:lnTo>
                      <a:lnTo>
                        <a:pt x="314" y="209"/>
                      </a:lnTo>
                      <a:lnTo>
                        <a:pt x="356" y="293"/>
                      </a:lnTo>
                      <a:lnTo>
                        <a:pt x="272" y="356"/>
                      </a:lnTo>
                      <a:lnTo>
                        <a:pt x="189" y="356"/>
                      </a:lnTo>
                      <a:lnTo>
                        <a:pt x="147" y="481"/>
                      </a:lnTo>
                      <a:lnTo>
                        <a:pt x="147" y="628"/>
                      </a:lnTo>
                      <a:lnTo>
                        <a:pt x="84" y="732"/>
                      </a:lnTo>
                      <a:lnTo>
                        <a:pt x="0" y="795"/>
                      </a:lnTo>
                      <a:lnTo>
                        <a:pt x="63" y="837"/>
                      </a:lnTo>
                      <a:lnTo>
                        <a:pt x="168" y="879"/>
                      </a:lnTo>
                      <a:lnTo>
                        <a:pt x="377" y="1151"/>
                      </a:lnTo>
                      <a:lnTo>
                        <a:pt x="398" y="1235"/>
                      </a:lnTo>
                      <a:lnTo>
                        <a:pt x="523" y="1318"/>
                      </a:lnTo>
                      <a:lnTo>
                        <a:pt x="523" y="1088"/>
                      </a:lnTo>
                      <a:lnTo>
                        <a:pt x="607" y="921"/>
                      </a:lnTo>
                      <a:lnTo>
                        <a:pt x="733" y="795"/>
                      </a:lnTo>
                      <a:lnTo>
                        <a:pt x="795" y="795"/>
                      </a:lnTo>
                      <a:lnTo>
                        <a:pt x="837" y="900"/>
                      </a:lnTo>
                      <a:lnTo>
                        <a:pt x="942" y="774"/>
                      </a:lnTo>
                      <a:lnTo>
                        <a:pt x="984" y="711"/>
                      </a:lnTo>
                      <a:lnTo>
                        <a:pt x="1046" y="628"/>
                      </a:lnTo>
                      <a:lnTo>
                        <a:pt x="1046" y="502"/>
                      </a:lnTo>
                      <a:lnTo>
                        <a:pt x="900" y="481"/>
                      </a:lnTo>
                      <a:lnTo>
                        <a:pt x="816" y="398"/>
                      </a:lnTo>
                      <a:lnTo>
                        <a:pt x="691" y="398"/>
                      </a:lnTo>
                      <a:lnTo>
                        <a:pt x="628" y="314"/>
                      </a:lnTo>
                      <a:lnTo>
                        <a:pt x="628" y="251"/>
                      </a:lnTo>
                      <a:lnTo>
                        <a:pt x="502" y="105"/>
                      </a:lnTo>
                      <a:lnTo>
                        <a:pt x="502" y="146"/>
                      </a:lnTo>
                      <a:lnTo>
                        <a:pt x="398" y="84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9620;p35">
                  <a:extLst>
                    <a:ext uri="{FF2B5EF4-FFF2-40B4-BE49-F238E27FC236}">
                      <a16:creationId xmlns:a16="http://schemas.microsoft.com/office/drawing/2014/main" id="{E856C8C1-4925-9108-176A-1A1B70955F9B}"/>
                    </a:ext>
                  </a:extLst>
                </p:cNvPr>
                <p:cNvSpPr/>
                <p:nvPr/>
              </p:nvSpPr>
              <p:spPr>
                <a:xfrm>
                  <a:off x="4691015" y="2346906"/>
                  <a:ext cx="61669" cy="51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905" extrusionOk="0">
                      <a:moveTo>
                        <a:pt x="105" y="0"/>
                      </a:moveTo>
                      <a:lnTo>
                        <a:pt x="63" y="42"/>
                      </a:lnTo>
                      <a:lnTo>
                        <a:pt x="63" y="167"/>
                      </a:lnTo>
                      <a:lnTo>
                        <a:pt x="0" y="230"/>
                      </a:lnTo>
                      <a:lnTo>
                        <a:pt x="42" y="314"/>
                      </a:lnTo>
                      <a:lnTo>
                        <a:pt x="84" y="314"/>
                      </a:lnTo>
                      <a:lnTo>
                        <a:pt x="209" y="439"/>
                      </a:lnTo>
                      <a:lnTo>
                        <a:pt x="251" y="544"/>
                      </a:lnTo>
                      <a:lnTo>
                        <a:pt x="314" y="649"/>
                      </a:lnTo>
                      <a:lnTo>
                        <a:pt x="272" y="670"/>
                      </a:lnTo>
                      <a:lnTo>
                        <a:pt x="293" y="753"/>
                      </a:lnTo>
                      <a:lnTo>
                        <a:pt x="774" y="1151"/>
                      </a:lnTo>
                      <a:lnTo>
                        <a:pt x="1151" y="1611"/>
                      </a:lnTo>
                      <a:lnTo>
                        <a:pt x="1109" y="1695"/>
                      </a:lnTo>
                      <a:lnTo>
                        <a:pt x="1193" y="1716"/>
                      </a:lnTo>
                      <a:lnTo>
                        <a:pt x="1402" y="1737"/>
                      </a:lnTo>
                      <a:lnTo>
                        <a:pt x="1465" y="1716"/>
                      </a:lnTo>
                      <a:lnTo>
                        <a:pt x="1569" y="1904"/>
                      </a:lnTo>
                      <a:lnTo>
                        <a:pt x="1653" y="1841"/>
                      </a:lnTo>
                      <a:lnTo>
                        <a:pt x="1716" y="1737"/>
                      </a:lnTo>
                      <a:lnTo>
                        <a:pt x="1716" y="1590"/>
                      </a:lnTo>
                      <a:lnTo>
                        <a:pt x="1758" y="1465"/>
                      </a:lnTo>
                      <a:lnTo>
                        <a:pt x="1841" y="1465"/>
                      </a:lnTo>
                      <a:lnTo>
                        <a:pt x="1925" y="1402"/>
                      </a:lnTo>
                      <a:lnTo>
                        <a:pt x="1883" y="1318"/>
                      </a:lnTo>
                      <a:lnTo>
                        <a:pt x="1779" y="1276"/>
                      </a:lnTo>
                      <a:lnTo>
                        <a:pt x="1779" y="1172"/>
                      </a:lnTo>
                      <a:lnTo>
                        <a:pt x="1862" y="1109"/>
                      </a:lnTo>
                      <a:lnTo>
                        <a:pt x="1967" y="1193"/>
                      </a:lnTo>
                      <a:lnTo>
                        <a:pt x="2071" y="1255"/>
                      </a:lnTo>
                      <a:lnTo>
                        <a:pt x="2134" y="1193"/>
                      </a:lnTo>
                      <a:lnTo>
                        <a:pt x="1988" y="1046"/>
                      </a:lnTo>
                      <a:lnTo>
                        <a:pt x="1988" y="900"/>
                      </a:lnTo>
                      <a:lnTo>
                        <a:pt x="2051" y="879"/>
                      </a:lnTo>
                      <a:lnTo>
                        <a:pt x="2155" y="942"/>
                      </a:lnTo>
                      <a:lnTo>
                        <a:pt x="2176" y="858"/>
                      </a:lnTo>
                      <a:lnTo>
                        <a:pt x="2134" y="795"/>
                      </a:lnTo>
                      <a:lnTo>
                        <a:pt x="2030" y="774"/>
                      </a:lnTo>
                      <a:lnTo>
                        <a:pt x="1862" y="649"/>
                      </a:lnTo>
                      <a:lnTo>
                        <a:pt x="1862" y="565"/>
                      </a:lnTo>
                      <a:lnTo>
                        <a:pt x="1967" y="419"/>
                      </a:lnTo>
                      <a:lnTo>
                        <a:pt x="1988" y="251"/>
                      </a:lnTo>
                      <a:lnTo>
                        <a:pt x="1925" y="251"/>
                      </a:lnTo>
                      <a:lnTo>
                        <a:pt x="1862" y="272"/>
                      </a:lnTo>
                      <a:lnTo>
                        <a:pt x="1820" y="230"/>
                      </a:lnTo>
                      <a:lnTo>
                        <a:pt x="1653" y="230"/>
                      </a:lnTo>
                      <a:lnTo>
                        <a:pt x="1548" y="126"/>
                      </a:lnTo>
                      <a:lnTo>
                        <a:pt x="1465" y="147"/>
                      </a:lnTo>
                      <a:lnTo>
                        <a:pt x="1339" y="105"/>
                      </a:lnTo>
                      <a:lnTo>
                        <a:pt x="1214" y="126"/>
                      </a:lnTo>
                      <a:lnTo>
                        <a:pt x="1193" y="63"/>
                      </a:lnTo>
                      <a:lnTo>
                        <a:pt x="1088" y="126"/>
                      </a:lnTo>
                      <a:lnTo>
                        <a:pt x="942" y="63"/>
                      </a:lnTo>
                      <a:lnTo>
                        <a:pt x="900" y="126"/>
                      </a:lnTo>
                      <a:lnTo>
                        <a:pt x="837" y="21"/>
                      </a:lnTo>
                      <a:lnTo>
                        <a:pt x="732" y="0"/>
                      </a:lnTo>
                      <a:lnTo>
                        <a:pt x="690" y="42"/>
                      </a:lnTo>
                      <a:lnTo>
                        <a:pt x="607" y="0"/>
                      </a:lnTo>
                      <a:lnTo>
                        <a:pt x="565" y="63"/>
                      </a:lnTo>
                      <a:lnTo>
                        <a:pt x="481" y="42"/>
                      </a:lnTo>
                      <a:lnTo>
                        <a:pt x="377" y="63"/>
                      </a:lnTo>
                      <a:lnTo>
                        <a:pt x="377" y="147"/>
                      </a:lnTo>
                      <a:lnTo>
                        <a:pt x="293" y="167"/>
                      </a:lnTo>
                      <a:lnTo>
                        <a:pt x="251" y="105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" name="Google Shape;9621;p35">
                  <a:extLst>
                    <a:ext uri="{FF2B5EF4-FFF2-40B4-BE49-F238E27FC236}">
                      <a16:creationId xmlns:a16="http://schemas.microsoft.com/office/drawing/2014/main" id="{1AC92B27-E925-4E59-EF4E-E9651146611E}"/>
                    </a:ext>
                  </a:extLst>
                </p:cNvPr>
                <p:cNvSpPr/>
                <p:nvPr/>
              </p:nvSpPr>
              <p:spPr>
                <a:xfrm>
                  <a:off x="4657219" y="2316907"/>
                  <a:ext cx="48043" cy="28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068" extrusionOk="0">
                      <a:moveTo>
                        <a:pt x="1507" y="0"/>
                      </a:moveTo>
                      <a:lnTo>
                        <a:pt x="1381" y="63"/>
                      </a:lnTo>
                      <a:lnTo>
                        <a:pt x="1130" y="209"/>
                      </a:lnTo>
                      <a:lnTo>
                        <a:pt x="1067" y="188"/>
                      </a:lnTo>
                      <a:lnTo>
                        <a:pt x="984" y="209"/>
                      </a:lnTo>
                      <a:lnTo>
                        <a:pt x="858" y="272"/>
                      </a:lnTo>
                      <a:lnTo>
                        <a:pt x="733" y="272"/>
                      </a:lnTo>
                      <a:lnTo>
                        <a:pt x="607" y="314"/>
                      </a:lnTo>
                      <a:lnTo>
                        <a:pt x="523" y="230"/>
                      </a:lnTo>
                      <a:lnTo>
                        <a:pt x="251" y="230"/>
                      </a:lnTo>
                      <a:lnTo>
                        <a:pt x="147" y="209"/>
                      </a:lnTo>
                      <a:lnTo>
                        <a:pt x="21" y="419"/>
                      </a:lnTo>
                      <a:lnTo>
                        <a:pt x="84" y="502"/>
                      </a:lnTo>
                      <a:lnTo>
                        <a:pt x="0" y="628"/>
                      </a:lnTo>
                      <a:lnTo>
                        <a:pt x="21" y="816"/>
                      </a:lnTo>
                      <a:lnTo>
                        <a:pt x="42" y="816"/>
                      </a:lnTo>
                      <a:lnTo>
                        <a:pt x="147" y="858"/>
                      </a:lnTo>
                      <a:lnTo>
                        <a:pt x="147" y="942"/>
                      </a:lnTo>
                      <a:lnTo>
                        <a:pt x="42" y="963"/>
                      </a:lnTo>
                      <a:lnTo>
                        <a:pt x="42" y="1067"/>
                      </a:lnTo>
                      <a:lnTo>
                        <a:pt x="251" y="1067"/>
                      </a:lnTo>
                      <a:lnTo>
                        <a:pt x="398" y="963"/>
                      </a:lnTo>
                      <a:lnTo>
                        <a:pt x="523" y="921"/>
                      </a:lnTo>
                      <a:lnTo>
                        <a:pt x="733" y="1025"/>
                      </a:lnTo>
                      <a:lnTo>
                        <a:pt x="858" y="1025"/>
                      </a:lnTo>
                      <a:lnTo>
                        <a:pt x="879" y="816"/>
                      </a:lnTo>
                      <a:lnTo>
                        <a:pt x="1067" y="732"/>
                      </a:lnTo>
                      <a:lnTo>
                        <a:pt x="1088" y="586"/>
                      </a:lnTo>
                      <a:lnTo>
                        <a:pt x="1444" y="398"/>
                      </a:lnTo>
                      <a:lnTo>
                        <a:pt x="1695" y="398"/>
                      </a:lnTo>
                      <a:lnTo>
                        <a:pt x="1674" y="188"/>
                      </a:lnTo>
                      <a:lnTo>
                        <a:pt x="1507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" name="Google Shape;9622;p35">
                  <a:extLst>
                    <a:ext uri="{FF2B5EF4-FFF2-40B4-BE49-F238E27FC236}">
                      <a16:creationId xmlns:a16="http://schemas.microsoft.com/office/drawing/2014/main" id="{5FBC3935-69A5-F0AA-1F46-3C4F502D8B9A}"/>
                    </a:ext>
                  </a:extLst>
                </p:cNvPr>
                <p:cNvSpPr/>
                <p:nvPr/>
              </p:nvSpPr>
              <p:spPr>
                <a:xfrm>
                  <a:off x="4595578" y="2273302"/>
                  <a:ext cx="113225" cy="52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" h="1926" extrusionOk="0">
                      <a:moveTo>
                        <a:pt x="2846" y="1"/>
                      </a:moveTo>
                      <a:lnTo>
                        <a:pt x="2804" y="106"/>
                      </a:lnTo>
                      <a:lnTo>
                        <a:pt x="2741" y="147"/>
                      </a:lnTo>
                      <a:lnTo>
                        <a:pt x="2720" y="252"/>
                      </a:lnTo>
                      <a:lnTo>
                        <a:pt x="2574" y="252"/>
                      </a:lnTo>
                      <a:lnTo>
                        <a:pt x="2511" y="315"/>
                      </a:lnTo>
                      <a:lnTo>
                        <a:pt x="2218" y="147"/>
                      </a:lnTo>
                      <a:lnTo>
                        <a:pt x="2155" y="147"/>
                      </a:lnTo>
                      <a:lnTo>
                        <a:pt x="2114" y="252"/>
                      </a:lnTo>
                      <a:lnTo>
                        <a:pt x="2114" y="357"/>
                      </a:lnTo>
                      <a:lnTo>
                        <a:pt x="2051" y="357"/>
                      </a:lnTo>
                      <a:lnTo>
                        <a:pt x="1967" y="461"/>
                      </a:lnTo>
                      <a:lnTo>
                        <a:pt x="1842" y="545"/>
                      </a:lnTo>
                      <a:lnTo>
                        <a:pt x="1674" y="733"/>
                      </a:lnTo>
                      <a:lnTo>
                        <a:pt x="1674" y="796"/>
                      </a:lnTo>
                      <a:lnTo>
                        <a:pt x="1842" y="880"/>
                      </a:lnTo>
                      <a:lnTo>
                        <a:pt x="1863" y="984"/>
                      </a:lnTo>
                      <a:lnTo>
                        <a:pt x="1779" y="1047"/>
                      </a:lnTo>
                      <a:lnTo>
                        <a:pt x="1653" y="963"/>
                      </a:lnTo>
                      <a:lnTo>
                        <a:pt x="1528" y="984"/>
                      </a:lnTo>
                      <a:lnTo>
                        <a:pt x="1381" y="963"/>
                      </a:lnTo>
                      <a:lnTo>
                        <a:pt x="1319" y="963"/>
                      </a:lnTo>
                      <a:lnTo>
                        <a:pt x="1130" y="1089"/>
                      </a:lnTo>
                      <a:lnTo>
                        <a:pt x="1026" y="1110"/>
                      </a:lnTo>
                      <a:lnTo>
                        <a:pt x="942" y="1089"/>
                      </a:lnTo>
                      <a:lnTo>
                        <a:pt x="837" y="1110"/>
                      </a:lnTo>
                      <a:lnTo>
                        <a:pt x="754" y="1047"/>
                      </a:lnTo>
                      <a:lnTo>
                        <a:pt x="440" y="1047"/>
                      </a:lnTo>
                      <a:lnTo>
                        <a:pt x="440" y="1110"/>
                      </a:lnTo>
                      <a:lnTo>
                        <a:pt x="419" y="1173"/>
                      </a:lnTo>
                      <a:lnTo>
                        <a:pt x="272" y="1152"/>
                      </a:lnTo>
                      <a:lnTo>
                        <a:pt x="189" y="1047"/>
                      </a:lnTo>
                      <a:lnTo>
                        <a:pt x="84" y="1089"/>
                      </a:lnTo>
                      <a:lnTo>
                        <a:pt x="21" y="1110"/>
                      </a:lnTo>
                      <a:lnTo>
                        <a:pt x="0" y="1110"/>
                      </a:lnTo>
                      <a:lnTo>
                        <a:pt x="63" y="1173"/>
                      </a:lnTo>
                      <a:lnTo>
                        <a:pt x="63" y="1256"/>
                      </a:lnTo>
                      <a:lnTo>
                        <a:pt x="105" y="1298"/>
                      </a:lnTo>
                      <a:lnTo>
                        <a:pt x="105" y="1403"/>
                      </a:lnTo>
                      <a:lnTo>
                        <a:pt x="210" y="1403"/>
                      </a:lnTo>
                      <a:lnTo>
                        <a:pt x="293" y="1382"/>
                      </a:lnTo>
                      <a:lnTo>
                        <a:pt x="398" y="1507"/>
                      </a:lnTo>
                      <a:lnTo>
                        <a:pt x="502" y="1403"/>
                      </a:lnTo>
                      <a:lnTo>
                        <a:pt x="586" y="1403"/>
                      </a:lnTo>
                      <a:lnTo>
                        <a:pt x="628" y="1507"/>
                      </a:lnTo>
                      <a:lnTo>
                        <a:pt x="837" y="1591"/>
                      </a:lnTo>
                      <a:lnTo>
                        <a:pt x="1130" y="1403"/>
                      </a:lnTo>
                      <a:lnTo>
                        <a:pt x="1256" y="1424"/>
                      </a:lnTo>
                      <a:lnTo>
                        <a:pt x="1444" y="1424"/>
                      </a:lnTo>
                      <a:lnTo>
                        <a:pt x="1444" y="1528"/>
                      </a:lnTo>
                      <a:lnTo>
                        <a:pt x="1737" y="1717"/>
                      </a:lnTo>
                      <a:lnTo>
                        <a:pt x="2072" y="1779"/>
                      </a:lnTo>
                      <a:lnTo>
                        <a:pt x="2260" y="1738"/>
                      </a:lnTo>
                      <a:lnTo>
                        <a:pt x="2323" y="1821"/>
                      </a:lnTo>
                      <a:lnTo>
                        <a:pt x="2427" y="1842"/>
                      </a:lnTo>
                      <a:lnTo>
                        <a:pt x="2699" y="1842"/>
                      </a:lnTo>
                      <a:lnTo>
                        <a:pt x="2783" y="1926"/>
                      </a:lnTo>
                      <a:lnTo>
                        <a:pt x="2909" y="1884"/>
                      </a:lnTo>
                      <a:lnTo>
                        <a:pt x="3034" y="1884"/>
                      </a:lnTo>
                      <a:lnTo>
                        <a:pt x="3160" y="1821"/>
                      </a:lnTo>
                      <a:lnTo>
                        <a:pt x="3243" y="1800"/>
                      </a:lnTo>
                      <a:lnTo>
                        <a:pt x="3306" y="1821"/>
                      </a:lnTo>
                      <a:lnTo>
                        <a:pt x="3557" y="1675"/>
                      </a:lnTo>
                      <a:lnTo>
                        <a:pt x="3683" y="1612"/>
                      </a:lnTo>
                      <a:lnTo>
                        <a:pt x="3725" y="1612"/>
                      </a:lnTo>
                      <a:lnTo>
                        <a:pt x="3829" y="1507"/>
                      </a:lnTo>
                      <a:lnTo>
                        <a:pt x="3746" y="1403"/>
                      </a:lnTo>
                      <a:lnTo>
                        <a:pt x="3767" y="1298"/>
                      </a:lnTo>
                      <a:lnTo>
                        <a:pt x="3829" y="1152"/>
                      </a:lnTo>
                      <a:lnTo>
                        <a:pt x="3725" y="1047"/>
                      </a:lnTo>
                      <a:lnTo>
                        <a:pt x="3746" y="984"/>
                      </a:lnTo>
                      <a:lnTo>
                        <a:pt x="3976" y="984"/>
                      </a:lnTo>
                      <a:lnTo>
                        <a:pt x="3997" y="880"/>
                      </a:lnTo>
                      <a:lnTo>
                        <a:pt x="3976" y="754"/>
                      </a:lnTo>
                      <a:lnTo>
                        <a:pt x="3976" y="671"/>
                      </a:lnTo>
                      <a:lnTo>
                        <a:pt x="3955" y="440"/>
                      </a:lnTo>
                      <a:lnTo>
                        <a:pt x="3955" y="252"/>
                      </a:lnTo>
                      <a:lnTo>
                        <a:pt x="3725" y="210"/>
                      </a:lnTo>
                      <a:lnTo>
                        <a:pt x="3641" y="127"/>
                      </a:lnTo>
                      <a:lnTo>
                        <a:pt x="3474" y="147"/>
                      </a:lnTo>
                      <a:lnTo>
                        <a:pt x="3327" y="147"/>
                      </a:lnTo>
                      <a:lnTo>
                        <a:pt x="3160" y="43"/>
                      </a:lnTo>
                      <a:lnTo>
                        <a:pt x="2951" y="43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9623;p35">
                  <a:extLst>
                    <a:ext uri="{FF2B5EF4-FFF2-40B4-BE49-F238E27FC236}">
                      <a16:creationId xmlns:a16="http://schemas.microsoft.com/office/drawing/2014/main" id="{6BA3B91A-172E-BE76-1B51-0B81D0389AAD}"/>
                    </a:ext>
                  </a:extLst>
                </p:cNvPr>
                <p:cNvSpPr/>
                <p:nvPr/>
              </p:nvSpPr>
              <p:spPr>
                <a:xfrm>
                  <a:off x="4659599" y="2148787"/>
                  <a:ext cx="149966" cy="120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4" h="4458" extrusionOk="0">
                      <a:moveTo>
                        <a:pt x="1883" y="1"/>
                      </a:moveTo>
                      <a:lnTo>
                        <a:pt x="1632" y="105"/>
                      </a:lnTo>
                      <a:lnTo>
                        <a:pt x="1486" y="105"/>
                      </a:lnTo>
                      <a:lnTo>
                        <a:pt x="1318" y="147"/>
                      </a:lnTo>
                      <a:lnTo>
                        <a:pt x="1214" y="315"/>
                      </a:lnTo>
                      <a:lnTo>
                        <a:pt x="1046" y="315"/>
                      </a:lnTo>
                      <a:lnTo>
                        <a:pt x="942" y="398"/>
                      </a:lnTo>
                      <a:lnTo>
                        <a:pt x="942" y="524"/>
                      </a:lnTo>
                      <a:lnTo>
                        <a:pt x="753" y="524"/>
                      </a:lnTo>
                      <a:lnTo>
                        <a:pt x="481" y="670"/>
                      </a:lnTo>
                      <a:lnTo>
                        <a:pt x="314" y="670"/>
                      </a:lnTo>
                      <a:lnTo>
                        <a:pt x="251" y="796"/>
                      </a:lnTo>
                      <a:lnTo>
                        <a:pt x="209" y="963"/>
                      </a:lnTo>
                      <a:lnTo>
                        <a:pt x="147" y="984"/>
                      </a:lnTo>
                      <a:lnTo>
                        <a:pt x="167" y="1047"/>
                      </a:lnTo>
                      <a:lnTo>
                        <a:pt x="126" y="1047"/>
                      </a:lnTo>
                      <a:lnTo>
                        <a:pt x="167" y="1298"/>
                      </a:lnTo>
                      <a:lnTo>
                        <a:pt x="147" y="1486"/>
                      </a:lnTo>
                      <a:lnTo>
                        <a:pt x="0" y="1570"/>
                      </a:lnTo>
                      <a:lnTo>
                        <a:pt x="0" y="1633"/>
                      </a:lnTo>
                      <a:lnTo>
                        <a:pt x="167" y="1842"/>
                      </a:lnTo>
                      <a:lnTo>
                        <a:pt x="147" y="1947"/>
                      </a:lnTo>
                      <a:lnTo>
                        <a:pt x="230" y="2051"/>
                      </a:lnTo>
                      <a:lnTo>
                        <a:pt x="230" y="2135"/>
                      </a:lnTo>
                      <a:lnTo>
                        <a:pt x="272" y="2261"/>
                      </a:lnTo>
                      <a:lnTo>
                        <a:pt x="230" y="2365"/>
                      </a:lnTo>
                      <a:lnTo>
                        <a:pt x="335" y="2616"/>
                      </a:lnTo>
                      <a:lnTo>
                        <a:pt x="419" y="2658"/>
                      </a:lnTo>
                      <a:lnTo>
                        <a:pt x="481" y="2742"/>
                      </a:lnTo>
                      <a:lnTo>
                        <a:pt x="481" y="3056"/>
                      </a:lnTo>
                      <a:lnTo>
                        <a:pt x="460" y="3097"/>
                      </a:lnTo>
                      <a:lnTo>
                        <a:pt x="523" y="3181"/>
                      </a:lnTo>
                      <a:lnTo>
                        <a:pt x="565" y="3139"/>
                      </a:lnTo>
                      <a:lnTo>
                        <a:pt x="649" y="3160"/>
                      </a:lnTo>
                      <a:lnTo>
                        <a:pt x="732" y="3097"/>
                      </a:lnTo>
                      <a:lnTo>
                        <a:pt x="963" y="3160"/>
                      </a:lnTo>
                      <a:lnTo>
                        <a:pt x="942" y="3202"/>
                      </a:lnTo>
                      <a:lnTo>
                        <a:pt x="1046" y="3307"/>
                      </a:lnTo>
                      <a:lnTo>
                        <a:pt x="1151" y="3307"/>
                      </a:lnTo>
                      <a:lnTo>
                        <a:pt x="1214" y="3390"/>
                      </a:lnTo>
                      <a:lnTo>
                        <a:pt x="1172" y="3495"/>
                      </a:lnTo>
                      <a:lnTo>
                        <a:pt x="1193" y="3579"/>
                      </a:lnTo>
                      <a:lnTo>
                        <a:pt x="1255" y="3600"/>
                      </a:lnTo>
                      <a:lnTo>
                        <a:pt x="1255" y="3704"/>
                      </a:lnTo>
                      <a:lnTo>
                        <a:pt x="1318" y="3725"/>
                      </a:lnTo>
                      <a:lnTo>
                        <a:pt x="1381" y="3683"/>
                      </a:lnTo>
                      <a:lnTo>
                        <a:pt x="1465" y="3683"/>
                      </a:lnTo>
                      <a:lnTo>
                        <a:pt x="1318" y="3516"/>
                      </a:lnTo>
                      <a:lnTo>
                        <a:pt x="1381" y="3474"/>
                      </a:lnTo>
                      <a:lnTo>
                        <a:pt x="1632" y="3621"/>
                      </a:lnTo>
                      <a:lnTo>
                        <a:pt x="1820" y="3600"/>
                      </a:lnTo>
                      <a:lnTo>
                        <a:pt x="1779" y="3704"/>
                      </a:lnTo>
                      <a:lnTo>
                        <a:pt x="1904" y="3809"/>
                      </a:lnTo>
                      <a:lnTo>
                        <a:pt x="2134" y="3767"/>
                      </a:lnTo>
                      <a:lnTo>
                        <a:pt x="2302" y="3809"/>
                      </a:lnTo>
                      <a:lnTo>
                        <a:pt x="2636" y="4081"/>
                      </a:lnTo>
                      <a:lnTo>
                        <a:pt x="2762" y="4248"/>
                      </a:lnTo>
                      <a:lnTo>
                        <a:pt x="2846" y="4248"/>
                      </a:lnTo>
                      <a:lnTo>
                        <a:pt x="2888" y="4206"/>
                      </a:lnTo>
                      <a:lnTo>
                        <a:pt x="3055" y="4206"/>
                      </a:lnTo>
                      <a:lnTo>
                        <a:pt x="3139" y="4290"/>
                      </a:lnTo>
                      <a:lnTo>
                        <a:pt x="3180" y="4437"/>
                      </a:lnTo>
                      <a:lnTo>
                        <a:pt x="3201" y="4458"/>
                      </a:lnTo>
                      <a:lnTo>
                        <a:pt x="3306" y="4437"/>
                      </a:lnTo>
                      <a:lnTo>
                        <a:pt x="3390" y="4332"/>
                      </a:lnTo>
                      <a:lnTo>
                        <a:pt x="3473" y="4311"/>
                      </a:lnTo>
                      <a:lnTo>
                        <a:pt x="3578" y="4332"/>
                      </a:lnTo>
                      <a:lnTo>
                        <a:pt x="3704" y="4332"/>
                      </a:lnTo>
                      <a:lnTo>
                        <a:pt x="3787" y="4395"/>
                      </a:lnTo>
                      <a:lnTo>
                        <a:pt x="3871" y="4311"/>
                      </a:lnTo>
                      <a:lnTo>
                        <a:pt x="3934" y="4290"/>
                      </a:lnTo>
                      <a:lnTo>
                        <a:pt x="4038" y="4332"/>
                      </a:lnTo>
                      <a:lnTo>
                        <a:pt x="4101" y="4311"/>
                      </a:lnTo>
                      <a:lnTo>
                        <a:pt x="4331" y="4311"/>
                      </a:lnTo>
                      <a:lnTo>
                        <a:pt x="4561" y="4437"/>
                      </a:lnTo>
                      <a:lnTo>
                        <a:pt x="4708" y="4458"/>
                      </a:lnTo>
                      <a:lnTo>
                        <a:pt x="4708" y="4290"/>
                      </a:lnTo>
                      <a:lnTo>
                        <a:pt x="4666" y="4123"/>
                      </a:lnTo>
                      <a:lnTo>
                        <a:pt x="5043" y="3725"/>
                      </a:lnTo>
                      <a:lnTo>
                        <a:pt x="5064" y="3558"/>
                      </a:lnTo>
                      <a:lnTo>
                        <a:pt x="5168" y="3474"/>
                      </a:lnTo>
                      <a:lnTo>
                        <a:pt x="5252" y="3474"/>
                      </a:lnTo>
                      <a:lnTo>
                        <a:pt x="5294" y="3286"/>
                      </a:lnTo>
                      <a:lnTo>
                        <a:pt x="5252" y="3202"/>
                      </a:lnTo>
                      <a:lnTo>
                        <a:pt x="5231" y="3139"/>
                      </a:lnTo>
                      <a:lnTo>
                        <a:pt x="5273" y="3056"/>
                      </a:lnTo>
                      <a:lnTo>
                        <a:pt x="5147" y="2972"/>
                      </a:lnTo>
                      <a:lnTo>
                        <a:pt x="5064" y="2825"/>
                      </a:lnTo>
                      <a:lnTo>
                        <a:pt x="5022" y="2742"/>
                      </a:lnTo>
                      <a:lnTo>
                        <a:pt x="4980" y="2470"/>
                      </a:lnTo>
                      <a:lnTo>
                        <a:pt x="5022" y="2365"/>
                      </a:lnTo>
                      <a:lnTo>
                        <a:pt x="5022" y="2323"/>
                      </a:lnTo>
                      <a:lnTo>
                        <a:pt x="4875" y="2135"/>
                      </a:lnTo>
                      <a:lnTo>
                        <a:pt x="4854" y="1947"/>
                      </a:lnTo>
                      <a:lnTo>
                        <a:pt x="4938" y="1821"/>
                      </a:lnTo>
                      <a:lnTo>
                        <a:pt x="5043" y="1779"/>
                      </a:lnTo>
                      <a:lnTo>
                        <a:pt x="5043" y="1403"/>
                      </a:lnTo>
                      <a:lnTo>
                        <a:pt x="4980" y="1361"/>
                      </a:lnTo>
                      <a:lnTo>
                        <a:pt x="4959" y="1214"/>
                      </a:lnTo>
                      <a:lnTo>
                        <a:pt x="4875" y="1089"/>
                      </a:lnTo>
                      <a:lnTo>
                        <a:pt x="4771" y="838"/>
                      </a:lnTo>
                      <a:lnTo>
                        <a:pt x="4750" y="775"/>
                      </a:lnTo>
                      <a:lnTo>
                        <a:pt x="4708" y="670"/>
                      </a:lnTo>
                      <a:lnTo>
                        <a:pt x="4708" y="545"/>
                      </a:lnTo>
                      <a:lnTo>
                        <a:pt x="4645" y="315"/>
                      </a:lnTo>
                      <a:lnTo>
                        <a:pt x="4561" y="315"/>
                      </a:lnTo>
                      <a:lnTo>
                        <a:pt x="4436" y="210"/>
                      </a:lnTo>
                      <a:lnTo>
                        <a:pt x="4310" y="231"/>
                      </a:lnTo>
                      <a:lnTo>
                        <a:pt x="3683" y="273"/>
                      </a:lnTo>
                      <a:lnTo>
                        <a:pt x="2950" y="231"/>
                      </a:lnTo>
                      <a:lnTo>
                        <a:pt x="2867" y="252"/>
                      </a:lnTo>
                      <a:lnTo>
                        <a:pt x="2678" y="440"/>
                      </a:lnTo>
                      <a:lnTo>
                        <a:pt x="2511" y="482"/>
                      </a:lnTo>
                      <a:lnTo>
                        <a:pt x="2469" y="440"/>
                      </a:lnTo>
                      <a:lnTo>
                        <a:pt x="2636" y="356"/>
                      </a:lnTo>
                      <a:lnTo>
                        <a:pt x="2783" y="210"/>
                      </a:lnTo>
                      <a:lnTo>
                        <a:pt x="2741" y="210"/>
                      </a:lnTo>
                      <a:lnTo>
                        <a:pt x="2616" y="315"/>
                      </a:lnTo>
                      <a:lnTo>
                        <a:pt x="2406" y="398"/>
                      </a:lnTo>
                      <a:lnTo>
                        <a:pt x="2134" y="356"/>
                      </a:lnTo>
                      <a:lnTo>
                        <a:pt x="2092" y="210"/>
                      </a:lnTo>
                      <a:lnTo>
                        <a:pt x="2134" y="126"/>
                      </a:lnTo>
                      <a:lnTo>
                        <a:pt x="2260" y="126"/>
                      </a:lnTo>
                      <a:lnTo>
                        <a:pt x="2323" y="168"/>
                      </a:lnTo>
                      <a:lnTo>
                        <a:pt x="2323" y="126"/>
                      </a:lnTo>
                      <a:lnTo>
                        <a:pt x="2155" y="43"/>
                      </a:lnTo>
                      <a:lnTo>
                        <a:pt x="18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9624;p35">
                  <a:extLst>
                    <a:ext uri="{FF2B5EF4-FFF2-40B4-BE49-F238E27FC236}">
                      <a16:creationId xmlns:a16="http://schemas.microsoft.com/office/drawing/2014/main" id="{1077E1A0-7CF9-ADF1-11CF-D810E8D01399}"/>
                    </a:ext>
                  </a:extLst>
                </p:cNvPr>
                <p:cNvSpPr/>
                <p:nvPr/>
              </p:nvSpPr>
              <p:spPr>
                <a:xfrm>
                  <a:off x="4629940" y="2231995"/>
                  <a:ext cx="119769" cy="49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8" h="1842" extrusionOk="0">
                      <a:moveTo>
                        <a:pt x="1403" y="1"/>
                      </a:moveTo>
                      <a:lnTo>
                        <a:pt x="1319" y="63"/>
                      </a:lnTo>
                      <a:lnTo>
                        <a:pt x="1152" y="21"/>
                      </a:lnTo>
                      <a:lnTo>
                        <a:pt x="1152" y="126"/>
                      </a:lnTo>
                      <a:lnTo>
                        <a:pt x="1068" y="189"/>
                      </a:lnTo>
                      <a:lnTo>
                        <a:pt x="984" y="168"/>
                      </a:lnTo>
                      <a:lnTo>
                        <a:pt x="775" y="168"/>
                      </a:lnTo>
                      <a:lnTo>
                        <a:pt x="733" y="273"/>
                      </a:lnTo>
                      <a:lnTo>
                        <a:pt x="587" y="273"/>
                      </a:lnTo>
                      <a:lnTo>
                        <a:pt x="482" y="398"/>
                      </a:lnTo>
                      <a:lnTo>
                        <a:pt x="378" y="398"/>
                      </a:lnTo>
                      <a:lnTo>
                        <a:pt x="168" y="586"/>
                      </a:lnTo>
                      <a:lnTo>
                        <a:pt x="106" y="545"/>
                      </a:lnTo>
                      <a:lnTo>
                        <a:pt x="22" y="503"/>
                      </a:lnTo>
                      <a:lnTo>
                        <a:pt x="1" y="524"/>
                      </a:lnTo>
                      <a:lnTo>
                        <a:pt x="1" y="628"/>
                      </a:lnTo>
                      <a:lnTo>
                        <a:pt x="147" y="712"/>
                      </a:lnTo>
                      <a:lnTo>
                        <a:pt x="252" y="900"/>
                      </a:lnTo>
                      <a:lnTo>
                        <a:pt x="252" y="1047"/>
                      </a:lnTo>
                      <a:lnTo>
                        <a:pt x="273" y="1130"/>
                      </a:lnTo>
                      <a:lnTo>
                        <a:pt x="378" y="1172"/>
                      </a:lnTo>
                      <a:lnTo>
                        <a:pt x="587" y="1319"/>
                      </a:lnTo>
                      <a:lnTo>
                        <a:pt x="691" y="1382"/>
                      </a:lnTo>
                      <a:lnTo>
                        <a:pt x="942" y="1674"/>
                      </a:lnTo>
                      <a:lnTo>
                        <a:pt x="1005" y="1674"/>
                      </a:lnTo>
                      <a:lnTo>
                        <a:pt x="1298" y="1842"/>
                      </a:lnTo>
                      <a:lnTo>
                        <a:pt x="1361" y="1779"/>
                      </a:lnTo>
                      <a:lnTo>
                        <a:pt x="1507" y="1779"/>
                      </a:lnTo>
                      <a:lnTo>
                        <a:pt x="1528" y="1674"/>
                      </a:lnTo>
                      <a:lnTo>
                        <a:pt x="1591" y="1633"/>
                      </a:lnTo>
                      <a:lnTo>
                        <a:pt x="1633" y="1528"/>
                      </a:lnTo>
                      <a:lnTo>
                        <a:pt x="1738" y="1570"/>
                      </a:lnTo>
                      <a:lnTo>
                        <a:pt x="1947" y="1570"/>
                      </a:lnTo>
                      <a:lnTo>
                        <a:pt x="2114" y="1674"/>
                      </a:lnTo>
                      <a:lnTo>
                        <a:pt x="2261" y="1674"/>
                      </a:lnTo>
                      <a:lnTo>
                        <a:pt x="2428" y="1654"/>
                      </a:lnTo>
                      <a:lnTo>
                        <a:pt x="2512" y="1737"/>
                      </a:lnTo>
                      <a:lnTo>
                        <a:pt x="2742" y="1779"/>
                      </a:lnTo>
                      <a:lnTo>
                        <a:pt x="2763" y="1779"/>
                      </a:lnTo>
                      <a:lnTo>
                        <a:pt x="2888" y="1695"/>
                      </a:lnTo>
                      <a:lnTo>
                        <a:pt x="3035" y="1674"/>
                      </a:lnTo>
                      <a:lnTo>
                        <a:pt x="3077" y="1737"/>
                      </a:lnTo>
                      <a:lnTo>
                        <a:pt x="3307" y="1654"/>
                      </a:lnTo>
                      <a:lnTo>
                        <a:pt x="3516" y="1633"/>
                      </a:lnTo>
                      <a:lnTo>
                        <a:pt x="3683" y="1465"/>
                      </a:lnTo>
                      <a:lnTo>
                        <a:pt x="3830" y="1444"/>
                      </a:lnTo>
                      <a:lnTo>
                        <a:pt x="3976" y="1340"/>
                      </a:lnTo>
                      <a:lnTo>
                        <a:pt x="4227" y="1361"/>
                      </a:lnTo>
                      <a:lnTo>
                        <a:pt x="4186" y="1214"/>
                      </a:lnTo>
                      <a:lnTo>
                        <a:pt x="4102" y="1130"/>
                      </a:lnTo>
                      <a:lnTo>
                        <a:pt x="3935" y="1130"/>
                      </a:lnTo>
                      <a:lnTo>
                        <a:pt x="3893" y="1172"/>
                      </a:lnTo>
                      <a:lnTo>
                        <a:pt x="3809" y="1172"/>
                      </a:lnTo>
                      <a:lnTo>
                        <a:pt x="3683" y="1005"/>
                      </a:lnTo>
                      <a:lnTo>
                        <a:pt x="3349" y="733"/>
                      </a:lnTo>
                      <a:lnTo>
                        <a:pt x="3181" y="691"/>
                      </a:lnTo>
                      <a:lnTo>
                        <a:pt x="2951" y="733"/>
                      </a:lnTo>
                      <a:lnTo>
                        <a:pt x="2826" y="628"/>
                      </a:lnTo>
                      <a:lnTo>
                        <a:pt x="2867" y="524"/>
                      </a:lnTo>
                      <a:lnTo>
                        <a:pt x="2679" y="545"/>
                      </a:lnTo>
                      <a:lnTo>
                        <a:pt x="2428" y="398"/>
                      </a:lnTo>
                      <a:lnTo>
                        <a:pt x="2365" y="440"/>
                      </a:lnTo>
                      <a:lnTo>
                        <a:pt x="2512" y="607"/>
                      </a:lnTo>
                      <a:lnTo>
                        <a:pt x="2428" y="607"/>
                      </a:lnTo>
                      <a:lnTo>
                        <a:pt x="2365" y="649"/>
                      </a:lnTo>
                      <a:lnTo>
                        <a:pt x="2302" y="628"/>
                      </a:lnTo>
                      <a:lnTo>
                        <a:pt x="2302" y="524"/>
                      </a:lnTo>
                      <a:lnTo>
                        <a:pt x="2240" y="503"/>
                      </a:lnTo>
                      <a:lnTo>
                        <a:pt x="2219" y="419"/>
                      </a:lnTo>
                      <a:lnTo>
                        <a:pt x="2261" y="314"/>
                      </a:lnTo>
                      <a:lnTo>
                        <a:pt x="2198" y="231"/>
                      </a:lnTo>
                      <a:lnTo>
                        <a:pt x="2093" y="231"/>
                      </a:lnTo>
                      <a:lnTo>
                        <a:pt x="1989" y="126"/>
                      </a:lnTo>
                      <a:lnTo>
                        <a:pt x="2010" y="84"/>
                      </a:lnTo>
                      <a:lnTo>
                        <a:pt x="1779" y="21"/>
                      </a:lnTo>
                      <a:lnTo>
                        <a:pt x="1696" y="84"/>
                      </a:lnTo>
                      <a:lnTo>
                        <a:pt x="1612" y="63"/>
                      </a:lnTo>
                      <a:lnTo>
                        <a:pt x="1570" y="105"/>
                      </a:lnTo>
                      <a:lnTo>
                        <a:pt x="1507" y="21"/>
                      </a:lnTo>
                      <a:lnTo>
                        <a:pt x="1486" y="63"/>
                      </a:lnTo>
                      <a:lnTo>
                        <a:pt x="140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9625;p35">
                  <a:extLst>
                    <a:ext uri="{FF2B5EF4-FFF2-40B4-BE49-F238E27FC236}">
                      <a16:creationId xmlns:a16="http://schemas.microsoft.com/office/drawing/2014/main" id="{EEB554A1-82D7-090D-A5A5-A16550DEF71F}"/>
                    </a:ext>
                  </a:extLst>
                </p:cNvPr>
                <p:cNvSpPr/>
                <p:nvPr/>
              </p:nvSpPr>
              <p:spPr>
                <a:xfrm>
                  <a:off x="4536882" y="2149356"/>
                  <a:ext cx="136369" cy="155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4" h="5755" extrusionOk="0">
                      <a:moveTo>
                        <a:pt x="1340" y="1"/>
                      </a:moveTo>
                      <a:lnTo>
                        <a:pt x="1340" y="22"/>
                      </a:lnTo>
                      <a:lnTo>
                        <a:pt x="1340" y="126"/>
                      </a:lnTo>
                      <a:lnTo>
                        <a:pt x="1424" y="189"/>
                      </a:lnTo>
                      <a:lnTo>
                        <a:pt x="1466" y="189"/>
                      </a:lnTo>
                      <a:lnTo>
                        <a:pt x="1466" y="252"/>
                      </a:lnTo>
                      <a:lnTo>
                        <a:pt x="1612" y="377"/>
                      </a:lnTo>
                      <a:lnTo>
                        <a:pt x="1507" y="419"/>
                      </a:lnTo>
                      <a:lnTo>
                        <a:pt x="1403" y="419"/>
                      </a:lnTo>
                      <a:lnTo>
                        <a:pt x="1403" y="524"/>
                      </a:lnTo>
                      <a:lnTo>
                        <a:pt x="1507" y="461"/>
                      </a:lnTo>
                      <a:lnTo>
                        <a:pt x="1507" y="628"/>
                      </a:lnTo>
                      <a:lnTo>
                        <a:pt x="1612" y="670"/>
                      </a:lnTo>
                      <a:lnTo>
                        <a:pt x="1528" y="754"/>
                      </a:lnTo>
                      <a:lnTo>
                        <a:pt x="1528" y="838"/>
                      </a:lnTo>
                      <a:lnTo>
                        <a:pt x="1612" y="880"/>
                      </a:lnTo>
                      <a:lnTo>
                        <a:pt x="1738" y="880"/>
                      </a:lnTo>
                      <a:lnTo>
                        <a:pt x="1926" y="1068"/>
                      </a:lnTo>
                      <a:lnTo>
                        <a:pt x="2156" y="1172"/>
                      </a:lnTo>
                      <a:lnTo>
                        <a:pt x="1926" y="1131"/>
                      </a:lnTo>
                      <a:lnTo>
                        <a:pt x="1738" y="942"/>
                      </a:lnTo>
                      <a:lnTo>
                        <a:pt x="1612" y="963"/>
                      </a:lnTo>
                      <a:lnTo>
                        <a:pt x="1507" y="942"/>
                      </a:lnTo>
                      <a:lnTo>
                        <a:pt x="1424" y="942"/>
                      </a:lnTo>
                      <a:lnTo>
                        <a:pt x="1340" y="1068"/>
                      </a:lnTo>
                      <a:lnTo>
                        <a:pt x="1361" y="1152"/>
                      </a:lnTo>
                      <a:lnTo>
                        <a:pt x="1361" y="1340"/>
                      </a:lnTo>
                      <a:lnTo>
                        <a:pt x="1424" y="1444"/>
                      </a:lnTo>
                      <a:lnTo>
                        <a:pt x="1298" y="1277"/>
                      </a:lnTo>
                      <a:lnTo>
                        <a:pt x="1319" y="1152"/>
                      </a:lnTo>
                      <a:lnTo>
                        <a:pt x="1235" y="1068"/>
                      </a:lnTo>
                      <a:lnTo>
                        <a:pt x="1194" y="1089"/>
                      </a:lnTo>
                      <a:lnTo>
                        <a:pt x="1194" y="1172"/>
                      </a:lnTo>
                      <a:lnTo>
                        <a:pt x="1235" y="1277"/>
                      </a:lnTo>
                      <a:lnTo>
                        <a:pt x="1152" y="1361"/>
                      </a:lnTo>
                      <a:lnTo>
                        <a:pt x="1089" y="1235"/>
                      </a:lnTo>
                      <a:lnTo>
                        <a:pt x="1089" y="1089"/>
                      </a:lnTo>
                      <a:lnTo>
                        <a:pt x="942" y="1026"/>
                      </a:lnTo>
                      <a:lnTo>
                        <a:pt x="880" y="1047"/>
                      </a:lnTo>
                      <a:lnTo>
                        <a:pt x="608" y="1131"/>
                      </a:lnTo>
                      <a:lnTo>
                        <a:pt x="587" y="1235"/>
                      </a:lnTo>
                      <a:lnTo>
                        <a:pt x="629" y="1340"/>
                      </a:lnTo>
                      <a:lnTo>
                        <a:pt x="775" y="1361"/>
                      </a:lnTo>
                      <a:lnTo>
                        <a:pt x="796" y="1465"/>
                      </a:lnTo>
                      <a:lnTo>
                        <a:pt x="796" y="1486"/>
                      </a:lnTo>
                      <a:lnTo>
                        <a:pt x="733" y="1507"/>
                      </a:lnTo>
                      <a:lnTo>
                        <a:pt x="733" y="1591"/>
                      </a:lnTo>
                      <a:lnTo>
                        <a:pt x="691" y="1696"/>
                      </a:lnTo>
                      <a:lnTo>
                        <a:pt x="691" y="1800"/>
                      </a:lnTo>
                      <a:lnTo>
                        <a:pt x="608" y="1863"/>
                      </a:lnTo>
                      <a:lnTo>
                        <a:pt x="503" y="1800"/>
                      </a:lnTo>
                      <a:lnTo>
                        <a:pt x="461" y="1926"/>
                      </a:lnTo>
                      <a:lnTo>
                        <a:pt x="482" y="1988"/>
                      </a:lnTo>
                      <a:lnTo>
                        <a:pt x="608" y="1988"/>
                      </a:lnTo>
                      <a:lnTo>
                        <a:pt x="670" y="2030"/>
                      </a:lnTo>
                      <a:lnTo>
                        <a:pt x="629" y="2114"/>
                      </a:lnTo>
                      <a:lnTo>
                        <a:pt x="608" y="2240"/>
                      </a:lnTo>
                      <a:lnTo>
                        <a:pt x="524" y="2302"/>
                      </a:lnTo>
                      <a:lnTo>
                        <a:pt x="608" y="2407"/>
                      </a:lnTo>
                      <a:lnTo>
                        <a:pt x="524" y="2449"/>
                      </a:lnTo>
                      <a:lnTo>
                        <a:pt x="378" y="2407"/>
                      </a:lnTo>
                      <a:lnTo>
                        <a:pt x="210" y="2449"/>
                      </a:lnTo>
                      <a:lnTo>
                        <a:pt x="168" y="2553"/>
                      </a:lnTo>
                      <a:lnTo>
                        <a:pt x="85" y="2658"/>
                      </a:lnTo>
                      <a:lnTo>
                        <a:pt x="105" y="2825"/>
                      </a:lnTo>
                      <a:lnTo>
                        <a:pt x="85" y="3035"/>
                      </a:lnTo>
                      <a:lnTo>
                        <a:pt x="43" y="3139"/>
                      </a:lnTo>
                      <a:lnTo>
                        <a:pt x="43" y="3160"/>
                      </a:lnTo>
                      <a:lnTo>
                        <a:pt x="1" y="3244"/>
                      </a:lnTo>
                      <a:lnTo>
                        <a:pt x="85" y="3432"/>
                      </a:lnTo>
                      <a:lnTo>
                        <a:pt x="85" y="3474"/>
                      </a:lnTo>
                      <a:lnTo>
                        <a:pt x="168" y="3579"/>
                      </a:lnTo>
                      <a:lnTo>
                        <a:pt x="85" y="3746"/>
                      </a:lnTo>
                      <a:lnTo>
                        <a:pt x="147" y="3746"/>
                      </a:lnTo>
                      <a:lnTo>
                        <a:pt x="273" y="3913"/>
                      </a:lnTo>
                      <a:lnTo>
                        <a:pt x="294" y="4060"/>
                      </a:lnTo>
                      <a:lnTo>
                        <a:pt x="357" y="4102"/>
                      </a:lnTo>
                      <a:lnTo>
                        <a:pt x="357" y="4290"/>
                      </a:lnTo>
                      <a:lnTo>
                        <a:pt x="461" y="4374"/>
                      </a:lnTo>
                      <a:lnTo>
                        <a:pt x="461" y="4437"/>
                      </a:lnTo>
                      <a:lnTo>
                        <a:pt x="566" y="4520"/>
                      </a:lnTo>
                      <a:lnTo>
                        <a:pt x="629" y="4478"/>
                      </a:lnTo>
                      <a:lnTo>
                        <a:pt x="733" y="4478"/>
                      </a:lnTo>
                      <a:lnTo>
                        <a:pt x="817" y="4520"/>
                      </a:lnTo>
                      <a:lnTo>
                        <a:pt x="922" y="4478"/>
                      </a:lnTo>
                      <a:lnTo>
                        <a:pt x="1047" y="4541"/>
                      </a:lnTo>
                      <a:lnTo>
                        <a:pt x="1152" y="4541"/>
                      </a:lnTo>
                      <a:lnTo>
                        <a:pt x="1298" y="4625"/>
                      </a:lnTo>
                      <a:lnTo>
                        <a:pt x="1152" y="4750"/>
                      </a:lnTo>
                      <a:lnTo>
                        <a:pt x="1089" y="4918"/>
                      </a:lnTo>
                      <a:lnTo>
                        <a:pt x="1089" y="5022"/>
                      </a:lnTo>
                      <a:lnTo>
                        <a:pt x="1005" y="5106"/>
                      </a:lnTo>
                      <a:lnTo>
                        <a:pt x="942" y="5273"/>
                      </a:lnTo>
                      <a:lnTo>
                        <a:pt x="942" y="5441"/>
                      </a:lnTo>
                      <a:lnTo>
                        <a:pt x="1047" y="5525"/>
                      </a:lnTo>
                      <a:lnTo>
                        <a:pt x="1110" y="5629"/>
                      </a:lnTo>
                      <a:lnTo>
                        <a:pt x="1214" y="5650"/>
                      </a:lnTo>
                      <a:lnTo>
                        <a:pt x="1319" y="5587"/>
                      </a:lnTo>
                      <a:lnTo>
                        <a:pt x="1445" y="5650"/>
                      </a:lnTo>
                      <a:lnTo>
                        <a:pt x="1507" y="5566"/>
                      </a:lnTo>
                      <a:lnTo>
                        <a:pt x="1466" y="5525"/>
                      </a:lnTo>
                      <a:lnTo>
                        <a:pt x="1612" y="5462"/>
                      </a:lnTo>
                      <a:lnTo>
                        <a:pt x="1633" y="5566"/>
                      </a:lnTo>
                      <a:lnTo>
                        <a:pt x="1717" y="5587"/>
                      </a:lnTo>
                      <a:lnTo>
                        <a:pt x="1758" y="5545"/>
                      </a:lnTo>
                      <a:lnTo>
                        <a:pt x="1842" y="5545"/>
                      </a:lnTo>
                      <a:lnTo>
                        <a:pt x="1989" y="5671"/>
                      </a:lnTo>
                      <a:lnTo>
                        <a:pt x="2072" y="5692"/>
                      </a:lnTo>
                      <a:lnTo>
                        <a:pt x="2093" y="5692"/>
                      </a:lnTo>
                      <a:lnTo>
                        <a:pt x="2156" y="5671"/>
                      </a:lnTo>
                      <a:lnTo>
                        <a:pt x="2261" y="5629"/>
                      </a:lnTo>
                      <a:lnTo>
                        <a:pt x="2344" y="5734"/>
                      </a:lnTo>
                      <a:lnTo>
                        <a:pt x="2491" y="5755"/>
                      </a:lnTo>
                      <a:lnTo>
                        <a:pt x="2512" y="5692"/>
                      </a:lnTo>
                      <a:lnTo>
                        <a:pt x="2512" y="5629"/>
                      </a:lnTo>
                      <a:lnTo>
                        <a:pt x="2826" y="5629"/>
                      </a:lnTo>
                      <a:lnTo>
                        <a:pt x="2909" y="5692"/>
                      </a:lnTo>
                      <a:lnTo>
                        <a:pt x="3014" y="5671"/>
                      </a:lnTo>
                      <a:lnTo>
                        <a:pt x="3098" y="5692"/>
                      </a:lnTo>
                      <a:lnTo>
                        <a:pt x="3202" y="5671"/>
                      </a:lnTo>
                      <a:lnTo>
                        <a:pt x="3391" y="5545"/>
                      </a:lnTo>
                      <a:lnTo>
                        <a:pt x="3453" y="5545"/>
                      </a:lnTo>
                      <a:lnTo>
                        <a:pt x="3600" y="5566"/>
                      </a:lnTo>
                      <a:lnTo>
                        <a:pt x="3725" y="5545"/>
                      </a:lnTo>
                      <a:lnTo>
                        <a:pt x="3851" y="5629"/>
                      </a:lnTo>
                      <a:lnTo>
                        <a:pt x="3935" y="5566"/>
                      </a:lnTo>
                      <a:lnTo>
                        <a:pt x="3914" y="5462"/>
                      </a:lnTo>
                      <a:lnTo>
                        <a:pt x="3746" y="5378"/>
                      </a:lnTo>
                      <a:lnTo>
                        <a:pt x="3746" y="5315"/>
                      </a:lnTo>
                      <a:lnTo>
                        <a:pt x="3914" y="5127"/>
                      </a:lnTo>
                      <a:lnTo>
                        <a:pt x="4039" y="5043"/>
                      </a:lnTo>
                      <a:lnTo>
                        <a:pt x="4123" y="4939"/>
                      </a:lnTo>
                      <a:lnTo>
                        <a:pt x="4186" y="4939"/>
                      </a:lnTo>
                      <a:lnTo>
                        <a:pt x="4186" y="4834"/>
                      </a:lnTo>
                      <a:lnTo>
                        <a:pt x="4227" y="4729"/>
                      </a:lnTo>
                      <a:lnTo>
                        <a:pt x="3976" y="4437"/>
                      </a:lnTo>
                      <a:lnTo>
                        <a:pt x="3872" y="4374"/>
                      </a:lnTo>
                      <a:lnTo>
                        <a:pt x="3663" y="4227"/>
                      </a:lnTo>
                      <a:lnTo>
                        <a:pt x="3558" y="4185"/>
                      </a:lnTo>
                      <a:lnTo>
                        <a:pt x="3537" y="4102"/>
                      </a:lnTo>
                      <a:lnTo>
                        <a:pt x="3537" y="3955"/>
                      </a:lnTo>
                      <a:lnTo>
                        <a:pt x="3432" y="3767"/>
                      </a:lnTo>
                      <a:lnTo>
                        <a:pt x="3286" y="3683"/>
                      </a:lnTo>
                      <a:lnTo>
                        <a:pt x="3286" y="3579"/>
                      </a:lnTo>
                      <a:lnTo>
                        <a:pt x="3307" y="3558"/>
                      </a:lnTo>
                      <a:lnTo>
                        <a:pt x="3391" y="3600"/>
                      </a:lnTo>
                      <a:lnTo>
                        <a:pt x="3453" y="3641"/>
                      </a:lnTo>
                      <a:lnTo>
                        <a:pt x="3663" y="3453"/>
                      </a:lnTo>
                      <a:lnTo>
                        <a:pt x="3767" y="3453"/>
                      </a:lnTo>
                      <a:lnTo>
                        <a:pt x="3872" y="3328"/>
                      </a:lnTo>
                      <a:lnTo>
                        <a:pt x="4018" y="3328"/>
                      </a:lnTo>
                      <a:lnTo>
                        <a:pt x="4060" y="3223"/>
                      </a:lnTo>
                      <a:lnTo>
                        <a:pt x="4269" y="3223"/>
                      </a:lnTo>
                      <a:lnTo>
                        <a:pt x="4353" y="3244"/>
                      </a:lnTo>
                      <a:lnTo>
                        <a:pt x="4437" y="3181"/>
                      </a:lnTo>
                      <a:lnTo>
                        <a:pt x="4437" y="3076"/>
                      </a:lnTo>
                      <a:lnTo>
                        <a:pt x="4604" y="3118"/>
                      </a:lnTo>
                      <a:lnTo>
                        <a:pt x="4688" y="3056"/>
                      </a:lnTo>
                      <a:lnTo>
                        <a:pt x="4771" y="3118"/>
                      </a:lnTo>
                      <a:lnTo>
                        <a:pt x="4792" y="3076"/>
                      </a:lnTo>
                      <a:lnTo>
                        <a:pt x="4813" y="3035"/>
                      </a:lnTo>
                      <a:lnTo>
                        <a:pt x="4813" y="2721"/>
                      </a:lnTo>
                      <a:lnTo>
                        <a:pt x="4751" y="2637"/>
                      </a:lnTo>
                      <a:lnTo>
                        <a:pt x="4667" y="2595"/>
                      </a:lnTo>
                      <a:lnTo>
                        <a:pt x="4562" y="2344"/>
                      </a:lnTo>
                      <a:lnTo>
                        <a:pt x="4604" y="2240"/>
                      </a:lnTo>
                      <a:lnTo>
                        <a:pt x="4562" y="2114"/>
                      </a:lnTo>
                      <a:lnTo>
                        <a:pt x="4562" y="2030"/>
                      </a:lnTo>
                      <a:lnTo>
                        <a:pt x="4479" y="1926"/>
                      </a:lnTo>
                      <a:lnTo>
                        <a:pt x="4499" y="1821"/>
                      </a:lnTo>
                      <a:lnTo>
                        <a:pt x="4332" y="1612"/>
                      </a:lnTo>
                      <a:lnTo>
                        <a:pt x="4332" y="1549"/>
                      </a:lnTo>
                      <a:lnTo>
                        <a:pt x="4479" y="1465"/>
                      </a:lnTo>
                      <a:lnTo>
                        <a:pt x="4499" y="1277"/>
                      </a:lnTo>
                      <a:lnTo>
                        <a:pt x="4458" y="1026"/>
                      </a:lnTo>
                      <a:lnTo>
                        <a:pt x="4353" y="1026"/>
                      </a:lnTo>
                      <a:lnTo>
                        <a:pt x="4269" y="963"/>
                      </a:lnTo>
                      <a:lnTo>
                        <a:pt x="4165" y="963"/>
                      </a:lnTo>
                      <a:lnTo>
                        <a:pt x="4060" y="880"/>
                      </a:lnTo>
                      <a:lnTo>
                        <a:pt x="4081" y="775"/>
                      </a:lnTo>
                      <a:lnTo>
                        <a:pt x="4039" y="670"/>
                      </a:lnTo>
                      <a:lnTo>
                        <a:pt x="3914" y="712"/>
                      </a:lnTo>
                      <a:lnTo>
                        <a:pt x="3767" y="545"/>
                      </a:lnTo>
                      <a:lnTo>
                        <a:pt x="3663" y="545"/>
                      </a:lnTo>
                      <a:lnTo>
                        <a:pt x="3621" y="461"/>
                      </a:lnTo>
                      <a:lnTo>
                        <a:pt x="3558" y="503"/>
                      </a:lnTo>
                      <a:lnTo>
                        <a:pt x="3432" y="524"/>
                      </a:lnTo>
                      <a:lnTo>
                        <a:pt x="3328" y="608"/>
                      </a:lnTo>
                      <a:lnTo>
                        <a:pt x="3286" y="545"/>
                      </a:lnTo>
                      <a:lnTo>
                        <a:pt x="3349" y="503"/>
                      </a:lnTo>
                      <a:lnTo>
                        <a:pt x="3349" y="524"/>
                      </a:lnTo>
                      <a:lnTo>
                        <a:pt x="3411" y="461"/>
                      </a:lnTo>
                      <a:lnTo>
                        <a:pt x="3516" y="419"/>
                      </a:lnTo>
                      <a:lnTo>
                        <a:pt x="3391" y="419"/>
                      </a:lnTo>
                      <a:lnTo>
                        <a:pt x="3328" y="440"/>
                      </a:lnTo>
                      <a:lnTo>
                        <a:pt x="3307" y="503"/>
                      </a:lnTo>
                      <a:lnTo>
                        <a:pt x="3202" y="545"/>
                      </a:lnTo>
                      <a:lnTo>
                        <a:pt x="3202" y="608"/>
                      </a:lnTo>
                      <a:lnTo>
                        <a:pt x="2993" y="628"/>
                      </a:lnTo>
                      <a:lnTo>
                        <a:pt x="2909" y="733"/>
                      </a:lnTo>
                      <a:lnTo>
                        <a:pt x="2888" y="838"/>
                      </a:lnTo>
                      <a:lnTo>
                        <a:pt x="2763" y="838"/>
                      </a:lnTo>
                      <a:lnTo>
                        <a:pt x="2721" y="775"/>
                      </a:lnTo>
                      <a:lnTo>
                        <a:pt x="2616" y="754"/>
                      </a:lnTo>
                      <a:lnTo>
                        <a:pt x="2574" y="775"/>
                      </a:lnTo>
                      <a:lnTo>
                        <a:pt x="2407" y="733"/>
                      </a:lnTo>
                      <a:lnTo>
                        <a:pt x="2512" y="670"/>
                      </a:lnTo>
                      <a:lnTo>
                        <a:pt x="2595" y="670"/>
                      </a:lnTo>
                      <a:lnTo>
                        <a:pt x="2679" y="608"/>
                      </a:lnTo>
                      <a:lnTo>
                        <a:pt x="2679" y="503"/>
                      </a:lnTo>
                      <a:lnTo>
                        <a:pt x="2616" y="461"/>
                      </a:lnTo>
                      <a:lnTo>
                        <a:pt x="2512" y="545"/>
                      </a:lnTo>
                      <a:lnTo>
                        <a:pt x="2491" y="566"/>
                      </a:lnTo>
                      <a:lnTo>
                        <a:pt x="2365" y="461"/>
                      </a:lnTo>
                      <a:lnTo>
                        <a:pt x="2302" y="419"/>
                      </a:lnTo>
                      <a:lnTo>
                        <a:pt x="2261" y="440"/>
                      </a:lnTo>
                      <a:lnTo>
                        <a:pt x="2240" y="524"/>
                      </a:lnTo>
                      <a:lnTo>
                        <a:pt x="2135" y="566"/>
                      </a:lnTo>
                      <a:lnTo>
                        <a:pt x="2093" y="461"/>
                      </a:lnTo>
                      <a:lnTo>
                        <a:pt x="2030" y="440"/>
                      </a:lnTo>
                      <a:lnTo>
                        <a:pt x="1968" y="377"/>
                      </a:lnTo>
                      <a:lnTo>
                        <a:pt x="2051" y="335"/>
                      </a:lnTo>
                      <a:lnTo>
                        <a:pt x="2093" y="210"/>
                      </a:lnTo>
                      <a:lnTo>
                        <a:pt x="1989" y="189"/>
                      </a:lnTo>
                      <a:lnTo>
                        <a:pt x="1863" y="84"/>
                      </a:lnTo>
                      <a:lnTo>
                        <a:pt x="1758" y="84"/>
                      </a:lnTo>
                      <a:lnTo>
                        <a:pt x="1717" y="43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9626;p35">
                  <a:extLst>
                    <a:ext uri="{FF2B5EF4-FFF2-40B4-BE49-F238E27FC236}">
                      <a16:creationId xmlns:a16="http://schemas.microsoft.com/office/drawing/2014/main" id="{1D712283-D232-3BB2-5508-64A31DF7C176}"/>
                    </a:ext>
                  </a:extLst>
                </p:cNvPr>
                <p:cNvSpPr/>
                <p:nvPr/>
              </p:nvSpPr>
              <p:spPr>
                <a:xfrm>
                  <a:off x="4500736" y="2183331"/>
                  <a:ext cx="58695" cy="50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" h="1884" extrusionOk="0">
                      <a:moveTo>
                        <a:pt x="1695" y="0"/>
                      </a:moveTo>
                      <a:lnTo>
                        <a:pt x="1549" y="21"/>
                      </a:lnTo>
                      <a:lnTo>
                        <a:pt x="1444" y="126"/>
                      </a:lnTo>
                      <a:lnTo>
                        <a:pt x="1340" y="84"/>
                      </a:lnTo>
                      <a:lnTo>
                        <a:pt x="1277" y="126"/>
                      </a:lnTo>
                      <a:lnTo>
                        <a:pt x="1130" y="126"/>
                      </a:lnTo>
                      <a:lnTo>
                        <a:pt x="1005" y="251"/>
                      </a:lnTo>
                      <a:lnTo>
                        <a:pt x="796" y="398"/>
                      </a:lnTo>
                      <a:lnTo>
                        <a:pt x="754" y="335"/>
                      </a:lnTo>
                      <a:lnTo>
                        <a:pt x="628" y="398"/>
                      </a:lnTo>
                      <a:lnTo>
                        <a:pt x="628" y="544"/>
                      </a:lnTo>
                      <a:lnTo>
                        <a:pt x="524" y="628"/>
                      </a:lnTo>
                      <a:lnTo>
                        <a:pt x="545" y="753"/>
                      </a:lnTo>
                      <a:lnTo>
                        <a:pt x="524" y="879"/>
                      </a:lnTo>
                      <a:lnTo>
                        <a:pt x="482" y="984"/>
                      </a:lnTo>
                      <a:lnTo>
                        <a:pt x="440" y="1046"/>
                      </a:lnTo>
                      <a:lnTo>
                        <a:pt x="335" y="1130"/>
                      </a:lnTo>
                      <a:lnTo>
                        <a:pt x="335" y="1193"/>
                      </a:lnTo>
                      <a:lnTo>
                        <a:pt x="482" y="1339"/>
                      </a:lnTo>
                      <a:lnTo>
                        <a:pt x="607" y="1360"/>
                      </a:lnTo>
                      <a:lnTo>
                        <a:pt x="482" y="1360"/>
                      </a:lnTo>
                      <a:lnTo>
                        <a:pt x="419" y="1402"/>
                      </a:lnTo>
                      <a:lnTo>
                        <a:pt x="377" y="1444"/>
                      </a:lnTo>
                      <a:lnTo>
                        <a:pt x="419" y="1507"/>
                      </a:lnTo>
                      <a:lnTo>
                        <a:pt x="503" y="1507"/>
                      </a:lnTo>
                      <a:lnTo>
                        <a:pt x="503" y="1569"/>
                      </a:lnTo>
                      <a:lnTo>
                        <a:pt x="398" y="1569"/>
                      </a:lnTo>
                      <a:lnTo>
                        <a:pt x="293" y="1486"/>
                      </a:lnTo>
                      <a:lnTo>
                        <a:pt x="189" y="1444"/>
                      </a:lnTo>
                      <a:lnTo>
                        <a:pt x="105" y="1465"/>
                      </a:lnTo>
                      <a:lnTo>
                        <a:pt x="126" y="1507"/>
                      </a:lnTo>
                      <a:lnTo>
                        <a:pt x="210" y="1548"/>
                      </a:lnTo>
                      <a:lnTo>
                        <a:pt x="314" y="1611"/>
                      </a:lnTo>
                      <a:lnTo>
                        <a:pt x="335" y="1590"/>
                      </a:lnTo>
                      <a:lnTo>
                        <a:pt x="440" y="1674"/>
                      </a:lnTo>
                      <a:lnTo>
                        <a:pt x="335" y="1611"/>
                      </a:lnTo>
                      <a:lnTo>
                        <a:pt x="273" y="1653"/>
                      </a:lnTo>
                      <a:lnTo>
                        <a:pt x="105" y="1590"/>
                      </a:lnTo>
                      <a:lnTo>
                        <a:pt x="1" y="1590"/>
                      </a:lnTo>
                      <a:lnTo>
                        <a:pt x="84" y="1611"/>
                      </a:lnTo>
                      <a:lnTo>
                        <a:pt x="126" y="1695"/>
                      </a:lnTo>
                      <a:lnTo>
                        <a:pt x="210" y="1695"/>
                      </a:lnTo>
                      <a:lnTo>
                        <a:pt x="293" y="1758"/>
                      </a:lnTo>
                      <a:lnTo>
                        <a:pt x="335" y="1695"/>
                      </a:lnTo>
                      <a:lnTo>
                        <a:pt x="440" y="1674"/>
                      </a:lnTo>
                      <a:lnTo>
                        <a:pt x="482" y="1653"/>
                      </a:lnTo>
                      <a:lnTo>
                        <a:pt x="545" y="1653"/>
                      </a:lnTo>
                      <a:lnTo>
                        <a:pt x="586" y="1548"/>
                      </a:lnTo>
                      <a:lnTo>
                        <a:pt x="796" y="1548"/>
                      </a:lnTo>
                      <a:lnTo>
                        <a:pt x="837" y="1611"/>
                      </a:lnTo>
                      <a:lnTo>
                        <a:pt x="942" y="1611"/>
                      </a:lnTo>
                      <a:lnTo>
                        <a:pt x="1005" y="1695"/>
                      </a:lnTo>
                      <a:lnTo>
                        <a:pt x="1151" y="1695"/>
                      </a:lnTo>
                      <a:lnTo>
                        <a:pt x="1214" y="1779"/>
                      </a:lnTo>
                      <a:lnTo>
                        <a:pt x="1214" y="1862"/>
                      </a:lnTo>
                      <a:lnTo>
                        <a:pt x="1319" y="1883"/>
                      </a:lnTo>
                      <a:lnTo>
                        <a:pt x="1361" y="1779"/>
                      </a:lnTo>
                      <a:lnTo>
                        <a:pt x="1381" y="1569"/>
                      </a:lnTo>
                      <a:lnTo>
                        <a:pt x="1361" y="1402"/>
                      </a:lnTo>
                      <a:lnTo>
                        <a:pt x="1444" y="1297"/>
                      </a:lnTo>
                      <a:lnTo>
                        <a:pt x="1486" y="1193"/>
                      </a:lnTo>
                      <a:lnTo>
                        <a:pt x="1654" y="1151"/>
                      </a:lnTo>
                      <a:lnTo>
                        <a:pt x="1800" y="1193"/>
                      </a:lnTo>
                      <a:lnTo>
                        <a:pt x="1884" y="1151"/>
                      </a:lnTo>
                      <a:lnTo>
                        <a:pt x="1800" y="1046"/>
                      </a:lnTo>
                      <a:lnTo>
                        <a:pt x="1884" y="984"/>
                      </a:lnTo>
                      <a:lnTo>
                        <a:pt x="1905" y="858"/>
                      </a:lnTo>
                      <a:lnTo>
                        <a:pt x="1946" y="774"/>
                      </a:lnTo>
                      <a:lnTo>
                        <a:pt x="1884" y="732"/>
                      </a:lnTo>
                      <a:lnTo>
                        <a:pt x="1758" y="732"/>
                      </a:lnTo>
                      <a:lnTo>
                        <a:pt x="1737" y="670"/>
                      </a:lnTo>
                      <a:lnTo>
                        <a:pt x="1779" y="544"/>
                      </a:lnTo>
                      <a:lnTo>
                        <a:pt x="1884" y="607"/>
                      </a:lnTo>
                      <a:lnTo>
                        <a:pt x="1967" y="544"/>
                      </a:lnTo>
                      <a:lnTo>
                        <a:pt x="1967" y="440"/>
                      </a:lnTo>
                      <a:lnTo>
                        <a:pt x="2009" y="335"/>
                      </a:lnTo>
                      <a:lnTo>
                        <a:pt x="2009" y="251"/>
                      </a:lnTo>
                      <a:lnTo>
                        <a:pt x="2072" y="230"/>
                      </a:lnTo>
                      <a:lnTo>
                        <a:pt x="2072" y="209"/>
                      </a:lnTo>
                      <a:lnTo>
                        <a:pt x="1967" y="147"/>
                      </a:lnTo>
                      <a:lnTo>
                        <a:pt x="1863" y="84"/>
                      </a:lnTo>
                      <a:lnTo>
                        <a:pt x="1695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9627;p35">
                  <a:extLst>
                    <a:ext uri="{FF2B5EF4-FFF2-40B4-BE49-F238E27FC236}">
                      <a16:creationId xmlns:a16="http://schemas.microsoft.com/office/drawing/2014/main" id="{6FAB3DF5-608A-E2A5-6873-6444EEF312DE}"/>
                    </a:ext>
                  </a:extLst>
                </p:cNvPr>
                <p:cNvSpPr/>
                <p:nvPr/>
              </p:nvSpPr>
              <p:spPr>
                <a:xfrm>
                  <a:off x="4495410" y="2225205"/>
                  <a:ext cx="46259" cy="37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1403" extrusionOk="0">
                      <a:moveTo>
                        <a:pt x="774" y="0"/>
                      </a:moveTo>
                      <a:lnTo>
                        <a:pt x="733" y="105"/>
                      </a:lnTo>
                      <a:lnTo>
                        <a:pt x="670" y="105"/>
                      </a:lnTo>
                      <a:lnTo>
                        <a:pt x="628" y="126"/>
                      </a:lnTo>
                      <a:lnTo>
                        <a:pt x="523" y="147"/>
                      </a:lnTo>
                      <a:lnTo>
                        <a:pt x="481" y="210"/>
                      </a:lnTo>
                      <a:lnTo>
                        <a:pt x="398" y="147"/>
                      </a:lnTo>
                      <a:lnTo>
                        <a:pt x="314" y="147"/>
                      </a:lnTo>
                      <a:lnTo>
                        <a:pt x="272" y="63"/>
                      </a:lnTo>
                      <a:lnTo>
                        <a:pt x="189" y="42"/>
                      </a:lnTo>
                      <a:lnTo>
                        <a:pt x="84" y="126"/>
                      </a:lnTo>
                      <a:lnTo>
                        <a:pt x="0" y="272"/>
                      </a:lnTo>
                      <a:lnTo>
                        <a:pt x="63" y="335"/>
                      </a:lnTo>
                      <a:lnTo>
                        <a:pt x="84" y="524"/>
                      </a:lnTo>
                      <a:lnTo>
                        <a:pt x="209" y="565"/>
                      </a:lnTo>
                      <a:lnTo>
                        <a:pt x="251" y="670"/>
                      </a:lnTo>
                      <a:lnTo>
                        <a:pt x="398" y="796"/>
                      </a:lnTo>
                      <a:lnTo>
                        <a:pt x="481" y="796"/>
                      </a:lnTo>
                      <a:lnTo>
                        <a:pt x="565" y="858"/>
                      </a:lnTo>
                      <a:lnTo>
                        <a:pt x="628" y="879"/>
                      </a:lnTo>
                      <a:lnTo>
                        <a:pt x="628" y="1047"/>
                      </a:lnTo>
                      <a:lnTo>
                        <a:pt x="774" y="1109"/>
                      </a:lnTo>
                      <a:lnTo>
                        <a:pt x="816" y="1068"/>
                      </a:lnTo>
                      <a:lnTo>
                        <a:pt x="900" y="1068"/>
                      </a:lnTo>
                      <a:lnTo>
                        <a:pt x="942" y="1109"/>
                      </a:lnTo>
                      <a:lnTo>
                        <a:pt x="1025" y="1151"/>
                      </a:lnTo>
                      <a:lnTo>
                        <a:pt x="1151" y="1298"/>
                      </a:lnTo>
                      <a:lnTo>
                        <a:pt x="1256" y="1319"/>
                      </a:lnTo>
                      <a:lnTo>
                        <a:pt x="1360" y="1402"/>
                      </a:lnTo>
                      <a:lnTo>
                        <a:pt x="1423" y="1361"/>
                      </a:lnTo>
                      <a:lnTo>
                        <a:pt x="1507" y="1361"/>
                      </a:lnTo>
                      <a:lnTo>
                        <a:pt x="1507" y="1298"/>
                      </a:lnTo>
                      <a:lnTo>
                        <a:pt x="1444" y="1256"/>
                      </a:lnTo>
                      <a:lnTo>
                        <a:pt x="1444" y="1172"/>
                      </a:lnTo>
                      <a:lnTo>
                        <a:pt x="1423" y="1109"/>
                      </a:lnTo>
                      <a:lnTo>
                        <a:pt x="1465" y="1047"/>
                      </a:lnTo>
                      <a:lnTo>
                        <a:pt x="1528" y="942"/>
                      </a:lnTo>
                      <a:lnTo>
                        <a:pt x="1549" y="942"/>
                      </a:lnTo>
                      <a:lnTo>
                        <a:pt x="1632" y="775"/>
                      </a:lnTo>
                      <a:lnTo>
                        <a:pt x="1549" y="670"/>
                      </a:lnTo>
                      <a:lnTo>
                        <a:pt x="1549" y="628"/>
                      </a:lnTo>
                      <a:lnTo>
                        <a:pt x="1465" y="440"/>
                      </a:lnTo>
                      <a:lnTo>
                        <a:pt x="1507" y="356"/>
                      </a:lnTo>
                      <a:lnTo>
                        <a:pt x="1507" y="335"/>
                      </a:lnTo>
                      <a:lnTo>
                        <a:pt x="1402" y="314"/>
                      </a:lnTo>
                      <a:lnTo>
                        <a:pt x="1402" y="231"/>
                      </a:lnTo>
                      <a:lnTo>
                        <a:pt x="1339" y="147"/>
                      </a:lnTo>
                      <a:lnTo>
                        <a:pt x="1193" y="147"/>
                      </a:lnTo>
                      <a:lnTo>
                        <a:pt x="1130" y="63"/>
                      </a:lnTo>
                      <a:lnTo>
                        <a:pt x="1025" y="63"/>
                      </a:lnTo>
                      <a:lnTo>
                        <a:pt x="98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9628;p35">
                  <a:extLst>
                    <a:ext uri="{FF2B5EF4-FFF2-40B4-BE49-F238E27FC236}">
                      <a16:creationId xmlns:a16="http://schemas.microsoft.com/office/drawing/2014/main" id="{C24678BB-9631-0D0C-6FDA-5BD9527018BD}"/>
                    </a:ext>
                  </a:extLst>
                </p:cNvPr>
                <p:cNvSpPr/>
                <p:nvPr/>
              </p:nvSpPr>
              <p:spPr>
                <a:xfrm>
                  <a:off x="4535721" y="2250687"/>
                  <a:ext cx="11274" cy="15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565" extrusionOk="0">
                      <a:moveTo>
                        <a:pt x="105" y="0"/>
                      </a:moveTo>
                      <a:lnTo>
                        <a:pt x="42" y="105"/>
                      </a:lnTo>
                      <a:lnTo>
                        <a:pt x="0" y="167"/>
                      </a:lnTo>
                      <a:lnTo>
                        <a:pt x="21" y="230"/>
                      </a:lnTo>
                      <a:lnTo>
                        <a:pt x="21" y="314"/>
                      </a:lnTo>
                      <a:lnTo>
                        <a:pt x="84" y="356"/>
                      </a:lnTo>
                      <a:lnTo>
                        <a:pt x="84" y="419"/>
                      </a:lnTo>
                      <a:lnTo>
                        <a:pt x="105" y="419"/>
                      </a:lnTo>
                      <a:lnTo>
                        <a:pt x="146" y="523"/>
                      </a:lnTo>
                      <a:lnTo>
                        <a:pt x="314" y="565"/>
                      </a:lnTo>
                      <a:lnTo>
                        <a:pt x="398" y="544"/>
                      </a:lnTo>
                      <a:lnTo>
                        <a:pt x="398" y="356"/>
                      </a:lnTo>
                      <a:lnTo>
                        <a:pt x="335" y="314"/>
                      </a:lnTo>
                      <a:lnTo>
                        <a:pt x="314" y="167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9629;p35">
                  <a:extLst>
                    <a:ext uri="{FF2B5EF4-FFF2-40B4-BE49-F238E27FC236}">
                      <a16:creationId xmlns:a16="http://schemas.microsoft.com/office/drawing/2014/main" id="{30860884-B36E-B51F-83D4-566EEFB72846}"/>
                    </a:ext>
                  </a:extLst>
                </p:cNvPr>
                <p:cNvSpPr/>
                <p:nvPr/>
              </p:nvSpPr>
              <p:spPr>
                <a:xfrm>
                  <a:off x="4302185" y="2139184"/>
                  <a:ext cx="65805" cy="83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3076" extrusionOk="0">
                      <a:moveTo>
                        <a:pt x="1737" y="0"/>
                      </a:moveTo>
                      <a:lnTo>
                        <a:pt x="1779" y="84"/>
                      </a:lnTo>
                      <a:lnTo>
                        <a:pt x="1653" y="84"/>
                      </a:lnTo>
                      <a:lnTo>
                        <a:pt x="1674" y="209"/>
                      </a:lnTo>
                      <a:lnTo>
                        <a:pt x="1590" y="314"/>
                      </a:lnTo>
                      <a:lnTo>
                        <a:pt x="1590" y="230"/>
                      </a:lnTo>
                      <a:lnTo>
                        <a:pt x="1653" y="188"/>
                      </a:lnTo>
                      <a:lnTo>
                        <a:pt x="1590" y="84"/>
                      </a:lnTo>
                      <a:lnTo>
                        <a:pt x="1528" y="105"/>
                      </a:lnTo>
                      <a:lnTo>
                        <a:pt x="1569" y="167"/>
                      </a:lnTo>
                      <a:lnTo>
                        <a:pt x="1465" y="188"/>
                      </a:lnTo>
                      <a:lnTo>
                        <a:pt x="1423" y="147"/>
                      </a:lnTo>
                      <a:lnTo>
                        <a:pt x="1256" y="167"/>
                      </a:lnTo>
                      <a:lnTo>
                        <a:pt x="1256" y="230"/>
                      </a:lnTo>
                      <a:lnTo>
                        <a:pt x="1214" y="230"/>
                      </a:lnTo>
                      <a:lnTo>
                        <a:pt x="1172" y="356"/>
                      </a:lnTo>
                      <a:lnTo>
                        <a:pt x="1256" y="377"/>
                      </a:lnTo>
                      <a:lnTo>
                        <a:pt x="1235" y="419"/>
                      </a:lnTo>
                      <a:lnTo>
                        <a:pt x="1151" y="419"/>
                      </a:lnTo>
                      <a:lnTo>
                        <a:pt x="1151" y="481"/>
                      </a:lnTo>
                      <a:lnTo>
                        <a:pt x="1046" y="502"/>
                      </a:lnTo>
                      <a:lnTo>
                        <a:pt x="1067" y="586"/>
                      </a:lnTo>
                      <a:lnTo>
                        <a:pt x="1214" y="586"/>
                      </a:lnTo>
                      <a:lnTo>
                        <a:pt x="1172" y="607"/>
                      </a:lnTo>
                      <a:lnTo>
                        <a:pt x="1276" y="586"/>
                      </a:lnTo>
                      <a:lnTo>
                        <a:pt x="1360" y="586"/>
                      </a:lnTo>
                      <a:lnTo>
                        <a:pt x="1235" y="711"/>
                      </a:lnTo>
                      <a:lnTo>
                        <a:pt x="1046" y="795"/>
                      </a:lnTo>
                      <a:lnTo>
                        <a:pt x="1130" y="837"/>
                      </a:lnTo>
                      <a:lnTo>
                        <a:pt x="942" y="879"/>
                      </a:lnTo>
                      <a:lnTo>
                        <a:pt x="858" y="837"/>
                      </a:lnTo>
                      <a:lnTo>
                        <a:pt x="795" y="921"/>
                      </a:lnTo>
                      <a:lnTo>
                        <a:pt x="753" y="816"/>
                      </a:lnTo>
                      <a:lnTo>
                        <a:pt x="502" y="753"/>
                      </a:lnTo>
                      <a:lnTo>
                        <a:pt x="502" y="816"/>
                      </a:lnTo>
                      <a:lnTo>
                        <a:pt x="335" y="753"/>
                      </a:lnTo>
                      <a:lnTo>
                        <a:pt x="314" y="942"/>
                      </a:lnTo>
                      <a:lnTo>
                        <a:pt x="398" y="879"/>
                      </a:lnTo>
                      <a:lnTo>
                        <a:pt x="419" y="942"/>
                      </a:lnTo>
                      <a:lnTo>
                        <a:pt x="440" y="984"/>
                      </a:lnTo>
                      <a:lnTo>
                        <a:pt x="481" y="1088"/>
                      </a:lnTo>
                      <a:lnTo>
                        <a:pt x="419" y="1088"/>
                      </a:lnTo>
                      <a:lnTo>
                        <a:pt x="398" y="1025"/>
                      </a:lnTo>
                      <a:lnTo>
                        <a:pt x="272" y="1025"/>
                      </a:lnTo>
                      <a:lnTo>
                        <a:pt x="419" y="1130"/>
                      </a:lnTo>
                      <a:lnTo>
                        <a:pt x="544" y="1109"/>
                      </a:lnTo>
                      <a:lnTo>
                        <a:pt x="586" y="1214"/>
                      </a:lnTo>
                      <a:lnTo>
                        <a:pt x="440" y="1235"/>
                      </a:lnTo>
                      <a:lnTo>
                        <a:pt x="419" y="1276"/>
                      </a:lnTo>
                      <a:lnTo>
                        <a:pt x="440" y="1339"/>
                      </a:lnTo>
                      <a:lnTo>
                        <a:pt x="293" y="1360"/>
                      </a:lnTo>
                      <a:lnTo>
                        <a:pt x="335" y="1444"/>
                      </a:lnTo>
                      <a:lnTo>
                        <a:pt x="272" y="1465"/>
                      </a:lnTo>
                      <a:lnTo>
                        <a:pt x="377" y="1528"/>
                      </a:lnTo>
                      <a:lnTo>
                        <a:pt x="419" y="1507"/>
                      </a:lnTo>
                      <a:lnTo>
                        <a:pt x="398" y="1548"/>
                      </a:lnTo>
                      <a:lnTo>
                        <a:pt x="523" y="1528"/>
                      </a:lnTo>
                      <a:lnTo>
                        <a:pt x="544" y="1674"/>
                      </a:lnTo>
                      <a:lnTo>
                        <a:pt x="858" y="1674"/>
                      </a:lnTo>
                      <a:lnTo>
                        <a:pt x="753" y="1758"/>
                      </a:lnTo>
                      <a:lnTo>
                        <a:pt x="691" y="1737"/>
                      </a:lnTo>
                      <a:lnTo>
                        <a:pt x="586" y="1925"/>
                      </a:lnTo>
                      <a:lnTo>
                        <a:pt x="628" y="1925"/>
                      </a:lnTo>
                      <a:lnTo>
                        <a:pt x="523" y="2051"/>
                      </a:lnTo>
                      <a:lnTo>
                        <a:pt x="335" y="2176"/>
                      </a:lnTo>
                      <a:lnTo>
                        <a:pt x="419" y="2176"/>
                      </a:lnTo>
                      <a:lnTo>
                        <a:pt x="523" y="2134"/>
                      </a:lnTo>
                      <a:lnTo>
                        <a:pt x="586" y="2155"/>
                      </a:lnTo>
                      <a:lnTo>
                        <a:pt x="732" y="2155"/>
                      </a:lnTo>
                      <a:lnTo>
                        <a:pt x="816" y="2072"/>
                      </a:lnTo>
                      <a:lnTo>
                        <a:pt x="816" y="2092"/>
                      </a:lnTo>
                      <a:lnTo>
                        <a:pt x="942" y="2134"/>
                      </a:lnTo>
                      <a:lnTo>
                        <a:pt x="691" y="2176"/>
                      </a:lnTo>
                      <a:lnTo>
                        <a:pt x="502" y="2197"/>
                      </a:lnTo>
                      <a:lnTo>
                        <a:pt x="440" y="2281"/>
                      </a:lnTo>
                      <a:lnTo>
                        <a:pt x="314" y="2302"/>
                      </a:lnTo>
                      <a:lnTo>
                        <a:pt x="377" y="2364"/>
                      </a:lnTo>
                      <a:lnTo>
                        <a:pt x="335" y="2406"/>
                      </a:lnTo>
                      <a:lnTo>
                        <a:pt x="398" y="2448"/>
                      </a:lnTo>
                      <a:lnTo>
                        <a:pt x="293" y="2469"/>
                      </a:lnTo>
                      <a:lnTo>
                        <a:pt x="209" y="2385"/>
                      </a:lnTo>
                      <a:lnTo>
                        <a:pt x="188" y="2448"/>
                      </a:lnTo>
                      <a:lnTo>
                        <a:pt x="168" y="2406"/>
                      </a:lnTo>
                      <a:lnTo>
                        <a:pt x="0" y="2490"/>
                      </a:lnTo>
                      <a:lnTo>
                        <a:pt x="21" y="2511"/>
                      </a:lnTo>
                      <a:lnTo>
                        <a:pt x="398" y="2511"/>
                      </a:lnTo>
                      <a:lnTo>
                        <a:pt x="272" y="2595"/>
                      </a:lnTo>
                      <a:lnTo>
                        <a:pt x="105" y="2657"/>
                      </a:lnTo>
                      <a:lnTo>
                        <a:pt x="63" y="2762"/>
                      </a:lnTo>
                      <a:lnTo>
                        <a:pt x="168" y="2762"/>
                      </a:lnTo>
                      <a:lnTo>
                        <a:pt x="188" y="2825"/>
                      </a:lnTo>
                      <a:lnTo>
                        <a:pt x="440" y="2762"/>
                      </a:lnTo>
                      <a:lnTo>
                        <a:pt x="440" y="2762"/>
                      </a:lnTo>
                      <a:lnTo>
                        <a:pt x="230" y="2888"/>
                      </a:lnTo>
                      <a:lnTo>
                        <a:pt x="168" y="2929"/>
                      </a:lnTo>
                      <a:lnTo>
                        <a:pt x="314" y="2929"/>
                      </a:lnTo>
                      <a:lnTo>
                        <a:pt x="502" y="2825"/>
                      </a:lnTo>
                      <a:lnTo>
                        <a:pt x="481" y="2908"/>
                      </a:lnTo>
                      <a:lnTo>
                        <a:pt x="314" y="2992"/>
                      </a:lnTo>
                      <a:lnTo>
                        <a:pt x="419" y="2992"/>
                      </a:lnTo>
                      <a:lnTo>
                        <a:pt x="398" y="3034"/>
                      </a:lnTo>
                      <a:lnTo>
                        <a:pt x="398" y="3034"/>
                      </a:lnTo>
                      <a:lnTo>
                        <a:pt x="523" y="3013"/>
                      </a:lnTo>
                      <a:lnTo>
                        <a:pt x="607" y="3076"/>
                      </a:lnTo>
                      <a:lnTo>
                        <a:pt x="795" y="3034"/>
                      </a:lnTo>
                      <a:lnTo>
                        <a:pt x="963" y="2992"/>
                      </a:lnTo>
                      <a:lnTo>
                        <a:pt x="1130" y="2888"/>
                      </a:lnTo>
                      <a:lnTo>
                        <a:pt x="1067" y="2783"/>
                      </a:lnTo>
                      <a:lnTo>
                        <a:pt x="1172" y="2783"/>
                      </a:lnTo>
                      <a:lnTo>
                        <a:pt x="1151" y="2867"/>
                      </a:lnTo>
                      <a:lnTo>
                        <a:pt x="1256" y="2867"/>
                      </a:lnTo>
                      <a:lnTo>
                        <a:pt x="1360" y="2720"/>
                      </a:lnTo>
                      <a:lnTo>
                        <a:pt x="1444" y="2762"/>
                      </a:lnTo>
                      <a:lnTo>
                        <a:pt x="1465" y="2657"/>
                      </a:lnTo>
                      <a:lnTo>
                        <a:pt x="1800" y="2595"/>
                      </a:lnTo>
                      <a:lnTo>
                        <a:pt x="1841" y="2511"/>
                      </a:lnTo>
                      <a:lnTo>
                        <a:pt x="1862" y="2616"/>
                      </a:lnTo>
                      <a:lnTo>
                        <a:pt x="1946" y="2553"/>
                      </a:lnTo>
                      <a:lnTo>
                        <a:pt x="2009" y="2574"/>
                      </a:lnTo>
                      <a:lnTo>
                        <a:pt x="2176" y="2574"/>
                      </a:lnTo>
                      <a:lnTo>
                        <a:pt x="2072" y="2406"/>
                      </a:lnTo>
                      <a:lnTo>
                        <a:pt x="2155" y="2385"/>
                      </a:lnTo>
                      <a:lnTo>
                        <a:pt x="2218" y="2281"/>
                      </a:lnTo>
                      <a:lnTo>
                        <a:pt x="2218" y="2176"/>
                      </a:lnTo>
                      <a:lnTo>
                        <a:pt x="2302" y="2072"/>
                      </a:lnTo>
                      <a:lnTo>
                        <a:pt x="2323" y="1967"/>
                      </a:lnTo>
                      <a:lnTo>
                        <a:pt x="2302" y="1716"/>
                      </a:lnTo>
                      <a:lnTo>
                        <a:pt x="2218" y="1674"/>
                      </a:lnTo>
                      <a:lnTo>
                        <a:pt x="2302" y="1632"/>
                      </a:lnTo>
                      <a:lnTo>
                        <a:pt x="2302" y="1507"/>
                      </a:lnTo>
                      <a:lnTo>
                        <a:pt x="2218" y="1402"/>
                      </a:lnTo>
                      <a:lnTo>
                        <a:pt x="2260" y="1256"/>
                      </a:lnTo>
                      <a:lnTo>
                        <a:pt x="2176" y="1214"/>
                      </a:lnTo>
                      <a:lnTo>
                        <a:pt x="2197" y="1130"/>
                      </a:lnTo>
                      <a:lnTo>
                        <a:pt x="2281" y="1151"/>
                      </a:lnTo>
                      <a:lnTo>
                        <a:pt x="2281" y="1151"/>
                      </a:lnTo>
                      <a:lnTo>
                        <a:pt x="2155" y="1088"/>
                      </a:lnTo>
                      <a:lnTo>
                        <a:pt x="2072" y="1046"/>
                      </a:lnTo>
                      <a:lnTo>
                        <a:pt x="1967" y="837"/>
                      </a:lnTo>
                      <a:lnTo>
                        <a:pt x="1800" y="732"/>
                      </a:lnTo>
                      <a:lnTo>
                        <a:pt x="1737" y="795"/>
                      </a:lnTo>
                      <a:lnTo>
                        <a:pt x="1695" y="942"/>
                      </a:lnTo>
                      <a:lnTo>
                        <a:pt x="1632" y="984"/>
                      </a:lnTo>
                      <a:lnTo>
                        <a:pt x="1360" y="732"/>
                      </a:lnTo>
                      <a:lnTo>
                        <a:pt x="1486" y="502"/>
                      </a:lnTo>
                      <a:lnTo>
                        <a:pt x="1632" y="481"/>
                      </a:lnTo>
                      <a:lnTo>
                        <a:pt x="1653" y="377"/>
                      </a:lnTo>
                      <a:lnTo>
                        <a:pt x="1737" y="356"/>
                      </a:lnTo>
                      <a:lnTo>
                        <a:pt x="1779" y="272"/>
                      </a:lnTo>
                      <a:lnTo>
                        <a:pt x="1737" y="293"/>
                      </a:lnTo>
                      <a:lnTo>
                        <a:pt x="1737" y="293"/>
                      </a:lnTo>
                      <a:lnTo>
                        <a:pt x="1841" y="188"/>
                      </a:lnTo>
                      <a:lnTo>
                        <a:pt x="1946" y="147"/>
                      </a:lnTo>
                      <a:lnTo>
                        <a:pt x="1841" y="84"/>
                      </a:lnTo>
                      <a:lnTo>
                        <a:pt x="173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5" name="Google Shape;9630;p35">
                  <a:extLst>
                    <a:ext uri="{FF2B5EF4-FFF2-40B4-BE49-F238E27FC236}">
                      <a16:creationId xmlns:a16="http://schemas.microsoft.com/office/drawing/2014/main" id="{E6EB3FA5-1F4A-B11C-D2CE-3F1D00243159}"/>
                    </a:ext>
                  </a:extLst>
                </p:cNvPr>
                <p:cNvGrpSpPr/>
                <p:nvPr/>
              </p:nvGrpSpPr>
              <p:grpSpPr>
                <a:xfrm>
                  <a:off x="4340648" y="2068363"/>
                  <a:ext cx="141666" cy="189648"/>
                  <a:chOff x="3586375" y="2281300"/>
                  <a:chExt cx="125025" cy="175275"/>
                </a:xfrm>
              </p:grpSpPr>
              <p:sp>
                <p:nvSpPr>
                  <p:cNvPr id="51" name="Google Shape;9631;p35">
                    <a:extLst>
                      <a:ext uri="{FF2B5EF4-FFF2-40B4-BE49-F238E27FC236}">
                        <a16:creationId xmlns:a16="http://schemas.microsoft.com/office/drawing/2014/main" id="{E5ECB826-FC6F-BF19-DF02-59D83FF215D7}"/>
                      </a:ext>
                    </a:extLst>
                  </p:cNvPr>
                  <p:cNvSpPr/>
                  <p:nvPr/>
                </p:nvSpPr>
                <p:spPr>
                  <a:xfrm>
                    <a:off x="3609900" y="2281300"/>
                    <a:ext cx="101500" cy="17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0" h="7011" extrusionOk="0">
                        <a:moveTo>
                          <a:pt x="1340" y="1"/>
                        </a:moveTo>
                        <a:lnTo>
                          <a:pt x="1277" y="63"/>
                        </a:lnTo>
                        <a:lnTo>
                          <a:pt x="1235" y="42"/>
                        </a:lnTo>
                        <a:lnTo>
                          <a:pt x="1110" y="84"/>
                        </a:lnTo>
                        <a:lnTo>
                          <a:pt x="1026" y="84"/>
                        </a:lnTo>
                        <a:lnTo>
                          <a:pt x="921" y="105"/>
                        </a:lnTo>
                        <a:lnTo>
                          <a:pt x="859" y="105"/>
                        </a:lnTo>
                        <a:lnTo>
                          <a:pt x="838" y="168"/>
                        </a:lnTo>
                        <a:lnTo>
                          <a:pt x="838" y="105"/>
                        </a:lnTo>
                        <a:lnTo>
                          <a:pt x="796" y="84"/>
                        </a:lnTo>
                        <a:lnTo>
                          <a:pt x="712" y="168"/>
                        </a:lnTo>
                        <a:lnTo>
                          <a:pt x="733" y="105"/>
                        </a:lnTo>
                        <a:lnTo>
                          <a:pt x="608" y="42"/>
                        </a:lnTo>
                        <a:lnTo>
                          <a:pt x="587" y="105"/>
                        </a:lnTo>
                        <a:lnTo>
                          <a:pt x="524" y="168"/>
                        </a:lnTo>
                        <a:lnTo>
                          <a:pt x="545" y="231"/>
                        </a:lnTo>
                        <a:lnTo>
                          <a:pt x="524" y="231"/>
                        </a:lnTo>
                        <a:lnTo>
                          <a:pt x="524" y="314"/>
                        </a:lnTo>
                        <a:lnTo>
                          <a:pt x="419" y="356"/>
                        </a:lnTo>
                        <a:lnTo>
                          <a:pt x="482" y="419"/>
                        </a:lnTo>
                        <a:lnTo>
                          <a:pt x="440" y="503"/>
                        </a:lnTo>
                        <a:lnTo>
                          <a:pt x="398" y="503"/>
                        </a:lnTo>
                        <a:lnTo>
                          <a:pt x="503" y="607"/>
                        </a:lnTo>
                        <a:lnTo>
                          <a:pt x="545" y="670"/>
                        </a:lnTo>
                        <a:lnTo>
                          <a:pt x="419" y="607"/>
                        </a:lnTo>
                        <a:lnTo>
                          <a:pt x="398" y="670"/>
                        </a:lnTo>
                        <a:lnTo>
                          <a:pt x="315" y="587"/>
                        </a:lnTo>
                        <a:lnTo>
                          <a:pt x="294" y="628"/>
                        </a:lnTo>
                        <a:lnTo>
                          <a:pt x="315" y="691"/>
                        </a:lnTo>
                        <a:lnTo>
                          <a:pt x="294" y="733"/>
                        </a:lnTo>
                        <a:lnTo>
                          <a:pt x="273" y="628"/>
                        </a:lnTo>
                        <a:lnTo>
                          <a:pt x="210" y="733"/>
                        </a:lnTo>
                        <a:lnTo>
                          <a:pt x="273" y="796"/>
                        </a:lnTo>
                        <a:lnTo>
                          <a:pt x="210" y="817"/>
                        </a:lnTo>
                        <a:lnTo>
                          <a:pt x="294" y="900"/>
                        </a:lnTo>
                        <a:lnTo>
                          <a:pt x="336" y="900"/>
                        </a:lnTo>
                        <a:lnTo>
                          <a:pt x="294" y="942"/>
                        </a:lnTo>
                        <a:lnTo>
                          <a:pt x="210" y="900"/>
                        </a:lnTo>
                        <a:lnTo>
                          <a:pt x="210" y="1026"/>
                        </a:lnTo>
                        <a:lnTo>
                          <a:pt x="210" y="1047"/>
                        </a:lnTo>
                        <a:lnTo>
                          <a:pt x="377" y="1026"/>
                        </a:lnTo>
                        <a:lnTo>
                          <a:pt x="273" y="1089"/>
                        </a:lnTo>
                        <a:lnTo>
                          <a:pt x="273" y="1110"/>
                        </a:lnTo>
                        <a:lnTo>
                          <a:pt x="294" y="1131"/>
                        </a:lnTo>
                        <a:lnTo>
                          <a:pt x="377" y="1110"/>
                        </a:lnTo>
                        <a:lnTo>
                          <a:pt x="336" y="1131"/>
                        </a:lnTo>
                        <a:lnTo>
                          <a:pt x="398" y="1151"/>
                        </a:lnTo>
                        <a:lnTo>
                          <a:pt x="398" y="1151"/>
                        </a:lnTo>
                        <a:lnTo>
                          <a:pt x="315" y="1131"/>
                        </a:lnTo>
                        <a:lnTo>
                          <a:pt x="294" y="1151"/>
                        </a:lnTo>
                        <a:lnTo>
                          <a:pt x="294" y="1214"/>
                        </a:lnTo>
                        <a:lnTo>
                          <a:pt x="315" y="1235"/>
                        </a:lnTo>
                        <a:lnTo>
                          <a:pt x="273" y="1256"/>
                        </a:lnTo>
                        <a:lnTo>
                          <a:pt x="231" y="1319"/>
                        </a:lnTo>
                        <a:lnTo>
                          <a:pt x="294" y="1319"/>
                        </a:lnTo>
                        <a:lnTo>
                          <a:pt x="294" y="1361"/>
                        </a:lnTo>
                        <a:lnTo>
                          <a:pt x="210" y="1340"/>
                        </a:lnTo>
                        <a:lnTo>
                          <a:pt x="189" y="1403"/>
                        </a:lnTo>
                        <a:lnTo>
                          <a:pt x="210" y="1444"/>
                        </a:lnTo>
                        <a:lnTo>
                          <a:pt x="189" y="1465"/>
                        </a:lnTo>
                        <a:lnTo>
                          <a:pt x="168" y="1528"/>
                        </a:lnTo>
                        <a:lnTo>
                          <a:pt x="63" y="1528"/>
                        </a:lnTo>
                        <a:lnTo>
                          <a:pt x="1" y="1549"/>
                        </a:lnTo>
                        <a:lnTo>
                          <a:pt x="63" y="1570"/>
                        </a:lnTo>
                        <a:lnTo>
                          <a:pt x="126" y="1570"/>
                        </a:lnTo>
                        <a:lnTo>
                          <a:pt x="189" y="1612"/>
                        </a:lnTo>
                        <a:lnTo>
                          <a:pt x="168" y="1633"/>
                        </a:lnTo>
                        <a:lnTo>
                          <a:pt x="105" y="1633"/>
                        </a:lnTo>
                        <a:lnTo>
                          <a:pt x="189" y="1716"/>
                        </a:lnTo>
                        <a:lnTo>
                          <a:pt x="210" y="1716"/>
                        </a:lnTo>
                        <a:lnTo>
                          <a:pt x="273" y="1737"/>
                        </a:lnTo>
                        <a:lnTo>
                          <a:pt x="503" y="1507"/>
                        </a:lnTo>
                        <a:lnTo>
                          <a:pt x="482" y="1570"/>
                        </a:lnTo>
                        <a:lnTo>
                          <a:pt x="503" y="1612"/>
                        </a:lnTo>
                        <a:lnTo>
                          <a:pt x="419" y="1633"/>
                        </a:lnTo>
                        <a:lnTo>
                          <a:pt x="377" y="1758"/>
                        </a:lnTo>
                        <a:lnTo>
                          <a:pt x="377" y="1779"/>
                        </a:lnTo>
                        <a:lnTo>
                          <a:pt x="315" y="1947"/>
                        </a:lnTo>
                        <a:lnTo>
                          <a:pt x="336" y="1947"/>
                        </a:lnTo>
                        <a:lnTo>
                          <a:pt x="294" y="2135"/>
                        </a:lnTo>
                        <a:lnTo>
                          <a:pt x="294" y="2239"/>
                        </a:lnTo>
                        <a:lnTo>
                          <a:pt x="231" y="2281"/>
                        </a:lnTo>
                        <a:lnTo>
                          <a:pt x="294" y="2323"/>
                        </a:lnTo>
                        <a:lnTo>
                          <a:pt x="315" y="2302"/>
                        </a:lnTo>
                        <a:lnTo>
                          <a:pt x="231" y="2449"/>
                        </a:lnTo>
                        <a:lnTo>
                          <a:pt x="231" y="2595"/>
                        </a:lnTo>
                        <a:lnTo>
                          <a:pt x="189" y="2658"/>
                        </a:lnTo>
                        <a:lnTo>
                          <a:pt x="189" y="2700"/>
                        </a:lnTo>
                        <a:lnTo>
                          <a:pt x="315" y="2700"/>
                        </a:lnTo>
                        <a:lnTo>
                          <a:pt x="294" y="2595"/>
                        </a:lnTo>
                        <a:lnTo>
                          <a:pt x="336" y="2491"/>
                        </a:lnTo>
                        <a:lnTo>
                          <a:pt x="336" y="2407"/>
                        </a:lnTo>
                        <a:lnTo>
                          <a:pt x="398" y="2323"/>
                        </a:lnTo>
                        <a:lnTo>
                          <a:pt x="336" y="2135"/>
                        </a:lnTo>
                        <a:lnTo>
                          <a:pt x="398" y="2135"/>
                        </a:lnTo>
                        <a:lnTo>
                          <a:pt x="545" y="1947"/>
                        </a:lnTo>
                        <a:lnTo>
                          <a:pt x="440" y="2135"/>
                        </a:lnTo>
                        <a:lnTo>
                          <a:pt x="419" y="2239"/>
                        </a:lnTo>
                        <a:lnTo>
                          <a:pt x="482" y="2260"/>
                        </a:lnTo>
                        <a:lnTo>
                          <a:pt x="482" y="2198"/>
                        </a:lnTo>
                        <a:lnTo>
                          <a:pt x="545" y="2135"/>
                        </a:lnTo>
                        <a:lnTo>
                          <a:pt x="587" y="2260"/>
                        </a:lnTo>
                        <a:lnTo>
                          <a:pt x="628" y="2135"/>
                        </a:lnTo>
                        <a:lnTo>
                          <a:pt x="628" y="2030"/>
                        </a:lnTo>
                        <a:lnTo>
                          <a:pt x="691" y="1988"/>
                        </a:lnTo>
                        <a:lnTo>
                          <a:pt x="649" y="2135"/>
                        </a:lnTo>
                        <a:lnTo>
                          <a:pt x="754" y="2198"/>
                        </a:lnTo>
                        <a:lnTo>
                          <a:pt x="649" y="2177"/>
                        </a:lnTo>
                        <a:lnTo>
                          <a:pt x="628" y="2323"/>
                        </a:lnTo>
                        <a:lnTo>
                          <a:pt x="649" y="2449"/>
                        </a:lnTo>
                        <a:lnTo>
                          <a:pt x="712" y="2470"/>
                        </a:lnTo>
                        <a:lnTo>
                          <a:pt x="754" y="2574"/>
                        </a:lnTo>
                        <a:lnTo>
                          <a:pt x="649" y="2658"/>
                        </a:lnTo>
                        <a:lnTo>
                          <a:pt x="587" y="2909"/>
                        </a:lnTo>
                        <a:lnTo>
                          <a:pt x="587" y="3014"/>
                        </a:lnTo>
                        <a:lnTo>
                          <a:pt x="503" y="2972"/>
                        </a:lnTo>
                        <a:lnTo>
                          <a:pt x="503" y="3097"/>
                        </a:lnTo>
                        <a:lnTo>
                          <a:pt x="628" y="3244"/>
                        </a:lnTo>
                        <a:lnTo>
                          <a:pt x="587" y="3097"/>
                        </a:lnTo>
                        <a:lnTo>
                          <a:pt x="649" y="3076"/>
                        </a:lnTo>
                        <a:lnTo>
                          <a:pt x="859" y="3223"/>
                        </a:lnTo>
                        <a:lnTo>
                          <a:pt x="859" y="3097"/>
                        </a:lnTo>
                        <a:lnTo>
                          <a:pt x="796" y="3035"/>
                        </a:lnTo>
                        <a:lnTo>
                          <a:pt x="838" y="3014"/>
                        </a:lnTo>
                        <a:lnTo>
                          <a:pt x="1005" y="3118"/>
                        </a:lnTo>
                        <a:lnTo>
                          <a:pt x="1131" y="3118"/>
                        </a:lnTo>
                        <a:lnTo>
                          <a:pt x="1131" y="3076"/>
                        </a:lnTo>
                        <a:lnTo>
                          <a:pt x="1235" y="3076"/>
                        </a:lnTo>
                        <a:lnTo>
                          <a:pt x="1256" y="2972"/>
                        </a:lnTo>
                        <a:lnTo>
                          <a:pt x="1549" y="2993"/>
                        </a:lnTo>
                        <a:lnTo>
                          <a:pt x="1361" y="3014"/>
                        </a:lnTo>
                        <a:lnTo>
                          <a:pt x="1235" y="3348"/>
                        </a:lnTo>
                        <a:lnTo>
                          <a:pt x="1382" y="3620"/>
                        </a:lnTo>
                        <a:lnTo>
                          <a:pt x="1444" y="3558"/>
                        </a:lnTo>
                        <a:lnTo>
                          <a:pt x="1444" y="3704"/>
                        </a:lnTo>
                        <a:lnTo>
                          <a:pt x="1549" y="3600"/>
                        </a:lnTo>
                        <a:lnTo>
                          <a:pt x="1654" y="3600"/>
                        </a:lnTo>
                        <a:lnTo>
                          <a:pt x="1633" y="3746"/>
                        </a:lnTo>
                        <a:lnTo>
                          <a:pt x="1654" y="3767"/>
                        </a:lnTo>
                        <a:lnTo>
                          <a:pt x="1549" y="3851"/>
                        </a:lnTo>
                        <a:lnTo>
                          <a:pt x="1570" y="4018"/>
                        </a:lnTo>
                        <a:lnTo>
                          <a:pt x="1528" y="4123"/>
                        </a:lnTo>
                        <a:lnTo>
                          <a:pt x="1570" y="4227"/>
                        </a:lnTo>
                        <a:lnTo>
                          <a:pt x="1654" y="4290"/>
                        </a:lnTo>
                        <a:lnTo>
                          <a:pt x="1737" y="4290"/>
                        </a:lnTo>
                        <a:lnTo>
                          <a:pt x="1675" y="4332"/>
                        </a:lnTo>
                        <a:lnTo>
                          <a:pt x="1591" y="4332"/>
                        </a:lnTo>
                        <a:lnTo>
                          <a:pt x="1549" y="4248"/>
                        </a:lnTo>
                        <a:lnTo>
                          <a:pt x="1465" y="4269"/>
                        </a:lnTo>
                        <a:lnTo>
                          <a:pt x="1528" y="4353"/>
                        </a:lnTo>
                        <a:lnTo>
                          <a:pt x="1591" y="4395"/>
                        </a:lnTo>
                        <a:lnTo>
                          <a:pt x="1486" y="4374"/>
                        </a:lnTo>
                        <a:lnTo>
                          <a:pt x="1424" y="4290"/>
                        </a:lnTo>
                        <a:lnTo>
                          <a:pt x="1235" y="4353"/>
                        </a:lnTo>
                        <a:lnTo>
                          <a:pt x="1152" y="4353"/>
                        </a:lnTo>
                        <a:lnTo>
                          <a:pt x="963" y="4436"/>
                        </a:lnTo>
                        <a:lnTo>
                          <a:pt x="859" y="4583"/>
                        </a:lnTo>
                        <a:lnTo>
                          <a:pt x="733" y="4667"/>
                        </a:lnTo>
                        <a:lnTo>
                          <a:pt x="691" y="4750"/>
                        </a:lnTo>
                        <a:lnTo>
                          <a:pt x="817" y="4750"/>
                        </a:lnTo>
                        <a:lnTo>
                          <a:pt x="817" y="4688"/>
                        </a:lnTo>
                        <a:lnTo>
                          <a:pt x="1026" y="4646"/>
                        </a:lnTo>
                        <a:lnTo>
                          <a:pt x="1005" y="4750"/>
                        </a:lnTo>
                        <a:lnTo>
                          <a:pt x="1068" y="4813"/>
                        </a:lnTo>
                        <a:lnTo>
                          <a:pt x="1005" y="4876"/>
                        </a:lnTo>
                        <a:lnTo>
                          <a:pt x="1026" y="4960"/>
                        </a:lnTo>
                        <a:lnTo>
                          <a:pt x="1068" y="4960"/>
                        </a:lnTo>
                        <a:lnTo>
                          <a:pt x="942" y="5190"/>
                        </a:lnTo>
                        <a:lnTo>
                          <a:pt x="859" y="5232"/>
                        </a:lnTo>
                        <a:lnTo>
                          <a:pt x="754" y="5294"/>
                        </a:lnTo>
                        <a:lnTo>
                          <a:pt x="733" y="5294"/>
                        </a:lnTo>
                        <a:lnTo>
                          <a:pt x="608" y="5378"/>
                        </a:lnTo>
                        <a:lnTo>
                          <a:pt x="524" y="5378"/>
                        </a:lnTo>
                        <a:lnTo>
                          <a:pt x="398" y="5483"/>
                        </a:lnTo>
                        <a:lnTo>
                          <a:pt x="503" y="5483"/>
                        </a:lnTo>
                        <a:lnTo>
                          <a:pt x="503" y="5545"/>
                        </a:lnTo>
                        <a:lnTo>
                          <a:pt x="419" y="5608"/>
                        </a:lnTo>
                        <a:lnTo>
                          <a:pt x="545" y="5629"/>
                        </a:lnTo>
                        <a:lnTo>
                          <a:pt x="524" y="5650"/>
                        </a:lnTo>
                        <a:lnTo>
                          <a:pt x="587" y="5692"/>
                        </a:lnTo>
                        <a:lnTo>
                          <a:pt x="649" y="5650"/>
                        </a:lnTo>
                        <a:lnTo>
                          <a:pt x="754" y="5608"/>
                        </a:lnTo>
                        <a:lnTo>
                          <a:pt x="900" y="5545"/>
                        </a:lnTo>
                        <a:lnTo>
                          <a:pt x="921" y="5629"/>
                        </a:lnTo>
                        <a:lnTo>
                          <a:pt x="1026" y="5650"/>
                        </a:lnTo>
                        <a:lnTo>
                          <a:pt x="942" y="5692"/>
                        </a:lnTo>
                        <a:lnTo>
                          <a:pt x="921" y="5734"/>
                        </a:lnTo>
                        <a:lnTo>
                          <a:pt x="1068" y="5734"/>
                        </a:lnTo>
                        <a:lnTo>
                          <a:pt x="1068" y="5713"/>
                        </a:lnTo>
                        <a:lnTo>
                          <a:pt x="1152" y="5692"/>
                        </a:lnTo>
                        <a:lnTo>
                          <a:pt x="1256" y="5796"/>
                        </a:lnTo>
                        <a:lnTo>
                          <a:pt x="1319" y="5859"/>
                        </a:lnTo>
                        <a:lnTo>
                          <a:pt x="1486" y="5859"/>
                        </a:lnTo>
                        <a:lnTo>
                          <a:pt x="1549" y="5796"/>
                        </a:lnTo>
                        <a:lnTo>
                          <a:pt x="1633" y="5755"/>
                        </a:lnTo>
                        <a:lnTo>
                          <a:pt x="1758" y="5713"/>
                        </a:lnTo>
                        <a:lnTo>
                          <a:pt x="1800" y="5650"/>
                        </a:lnTo>
                        <a:lnTo>
                          <a:pt x="1905" y="5608"/>
                        </a:lnTo>
                        <a:lnTo>
                          <a:pt x="1758" y="5755"/>
                        </a:lnTo>
                        <a:lnTo>
                          <a:pt x="1633" y="5901"/>
                        </a:lnTo>
                        <a:lnTo>
                          <a:pt x="1633" y="6048"/>
                        </a:lnTo>
                        <a:lnTo>
                          <a:pt x="1528" y="6048"/>
                        </a:lnTo>
                        <a:lnTo>
                          <a:pt x="1444" y="6068"/>
                        </a:lnTo>
                        <a:lnTo>
                          <a:pt x="1361" y="6027"/>
                        </a:lnTo>
                        <a:lnTo>
                          <a:pt x="1131" y="6006"/>
                        </a:lnTo>
                        <a:lnTo>
                          <a:pt x="963" y="6048"/>
                        </a:lnTo>
                        <a:lnTo>
                          <a:pt x="963" y="6131"/>
                        </a:lnTo>
                        <a:lnTo>
                          <a:pt x="900" y="6215"/>
                        </a:lnTo>
                        <a:lnTo>
                          <a:pt x="796" y="6215"/>
                        </a:lnTo>
                        <a:lnTo>
                          <a:pt x="796" y="6382"/>
                        </a:lnTo>
                        <a:lnTo>
                          <a:pt x="691" y="6487"/>
                        </a:lnTo>
                        <a:lnTo>
                          <a:pt x="649" y="6550"/>
                        </a:lnTo>
                        <a:lnTo>
                          <a:pt x="545" y="6550"/>
                        </a:lnTo>
                        <a:lnTo>
                          <a:pt x="524" y="6675"/>
                        </a:lnTo>
                        <a:lnTo>
                          <a:pt x="482" y="6675"/>
                        </a:lnTo>
                        <a:lnTo>
                          <a:pt x="440" y="6738"/>
                        </a:lnTo>
                        <a:lnTo>
                          <a:pt x="315" y="6843"/>
                        </a:lnTo>
                        <a:lnTo>
                          <a:pt x="231" y="6801"/>
                        </a:lnTo>
                        <a:lnTo>
                          <a:pt x="168" y="6864"/>
                        </a:lnTo>
                        <a:lnTo>
                          <a:pt x="168" y="6968"/>
                        </a:lnTo>
                        <a:lnTo>
                          <a:pt x="273" y="6968"/>
                        </a:lnTo>
                        <a:lnTo>
                          <a:pt x="273" y="6885"/>
                        </a:lnTo>
                        <a:lnTo>
                          <a:pt x="377" y="6905"/>
                        </a:lnTo>
                        <a:lnTo>
                          <a:pt x="419" y="7010"/>
                        </a:lnTo>
                        <a:lnTo>
                          <a:pt x="503" y="6968"/>
                        </a:lnTo>
                        <a:lnTo>
                          <a:pt x="482" y="6905"/>
                        </a:lnTo>
                        <a:lnTo>
                          <a:pt x="524" y="6843"/>
                        </a:lnTo>
                        <a:lnTo>
                          <a:pt x="545" y="6864"/>
                        </a:lnTo>
                        <a:lnTo>
                          <a:pt x="628" y="6801"/>
                        </a:lnTo>
                        <a:lnTo>
                          <a:pt x="649" y="6801"/>
                        </a:lnTo>
                        <a:lnTo>
                          <a:pt x="712" y="6696"/>
                        </a:lnTo>
                        <a:lnTo>
                          <a:pt x="817" y="6759"/>
                        </a:lnTo>
                        <a:lnTo>
                          <a:pt x="900" y="6696"/>
                        </a:lnTo>
                        <a:lnTo>
                          <a:pt x="963" y="6738"/>
                        </a:lnTo>
                        <a:lnTo>
                          <a:pt x="1005" y="6696"/>
                        </a:lnTo>
                        <a:lnTo>
                          <a:pt x="1047" y="6759"/>
                        </a:lnTo>
                        <a:lnTo>
                          <a:pt x="1110" y="6759"/>
                        </a:lnTo>
                        <a:lnTo>
                          <a:pt x="1172" y="6801"/>
                        </a:lnTo>
                        <a:lnTo>
                          <a:pt x="1277" y="6801"/>
                        </a:lnTo>
                        <a:lnTo>
                          <a:pt x="1256" y="6759"/>
                        </a:lnTo>
                        <a:lnTo>
                          <a:pt x="1340" y="6738"/>
                        </a:lnTo>
                        <a:lnTo>
                          <a:pt x="1361" y="6654"/>
                        </a:lnTo>
                        <a:lnTo>
                          <a:pt x="1340" y="6571"/>
                        </a:lnTo>
                        <a:lnTo>
                          <a:pt x="1382" y="6487"/>
                        </a:lnTo>
                        <a:lnTo>
                          <a:pt x="1444" y="6487"/>
                        </a:lnTo>
                        <a:lnTo>
                          <a:pt x="1465" y="6445"/>
                        </a:lnTo>
                        <a:lnTo>
                          <a:pt x="1675" y="6424"/>
                        </a:lnTo>
                        <a:lnTo>
                          <a:pt x="1779" y="6424"/>
                        </a:lnTo>
                        <a:lnTo>
                          <a:pt x="1905" y="6487"/>
                        </a:lnTo>
                        <a:lnTo>
                          <a:pt x="2093" y="6487"/>
                        </a:lnTo>
                        <a:lnTo>
                          <a:pt x="2177" y="6529"/>
                        </a:lnTo>
                        <a:lnTo>
                          <a:pt x="2198" y="6445"/>
                        </a:lnTo>
                        <a:lnTo>
                          <a:pt x="2323" y="6361"/>
                        </a:lnTo>
                        <a:lnTo>
                          <a:pt x="2407" y="6382"/>
                        </a:lnTo>
                        <a:lnTo>
                          <a:pt x="2512" y="6320"/>
                        </a:lnTo>
                        <a:lnTo>
                          <a:pt x="2616" y="6340"/>
                        </a:lnTo>
                        <a:lnTo>
                          <a:pt x="2637" y="6320"/>
                        </a:lnTo>
                        <a:lnTo>
                          <a:pt x="2721" y="6278"/>
                        </a:lnTo>
                        <a:lnTo>
                          <a:pt x="2721" y="6320"/>
                        </a:lnTo>
                        <a:lnTo>
                          <a:pt x="2804" y="6361"/>
                        </a:lnTo>
                        <a:lnTo>
                          <a:pt x="2888" y="6320"/>
                        </a:lnTo>
                        <a:lnTo>
                          <a:pt x="3056" y="6320"/>
                        </a:lnTo>
                        <a:lnTo>
                          <a:pt x="3202" y="6278"/>
                        </a:lnTo>
                        <a:lnTo>
                          <a:pt x="3307" y="6320"/>
                        </a:lnTo>
                        <a:lnTo>
                          <a:pt x="3349" y="6340"/>
                        </a:lnTo>
                        <a:lnTo>
                          <a:pt x="3453" y="6257"/>
                        </a:lnTo>
                        <a:lnTo>
                          <a:pt x="3537" y="6236"/>
                        </a:lnTo>
                        <a:lnTo>
                          <a:pt x="3621" y="6152"/>
                        </a:lnTo>
                        <a:lnTo>
                          <a:pt x="3683" y="6152"/>
                        </a:lnTo>
                        <a:lnTo>
                          <a:pt x="3746" y="6173"/>
                        </a:lnTo>
                        <a:lnTo>
                          <a:pt x="3725" y="6110"/>
                        </a:lnTo>
                        <a:lnTo>
                          <a:pt x="3851" y="6027"/>
                        </a:lnTo>
                        <a:lnTo>
                          <a:pt x="3955" y="6006"/>
                        </a:lnTo>
                        <a:lnTo>
                          <a:pt x="3955" y="5922"/>
                        </a:lnTo>
                        <a:lnTo>
                          <a:pt x="3934" y="5859"/>
                        </a:lnTo>
                        <a:lnTo>
                          <a:pt x="3955" y="5796"/>
                        </a:lnTo>
                        <a:lnTo>
                          <a:pt x="3788" y="5796"/>
                        </a:lnTo>
                        <a:lnTo>
                          <a:pt x="3683" y="5838"/>
                        </a:lnTo>
                        <a:lnTo>
                          <a:pt x="3641" y="5838"/>
                        </a:lnTo>
                        <a:lnTo>
                          <a:pt x="3537" y="5817"/>
                        </a:lnTo>
                        <a:lnTo>
                          <a:pt x="3474" y="5796"/>
                        </a:lnTo>
                        <a:lnTo>
                          <a:pt x="3537" y="5755"/>
                        </a:lnTo>
                        <a:lnTo>
                          <a:pt x="3558" y="5755"/>
                        </a:lnTo>
                        <a:lnTo>
                          <a:pt x="3558" y="5734"/>
                        </a:lnTo>
                        <a:lnTo>
                          <a:pt x="3474" y="5713"/>
                        </a:lnTo>
                        <a:lnTo>
                          <a:pt x="3411" y="5734"/>
                        </a:lnTo>
                        <a:lnTo>
                          <a:pt x="3516" y="5650"/>
                        </a:lnTo>
                        <a:lnTo>
                          <a:pt x="3579" y="5692"/>
                        </a:lnTo>
                        <a:lnTo>
                          <a:pt x="3662" y="5629"/>
                        </a:lnTo>
                        <a:lnTo>
                          <a:pt x="3641" y="5545"/>
                        </a:lnTo>
                        <a:lnTo>
                          <a:pt x="3558" y="5545"/>
                        </a:lnTo>
                        <a:lnTo>
                          <a:pt x="3621" y="5504"/>
                        </a:lnTo>
                        <a:lnTo>
                          <a:pt x="3662" y="5441"/>
                        </a:lnTo>
                        <a:lnTo>
                          <a:pt x="3725" y="5504"/>
                        </a:lnTo>
                        <a:lnTo>
                          <a:pt x="3788" y="5441"/>
                        </a:lnTo>
                        <a:lnTo>
                          <a:pt x="3851" y="5399"/>
                        </a:lnTo>
                        <a:lnTo>
                          <a:pt x="3788" y="5378"/>
                        </a:lnTo>
                        <a:lnTo>
                          <a:pt x="3830" y="5336"/>
                        </a:lnTo>
                        <a:lnTo>
                          <a:pt x="3725" y="5336"/>
                        </a:lnTo>
                        <a:lnTo>
                          <a:pt x="3767" y="5273"/>
                        </a:lnTo>
                        <a:lnTo>
                          <a:pt x="3830" y="5294"/>
                        </a:lnTo>
                        <a:lnTo>
                          <a:pt x="3851" y="5315"/>
                        </a:lnTo>
                        <a:lnTo>
                          <a:pt x="3893" y="5232"/>
                        </a:lnTo>
                        <a:lnTo>
                          <a:pt x="3976" y="5211"/>
                        </a:lnTo>
                        <a:lnTo>
                          <a:pt x="3976" y="5064"/>
                        </a:lnTo>
                        <a:lnTo>
                          <a:pt x="4060" y="4897"/>
                        </a:lnTo>
                        <a:lnTo>
                          <a:pt x="3997" y="4813"/>
                        </a:lnTo>
                        <a:lnTo>
                          <a:pt x="3976" y="4688"/>
                        </a:lnTo>
                        <a:lnTo>
                          <a:pt x="3767" y="4541"/>
                        </a:lnTo>
                        <a:lnTo>
                          <a:pt x="3349" y="4541"/>
                        </a:lnTo>
                        <a:lnTo>
                          <a:pt x="3328" y="4667"/>
                        </a:lnTo>
                        <a:lnTo>
                          <a:pt x="3307" y="4708"/>
                        </a:lnTo>
                        <a:lnTo>
                          <a:pt x="3202" y="4646"/>
                        </a:lnTo>
                        <a:lnTo>
                          <a:pt x="3097" y="4604"/>
                        </a:lnTo>
                        <a:lnTo>
                          <a:pt x="3265" y="4436"/>
                        </a:lnTo>
                        <a:lnTo>
                          <a:pt x="3265" y="4332"/>
                        </a:lnTo>
                        <a:lnTo>
                          <a:pt x="3139" y="4123"/>
                        </a:lnTo>
                        <a:lnTo>
                          <a:pt x="3097" y="4123"/>
                        </a:lnTo>
                        <a:lnTo>
                          <a:pt x="2951" y="4039"/>
                        </a:lnTo>
                        <a:lnTo>
                          <a:pt x="2909" y="3955"/>
                        </a:lnTo>
                        <a:lnTo>
                          <a:pt x="2846" y="3976"/>
                        </a:lnTo>
                        <a:lnTo>
                          <a:pt x="2825" y="3976"/>
                        </a:lnTo>
                        <a:lnTo>
                          <a:pt x="2742" y="3955"/>
                        </a:lnTo>
                        <a:lnTo>
                          <a:pt x="2825" y="3955"/>
                        </a:lnTo>
                        <a:lnTo>
                          <a:pt x="2930" y="3934"/>
                        </a:lnTo>
                        <a:lnTo>
                          <a:pt x="2993" y="3955"/>
                        </a:lnTo>
                        <a:lnTo>
                          <a:pt x="3014" y="4018"/>
                        </a:lnTo>
                        <a:lnTo>
                          <a:pt x="3139" y="4018"/>
                        </a:lnTo>
                        <a:lnTo>
                          <a:pt x="2993" y="3830"/>
                        </a:lnTo>
                        <a:lnTo>
                          <a:pt x="2909" y="3725"/>
                        </a:lnTo>
                        <a:lnTo>
                          <a:pt x="2951" y="3641"/>
                        </a:lnTo>
                        <a:lnTo>
                          <a:pt x="2993" y="3641"/>
                        </a:lnTo>
                        <a:lnTo>
                          <a:pt x="2909" y="3600"/>
                        </a:lnTo>
                        <a:lnTo>
                          <a:pt x="2888" y="3537"/>
                        </a:lnTo>
                        <a:lnTo>
                          <a:pt x="2846" y="3537"/>
                        </a:lnTo>
                        <a:lnTo>
                          <a:pt x="2784" y="3348"/>
                        </a:lnTo>
                        <a:lnTo>
                          <a:pt x="2616" y="3307"/>
                        </a:lnTo>
                        <a:lnTo>
                          <a:pt x="2428" y="3244"/>
                        </a:lnTo>
                        <a:lnTo>
                          <a:pt x="2428" y="3181"/>
                        </a:lnTo>
                        <a:lnTo>
                          <a:pt x="2386" y="3139"/>
                        </a:lnTo>
                        <a:lnTo>
                          <a:pt x="2323" y="2930"/>
                        </a:lnTo>
                        <a:lnTo>
                          <a:pt x="2260" y="2825"/>
                        </a:lnTo>
                        <a:lnTo>
                          <a:pt x="2198" y="2574"/>
                        </a:lnTo>
                        <a:lnTo>
                          <a:pt x="2156" y="2470"/>
                        </a:lnTo>
                        <a:lnTo>
                          <a:pt x="2093" y="2470"/>
                        </a:lnTo>
                        <a:lnTo>
                          <a:pt x="1947" y="2239"/>
                        </a:lnTo>
                        <a:lnTo>
                          <a:pt x="1842" y="2198"/>
                        </a:lnTo>
                        <a:lnTo>
                          <a:pt x="1758" y="2156"/>
                        </a:lnTo>
                        <a:lnTo>
                          <a:pt x="1654" y="2093"/>
                        </a:lnTo>
                        <a:lnTo>
                          <a:pt x="1591" y="2156"/>
                        </a:lnTo>
                        <a:lnTo>
                          <a:pt x="1486" y="2198"/>
                        </a:lnTo>
                        <a:lnTo>
                          <a:pt x="1361" y="2177"/>
                        </a:lnTo>
                        <a:lnTo>
                          <a:pt x="1277" y="2177"/>
                        </a:lnTo>
                        <a:lnTo>
                          <a:pt x="1172" y="2156"/>
                        </a:lnTo>
                        <a:lnTo>
                          <a:pt x="1152" y="2072"/>
                        </a:lnTo>
                        <a:lnTo>
                          <a:pt x="1152" y="2072"/>
                        </a:lnTo>
                        <a:lnTo>
                          <a:pt x="1214" y="2093"/>
                        </a:lnTo>
                        <a:lnTo>
                          <a:pt x="1340" y="2135"/>
                        </a:lnTo>
                        <a:lnTo>
                          <a:pt x="1465" y="2093"/>
                        </a:lnTo>
                        <a:lnTo>
                          <a:pt x="1486" y="1988"/>
                        </a:lnTo>
                        <a:lnTo>
                          <a:pt x="1591" y="1988"/>
                        </a:lnTo>
                        <a:lnTo>
                          <a:pt x="1696" y="1926"/>
                        </a:lnTo>
                        <a:lnTo>
                          <a:pt x="1591" y="1884"/>
                        </a:lnTo>
                        <a:lnTo>
                          <a:pt x="1591" y="1800"/>
                        </a:lnTo>
                        <a:lnTo>
                          <a:pt x="1549" y="1779"/>
                        </a:lnTo>
                        <a:lnTo>
                          <a:pt x="1424" y="1863"/>
                        </a:lnTo>
                        <a:lnTo>
                          <a:pt x="1382" y="1842"/>
                        </a:lnTo>
                        <a:lnTo>
                          <a:pt x="1486" y="1758"/>
                        </a:lnTo>
                        <a:lnTo>
                          <a:pt x="1633" y="1758"/>
                        </a:lnTo>
                        <a:lnTo>
                          <a:pt x="1696" y="1716"/>
                        </a:lnTo>
                        <a:lnTo>
                          <a:pt x="1696" y="1633"/>
                        </a:lnTo>
                        <a:lnTo>
                          <a:pt x="1758" y="1612"/>
                        </a:lnTo>
                        <a:lnTo>
                          <a:pt x="1842" y="1444"/>
                        </a:lnTo>
                        <a:lnTo>
                          <a:pt x="1884" y="1403"/>
                        </a:lnTo>
                        <a:lnTo>
                          <a:pt x="1884" y="1340"/>
                        </a:lnTo>
                        <a:lnTo>
                          <a:pt x="1947" y="1235"/>
                        </a:lnTo>
                        <a:lnTo>
                          <a:pt x="1905" y="1214"/>
                        </a:lnTo>
                        <a:lnTo>
                          <a:pt x="1968" y="1047"/>
                        </a:lnTo>
                        <a:lnTo>
                          <a:pt x="2072" y="984"/>
                        </a:lnTo>
                        <a:lnTo>
                          <a:pt x="2072" y="900"/>
                        </a:lnTo>
                        <a:lnTo>
                          <a:pt x="1905" y="754"/>
                        </a:lnTo>
                        <a:lnTo>
                          <a:pt x="1884" y="796"/>
                        </a:lnTo>
                        <a:lnTo>
                          <a:pt x="1675" y="796"/>
                        </a:lnTo>
                        <a:lnTo>
                          <a:pt x="1528" y="754"/>
                        </a:lnTo>
                        <a:lnTo>
                          <a:pt x="1486" y="817"/>
                        </a:lnTo>
                        <a:lnTo>
                          <a:pt x="1424" y="817"/>
                        </a:lnTo>
                        <a:lnTo>
                          <a:pt x="1340" y="754"/>
                        </a:lnTo>
                        <a:lnTo>
                          <a:pt x="1256" y="796"/>
                        </a:lnTo>
                        <a:lnTo>
                          <a:pt x="1256" y="817"/>
                        </a:lnTo>
                        <a:lnTo>
                          <a:pt x="1172" y="838"/>
                        </a:lnTo>
                        <a:lnTo>
                          <a:pt x="1068" y="900"/>
                        </a:lnTo>
                        <a:lnTo>
                          <a:pt x="1047" y="900"/>
                        </a:lnTo>
                        <a:lnTo>
                          <a:pt x="963" y="942"/>
                        </a:lnTo>
                        <a:lnTo>
                          <a:pt x="942" y="921"/>
                        </a:lnTo>
                        <a:lnTo>
                          <a:pt x="1047" y="817"/>
                        </a:lnTo>
                        <a:lnTo>
                          <a:pt x="1131" y="691"/>
                        </a:lnTo>
                        <a:lnTo>
                          <a:pt x="1131" y="691"/>
                        </a:lnTo>
                        <a:lnTo>
                          <a:pt x="1068" y="712"/>
                        </a:lnTo>
                        <a:lnTo>
                          <a:pt x="963" y="691"/>
                        </a:lnTo>
                        <a:lnTo>
                          <a:pt x="1026" y="670"/>
                        </a:lnTo>
                        <a:lnTo>
                          <a:pt x="1047" y="587"/>
                        </a:lnTo>
                        <a:lnTo>
                          <a:pt x="1277" y="419"/>
                        </a:lnTo>
                        <a:lnTo>
                          <a:pt x="1340" y="294"/>
                        </a:lnTo>
                        <a:lnTo>
                          <a:pt x="1424" y="273"/>
                        </a:lnTo>
                        <a:lnTo>
                          <a:pt x="1444" y="168"/>
                        </a:lnTo>
                        <a:lnTo>
                          <a:pt x="1424" y="147"/>
                        </a:lnTo>
                        <a:lnTo>
                          <a:pt x="1465" y="63"/>
                        </a:lnTo>
                        <a:lnTo>
                          <a:pt x="1444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9632;p35">
                    <a:extLst>
                      <a:ext uri="{FF2B5EF4-FFF2-40B4-BE49-F238E27FC236}">
                        <a16:creationId xmlns:a16="http://schemas.microsoft.com/office/drawing/2014/main" id="{1F7F485B-480A-A0A9-A8E4-0B2E9C92C866}"/>
                      </a:ext>
                    </a:extLst>
                  </p:cNvPr>
                  <p:cNvSpPr/>
                  <p:nvPr/>
                </p:nvSpPr>
                <p:spPr>
                  <a:xfrm>
                    <a:off x="3586375" y="2350350"/>
                    <a:ext cx="31925" cy="2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" h="1005" extrusionOk="0">
                        <a:moveTo>
                          <a:pt x="732" y="1"/>
                        </a:moveTo>
                        <a:lnTo>
                          <a:pt x="628" y="63"/>
                        </a:lnTo>
                        <a:lnTo>
                          <a:pt x="544" y="63"/>
                        </a:lnTo>
                        <a:lnTo>
                          <a:pt x="523" y="126"/>
                        </a:lnTo>
                        <a:lnTo>
                          <a:pt x="419" y="126"/>
                        </a:lnTo>
                        <a:lnTo>
                          <a:pt x="377" y="210"/>
                        </a:lnTo>
                        <a:lnTo>
                          <a:pt x="293" y="231"/>
                        </a:lnTo>
                        <a:lnTo>
                          <a:pt x="272" y="335"/>
                        </a:lnTo>
                        <a:lnTo>
                          <a:pt x="126" y="356"/>
                        </a:lnTo>
                        <a:lnTo>
                          <a:pt x="0" y="586"/>
                        </a:lnTo>
                        <a:lnTo>
                          <a:pt x="272" y="838"/>
                        </a:lnTo>
                        <a:lnTo>
                          <a:pt x="335" y="796"/>
                        </a:lnTo>
                        <a:lnTo>
                          <a:pt x="377" y="649"/>
                        </a:lnTo>
                        <a:lnTo>
                          <a:pt x="440" y="586"/>
                        </a:lnTo>
                        <a:lnTo>
                          <a:pt x="607" y="691"/>
                        </a:lnTo>
                        <a:lnTo>
                          <a:pt x="712" y="900"/>
                        </a:lnTo>
                        <a:lnTo>
                          <a:pt x="795" y="942"/>
                        </a:lnTo>
                        <a:lnTo>
                          <a:pt x="921" y="1005"/>
                        </a:lnTo>
                        <a:lnTo>
                          <a:pt x="942" y="1005"/>
                        </a:lnTo>
                        <a:lnTo>
                          <a:pt x="942" y="942"/>
                        </a:lnTo>
                        <a:lnTo>
                          <a:pt x="1004" y="942"/>
                        </a:lnTo>
                        <a:lnTo>
                          <a:pt x="1067" y="858"/>
                        </a:lnTo>
                        <a:lnTo>
                          <a:pt x="1067" y="775"/>
                        </a:lnTo>
                        <a:lnTo>
                          <a:pt x="1214" y="796"/>
                        </a:lnTo>
                        <a:lnTo>
                          <a:pt x="1235" y="691"/>
                        </a:lnTo>
                        <a:lnTo>
                          <a:pt x="1151" y="691"/>
                        </a:lnTo>
                        <a:lnTo>
                          <a:pt x="1172" y="586"/>
                        </a:lnTo>
                        <a:lnTo>
                          <a:pt x="1151" y="545"/>
                        </a:lnTo>
                        <a:lnTo>
                          <a:pt x="1214" y="524"/>
                        </a:lnTo>
                        <a:lnTo>
                          <a:pt x="1277" y="733"/>
                        </a:lnTo>
                        <a:lnTo>
                          <a:pt x="1235" y="461"/>
                        </a:lnTo>
                        <a:lnTo>
                          <a:pt x="1109" y="461"/>
                        </a:lnTo>
                        <a:lnTo>
                          <a:pt x="1172" y="419"/>
                        </a:lnTo>
                        <a:lnTo>
                          <a:pt x="1004" y="147"/>
                        </a:lnTo>
                        <a:lnTo>
                          <a:pt x="1004" y="42"/>
                        </a:lnTo>
                        <a:lnTo>
                          <a:pt x="921" y="21"/>
                        </a:lnTo>
                        <a:lnTo>
                          <a:pt x="732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" name="Google Shape;9633;p35">
                  <a:extLst>
                    <a:ext uri="{FF2B5EF4-FFF2-40B4-BE49-F238E27FC236}">
                      <a16:creationId xmlns:a16="http://schemas.microsoft.com/office/drawing/2014/main" id="{3D4AF510-E090-0A92-058C-42DF799A333A}"/>
                    </a:ext>
                  </a:extLst>
                </p:cNvPr>
                <p:cNvSpPr/>
                <p:nvPr/>
              </p:nvSpPr>
              <p:spPr>
                <a:xfrm>
                  <a:off x="4784638" y="2198047"/>
                  <a:ext cx="269140" cy="160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" h="5922" extrusionOk="0">
                      <a:moveTo>
                        <a:pt x="5064" y="0"/>
                      </a:moveTo>
                      <a:lnTo>
                        <a:pt x="4960" y="84"/>
                      </a:lnTo>
                      <a:lnTo>
                        <a:pt x="5002" y="209"/>
                      </a:lnTo>
                      <a:lnTo>
                        <a:pt x="4855" y="230"/>
                      </a:lnTo>
                      <a:lnTo>
                        <a:pt x="4751" y="209"/>
                      </a:lnTo>
                      <a:lnTo>
                        <a:pt x="4730" y="209"/>
                      </a:lnTo>
                      <a:lnTo>
                        <a:pt x="4500" y="272"/>
                      </a:lnTo>
                      <a:lnTo>
                        <a:pt x="4332" y="293"/>
                      </a:lnTo>
                      <a:lnTo>
                        <a:pt x="4228" y="502"/>
                      </a:lnTo>
                      <a:lnTo>
                        <a:pt x="4228" y="712"/>
                      </a:lnTo>
                      <a:lnTo>
                        <a:pt x="4102" y="712"/>
                      </a:lnTo>
                      <a:lnTo>
                        <a:pt x="3997" y="628"/>
                      </a:lnTo>
                      <a:lnTo>
                        <a:pt x="3851" y="691"/>
                      </a:lnTo>
                      <a:lnTo>
                        <a:pt x="3746" y="607"/>
                      </a:lnTo>
                      <a:lnTo>
                        <a:pt x="3642" y="628"/>
                      </a:lnTo>
                      <a:lnTo>
                        <a:pt x="3537" y="753"/>
                      </a:lnTo>
                      <a:lnTo>
                        <a:pt x="3432" y="732"/>
                      </a:lnTo>
                      <a:lnTo>
                        <a:pt x="3391" y="607"/>
                      </a:lnTo>
                      <a:lnTo>
                        <a:pt x="3244" y="607"/>
                      </a:lnTo>
                      <a:lnTo>
                        <a:pt x="3056" y="712"/>
                      </a:lnTo>
                      <a:lnTo>
                        <a:pt x="2972" y="649"/>
                      </a:lnTo>
                      <a:lnTo>
                        <a:pt x="2805" y="628"/>
                      </a:lnTo>
                      <a:lnTo>
                        <a:pt x="2763" y="691"/>
                      </a:lnTo>
                      <a:lnTo>
                        <a:pt x="2700" y="691"/>
                      </a:lnTo>
                      <a:lnTo>
                        <a:pt x="2595" y="607"/>
                      </a:lnTo>
                      <a:lnTo>
                        <a:pt x="2386" y="691"/>
                      </a:lnTo>
                      <a:lnTo>
                        <a:pt x="2344" y="628"/>
                      </a:lnTo>
                      <a:lnTo>
                        <a:pt x="2219" y="544"/>
                      </a:lnTo>
                      <a:lnTo>
                        <a:pt x="1884" y="502"/>
                      </a:lnTo>
                      <a:lnTo>
                        <a:pt x="1759" y="419"/>
                      </a:lnTo>
                      <a:lnTo>
                        <a:pt x="1675" y="419"/>
                      </a:lnTo>
                      <a:lnTo>
                        <a:pt x="1570" y="523"/>
                      </a:lnTo>
                      <a:lnTo>
                        <a:pt x="1382" y="523"/>
                      </a:lnTo>
                      <a:lnTo>
                        <a:pt x="963" y="586"/>
                      </a:lnTo>
                      <a:lnTo>
                        <a:pt x="859" y="628"/>
                      </a:lnTo>
                      <a:lnTo>
                        <a:pt x="671" y="544"/>
                      </a:lnTo>
                      <a:lnTo>
                        <a:pt x="608" y="544"/>
                      </a:lnTo>
                      <a:lnTo>
                        <a:pt x="566" y="649"/>
                      </a:lnTo>
                      <a:lnTo>
                        <a:pt x="608" y="921"/>
                      </a:lnTo>
                      <a:lnTo>
                        <a:pt x="650" y="1004"/>
                      </a:lnTo>
                      <a:lnTo>
                        <a:pt x="733" y="1151"/>
                      </a:lnTo>
                      <a:lnTo>
                        <a:pt x="859" y="1235"/>
                      </a:lnTo>
                      <a:lnTo>
                        <a:pt x="817" y="1318"/>
                      </a:lnTo>
                      <a:lnTo>
                        <a:pt x="838" y="1381"/>
                      </a:lnTo>
                      <a:lnTo>
                        <a:pt x="880" y="1465"/>
                      </a:lnTo>
                      <a:lnTo>
                        <a:pt x="838" y="1653"/>
                      </a:lnTo>
                      <a:lnTo>
                        <a:pt x="754" y="1653"/>
                      </a:lnTo>
                      <a:lnTo>
                        <a:pt x="650" y="1737"/>
                      </a:lnTo>
                      <a:lnTo>
                        <a:pt x="629" y="1904"/>
                      </a:lnTo>
                      <a:lnTo>
                        <a:pt x="252" y="2302"/>
                      </a:lnTo>
                      <a:lnTo>
                        <a:pt x="294" y="2469"/>
                      </a:lnTo>
                      <a:lnTo>
                        <a:pt x="294" y="2637"/>
                      </a:lnTo>
                      <a:lnTo>
                        <a:pt x="147" y="2616"/>
                      </a:lnTo>
                      <a:lnTo>
                        <a:pt x="43" y="2888"/>
                      </a:lnTo>
                      <a:lnTo>
                        <a:pt x="22" y="3097"/>
                      </a:lnTo>
                      <a:lnTo>
                        <a:pt x="1" y="3097"/>
                      </a:lnTo>
                      <a:lnTo>
                        <a:pt x="126" y="3222"/>
                      </a:lnTo>
                      <a:lnTo>
                        <a:pt x="294" y="3327"/>
                      </a:lnTo>
                      <a:lnTo>
                        <a:pt x="315" y="3432"/>
                      </a:lnTo>
                      <a:lnTo>
                        <a:pt x="440" y="3432"/>
                      </a:lnTo>
                      <a:lnTo>
                        <a:pt x="524" y="3348"/>
                      </a:lnTo>
                      <a:lnTo>
                        <a:pt x="629" y="3348"/>
                      </a:lnTo>
                      <a:lnTo>
                        <a:pt x="838" y="3453"/>
                      </a:lnTo>
                      <a:lnTo>
                        <a:pt x="984" y="3473"/>
                      </a:lnTo>
                      <a:lnTo>
                        <a:pt x="1152" y="3536"/>
                      </a:lnTo>
                      <a:lnTo>
                        <a:pt x="1194" y="3641"/>
                      </a:lnTo>
                      <a:lnTo>
                        <a:pt x="1340" y="3683"/>
                      </a:lnTo>
                      <a:lnTo>
                        <a:pt x="1487" y="3641"/>
                      </a:lnTo>
                      <a:lnTo>
                        <a:pt x="1612" y="3641"/>
                      </a:lnTo>
                      <a:lnTo>
                        <a:pt x="1717" y="3515"/>
                      </a:lnTo>
                      <a:lnTo>
                        <a:pt x="2114" y="3453"/>
                      </a:lnTo>
                      <a:lnTo>
                        <a:pt x="2240" y="3369"/>
                      </a:lnTo>
                      <a:lnTo>
                        <a:pt x="2386" y="3348"/>
                      </a:lnTo>
                      <a:lnTo>
                        <a:pt x="2344" y="3201"/>
                      </a:lnTo>
                      <a:lnTo>
                        <a:pt x="2386" y="3139"/>
                      </a:lnTo>
                      <a:lnTo>
                        <a:pt x="2344" y="2992"/>
                      </a:lnTo>
                      <a:lnTo>
                        <a:pt x="2428" y="3013"/>
                      </a:lnTo>
                      <a:lnTo>
                        <a:pt x="2449" y="2992"/>
                      </a:lnTo>
                      <a:lnTo>
                        <a:pt x="2554" y="3034"/>
                      </a:lnTo>
                      <a:lnTo>
                        <a:pt x="2616" y="2992"/>
                      </a:lnTo>
                      <a:lnTo>
                        <a:pt x="2742" y="2992"/>
                      </a:lnTo>
                      <a:lnTo>
                        <a:pt x="2763" y="2929"/>
                      </a:lnTo>
                      <a:lnTo>
                        <a:pt x="2867" y="3055"/>
                      </a:lnTo>
                      <a:lnTo>
                        <a:pt x="3014" y="3055"/>
                      </a:lnTo>
                      <a:lnTo>
                        <a:pt x="3181" y="3243"/>
                      </a:lnTo>
                      <a:lnTo>
                        <a:pt x="3370" y="3243"/>
                      </a:lnTo>
                      <a:lnTo>
                        <a:pt x="3391" y="3201"/>
                      </a:lnTo>
                      <a:lnTo>
                        <a:pt x="3453" y="3201"/>
                      </a:lnTo>
                      <a:lnTo>
                        <a:pt x="3642" y="3369"/>
                      </a:lnTo>
                      <a:lnTo>
                        <a:pt x="3788" y="3453"/>
                      </a:lnTo>
                      <a:lnTo>
                        <a:pt x="3809" y="3641"/>
                      </a:lnTo>
                      <a:lnTo>
                        <a:pt x="3809" y="3787"/>
                      </a:lnTo>
                      <a:lnTo>
                        <a:pt x="3956" y="3850"/>
                      </a:lnTo>
                      <a:lnTo>
                        <a:pt x="3956" y="3892"/>
                      </a:lnTo>
                      <a:lnTo>
                        <a:pt x="4102" y="4038"/>
                      </a:lnTo>
                      <a:lnTo>
                        <a:pt x="4269" y="4143"/>
                      </a:lnTo>
                      <a:lnTo>
                        <a:pt x="4290" y="4248"/>
                      </a:lnTo>
                      <a:lnTo>
                        <a:pt x="4269" y="4352"/>
                      </a:lnTo>
                      <a:lnTo>
                        <a:pt x="4332" y="4457"/>
                      </a:lnTo>
                      <a:lnTo>
                        <a:pt x="4311" y="4499"/>
                      </a:lnTo>
                      <a:lnTo>
                        <a:pt x="4123" y="4499"/>
                      </a:lnTo>
                      <a:lnTo>
                        <a:pt x="4060" y="4415"/>
                      </a:lnTo>
                      <a:lnTo>
                        <a:pt x="3893" y="4478"/>
                      </a:lnTo>
                      <a:lnTo>
                        <a:pt x="3788" y="4478"/>
                      </a:lnTo>
                      <a:lnTo>
                        <a:pt x="3767" y="4687"/>
                      </a:lnTo>
                      <a:lnTo>
                        <a:pt x="3767" y="4834"/>
                      </a:lnTo>
                      <a:lnTo>
                        <a:pt x="3704" y="4813"/>
                      </a:lnTo>
                      <a:lnTo>
                        <a:pt x="3600" y="5022"/>
                      </a:lnTo>
                      <a:lnTo>
                        <a:pt x="3600" y="5126"/>
                      </a:lnTo>
                      <a:lnTo>
                        <a:pt x="3495" y="5106"/>
                      </a:lnTo>
                      <a:lnTo>
                        <a:pt x="3432" y="5147"/>
                      </a:lnTo>
                      <a:lnTo>
                        <a:pt x="3537" y="5315"/>
                      </a:lnTo>
                      <a:lnTo>
                        <a:pt x="3684" y="5357"/>
                      </a:lnTo>
                      <a:lnTo>
                        <a:pt x="3893" y="5357"/>
                      </a:lnTo>
                      <a:lnTo>
                        <a:pt x="3976" y="5294"/>
                      </a:lnTo>
                      <a:lnTo>
                        <a:pt x="4165" y="5294"/>
                      </a:lnTo>
                      <a:lnTo>
                        <a:pt x="4269" y="5357"/>
                      </a:lnTo>
                      <a:lnTo>
                        <a:pt x="4290" y="5252"/>
                      </a:lnTo>
                      <a:lnTo>
                        <a:pt x="4228" y="5189"/>
                      </a:lnTo>
                      <a:lnTo>
                        <a:pt x="4228" y="5106"/>
                      </a:lnTo>
                      <a:lnTo>
                        <a:pt x="4228" y="5022"/>
                      </a:lnTo>
                      <a:lnTo>
                        <a:pt x="4290" y="5106"/>
                      </a:lnTo>
                      <a:lnTo>
                        <a:pt x="4374" y="5106"/>
                      </a:lnTo>
                      <a:lnTo>
                        <a:pt x="4583" y="4834"/>
                      </a:lnTo>
                      <a:lnTo>
                        <a:pt x="4541" y="4771"/>
                      </a:lnTo>
                      <a:lnTo>
                        <a:pt x="4604" y="4771"/>
                      </a:lnTo>
                      <a:lnTo>
                        <a:pt x="4730" y="4603"/>
                      </a:lnTo>
                      <a:lnTo>
                        <a:pt x="4730" y="4478"/>
                      </a:lnTo>
                      <a:lnTo>
                        <a:pt x="4813" y="4394"/>
                      </a:lnTo>
                      <a:lnTo>
                        <a:pt x="4939" y="4394"/>
                      </a:lnTo>
                      <a:lnTo>
                        <a:pt x="5064" y="4269"/>
                      </a:lnTo>
                      <a:lnTo>
                        <a:pt x="5127" y="4310"/>
                      </a:lnTo>
                      <a:lnTo>
                        <a:pt x="5127" y="4352"/>
                      </a:lnTo>
                      <a:lnTo>
                        <a:pt x="5232" y="4352"/>
                      </a:lnTo>
                      <a:lnTo>
                        <a:pt x="5274" y="4289"/>
                      </a:lnTo>
                      <a:lnTo>
                        <a:pt x="5336" y="4206"/>
                      </a:lnTo>
                      <a:lnTo>
                        <a:pt x="5357" y="4269"/>
                      </a:lnTo>
                      <a:lnTo>
                        <a:pt x="5441" y="4310"/>
                      </a:lnTo>
                      <a:lnTo>
                        <a:pt x="5525" y="4352"/>
                      </a:lnTo>
                      <a:lnTo>
                        <a:pt x="5692" y="4310"/>
                      </a:lnTo>
                      <a:lnTo>
                        <a:pt x="5567" y="4373"/>
                      </a:lnTo>
                      <a:lnTo>
                        <a:pt x="5483" y="4415"/>
                      </a:lnTo>
                      <a:lnTo>
                        <a:pt x="5378" y="4394"/>
                      </a:lnTo>
                      <a:lnTo>
                        <a:pt x="5211" y="4415"/>
                      </a:lnTo>
                      <a:lnTo>
                        <a:pt x="5064" y="4415"/>
                      </a:lnTo>
                      <a:lnTo>
                        <a:pt x="5127" y="4478"/>
                      </a:lnTo>
                      <a:lnTo>
                        <a:pt x="5336" y="4478"/>
                      </a:lnTo>
                      <a:lnTo>
                        <a:pt x="5483" y="4561"/>
                      </a:lnTo>
                      <a:lnTo>
                        <a:pt x="5462" y="4582"/>
                      </a:lnTo>
                      <a:lnTo>
                        <a:pt x="5420" y="4624"/>
                      </a:lnTo>
                      <a:lnTo>
                        <a:pt x="5483" y="4708"/>
                      </a:lnTo>
                      <a:lnTo>
                        <a:pt x="5567" y="4708"/>
                      </a:lnTo>
                      <a:lnTo>
                        <a:pt x="5671" y="4771"/>
                      </a:lnTo>
                      <a:lnTo>
                        <a:pt x="5797" y="4708"/>
                      </a:lnTo>
                      <a:lnTo>
                        <a:pt x="5943" y="4687"/>
                      </a:lnTo>
                      <a:lnTo>
                        <a:pt x="6069" y="4729"/>
                      </a:lnTo>
                      <a:lnTo>
                        <a:pt x="6173" y="4792"/>
                      </a:lnTo>
                      <a:lnTo>
                        <a:pt x="6194" y="4708"/>
                      </a:lnTo>
                      <a:lnTo>
                        <a:pt x="6257" y="4729"/>
                      </a:lnTo>
                      <a:lnTo>
                        <a:pt x="6278" y="4875"/>
                      </a:lnTo>
                      <a:lnTo>
                        <a:pt x="6362" y="4938"/>
                      </a:lnTo>
                      <a:lnTo>
                        <a:pt x="6299" y="4980"/>
                      </a:lnTo>
                      <a:lnTo>
                        <a:pt x="6111" y="5022"/>
                      </a:lnTo>
                      <a:lnTo>
                        <a:pt x="5943" y="5126"/>
                      </a:lnTo>
                      <a:lnTo>
                        <a:pt x="5797" y="5315"/>
                      </a:lnTo>
                      <a:lnTo>
                        <a:pt x="5901" y="5357"/>
                      </a:lnTo>
                      <a:lnTo>
                        <a:pt x="5985" y="5294"/>
                      </a:lnTo>
                      <a:lnTo>
                        <a:pt x="6111" y="5357"/>
                      </a:lnTo>
                      <a:lnTo>
                        <a:pt x="6173" y="5336"/>
                      </a:lnTo>
                      <a:lnTo>
                        <a:pt x="6362" y="5503"/>
                      </a:lnTo>
                      <a:lnTo>
                        <a:pt x="6383" y="5566"/>
                      </a:lnTo>
                      <a:lnTo>
                        <a:pt x="6299" y="5775"/>
                      </a:lnTo>
                      <a:lnTo>
                        <a:pt x="6278" y="5838"/>
                      </a:lnTo>
                      <a:lnTo>
                        <a:pt x="6383" y="5922"/>
                      </a:lnTo>
                      <a:lnTo>
                        <a:pt x="6592" y="5922"/>
                      </a:lnTo>
                      <a:lnTo>
                        <a:pt x="6780" y="5817"/>
                      </a:lnTo>
                      <a:lnTo>
                        <a:pt x="7031" y="5629"/>
                      </a:lnTo>
                      <a:lnTo>
                        <a:pt x="7220" y="5629"/>
                      </a:lnTo>
                      <a:lnTo>
                        <a:pt x="7324" y="5503"/>
                      </a:lnTo>
                      <a:lnTo>
                        <a:pt x="7450" y="5419"/>
                      </a:lnTo>
                      <a:lnTo>
                        <a:pt x="7680" y="5440"/>
                      </a:lnTo>
                      <a:lnTo>
                        <a:pt x="7889" y="5440"/>
                      </a:lnTo>
                      <a:lnTo>
                        <a:pt x="7952" y="5336"/>
                      </a:lnTo>
                      <a:lnTo>
                        <a:pt x="7889" y="5231"/>
                      </a:lnTo>
                      <a:lnTo>
                        <a:pt x="7952" y="5210"/>
                      </a:lnTo>
                      <a:lnTo>
                        <a:pt x="7994" y="5126"/>
                      </a:lnTo>
                      <a:lnTo>
                        <a:pt x="7847" y="5106"/>
                      </a:lnTo>
                      <a:lnTo>
                        <a:pt x="7659" y="5126"/>
                      </a:lnTo>
                      <a:lnTo>
                        <a:pt x="7638" y="5252"/>
                      </a:lnTo>
                      <a:lnTo>
                        <a:pt x="7513" y="5189"/>
                      </a:lnTo>
                      <a:lnTo>
                        <a:pt x="7450" y="5189"/>
                      </a:lnTo>
                      <a:lnTo>
                        <a:pt x="7345" y="5294"/>
                      </a:lnTo>
                      <a:lnTo>
                        <a:pt x="7303" y="5252"/>
                      </a:lnTo>
                      <a:lnTo>
                        <a:pt x="7010" y="4938"/>
                      </a:lnTo>
                      <a:lnTo>
                        <a:pt x="6948" y="4813"/>
                      </a:lnTo>
                      <a:lnTo>
                        <a:pt x="6885" y="4687"/>
                      </a:lnTo>
                      <a:lnTo>
                        <a:pt x="6822" y="4708"/>
                      </a:lnTo>
                      <a:lnTo>
                        <a:pt x="6885" y="4875"/>
                      </a:lnTo>
                      <a:lnTo>
                        <a:pt x="7094" y="5106"/>
                      </a:lnTo>
                      <a:lnTo>
                        <a:pt x="7261" y="5294"/>
                      </a:lnTo>
                      <a:lnTo>
                        <a:pt x="7220" y="5315"/>
                      </a:lnTo>
                      <a:lnTo>
                        <a:pt x="7094" y="5294"/>
                      </a:lnTo>
                      <a:lnTo>
                        <a:pt x="7031" y="5210"/>
                      </a:lnTo>
                      <a:lnTo>
                        <a:pt x="7010" y="5085"/>
                      </a:lnTo>
                      <a:lnTo>
                        <a:pt x="6927" y="5043"/>
                      </a:lnTo>
                      <a:lnTo>
                        <a:pt x="6885" y="5106"/>
                      </a:lnTo>
                      <a:lnTo>
                        <a:pt x="6885" y="5022"/>
                      </a:lnTo>
                      <a:lnTo>
                        <a:pt x="6822" y="5022"/>
                      </a:lnTo>
                      <a:lnTo>
                        <a:pt x="6780" y="5043"/>
                      </a:lnTo>
                      <a:lnTo>
                        <a:pt x="6780" y="5001"/>
                      </a:lnTo>
                      <a:lnTo>
                        <a:pt x="6822" y="4917"/>
                      </a:lnTo>
                      <a:lnTo>
                        <a:pt x="6801" y="4875"/>
                      </a:lnTo>
                      <a:lnTo>
                        <a:pt x="6717" y="4896"/>
                      </a:lnTo>
                      <a:lnTo>
                        <a:pt x="6676" y="4834"/>
                      </a:lnTo>
                      <a:lnTo>
                        <a:pt x="6592" y="4771"/>
                      </a:lnTo>
                      <a:lnTo>
                        <a:pt x="6404" y="4792"/>
                      </a:lnTo>
                      <a:lnTo>
                        <a:pt x="6320" y="4729"/>
                      </a:lnTo>
                      <a:lnTo>
                        <a:pt x="6362" y="4687"/>
                      </a:lnTo>
                      <a:lnTo>
                        <a:pt x="6487" y="4708"/>
                      </a:lnTo>
                      <a:lnTo>
                        <a:pt x="6529" y="4624"/>
                      </a:lnTo>
                      <a:lnTo>
                        <a:pt x="6634" y="4708"/>
                      </a:lnTo>
                      <a:lnTo>
                        <a:pt x="6738" y="4708"/>
                      </a:lnTo>
                      <a:lnTo>
                        <a:pt x="6780" y="4624"/>
                      </a:lnTo>
                      <a:lnTo>
                        <a:pt x="6885" y="4603"/>
                      </a:lnTo>
                      <a:lnTo>
                        <a:pt x="7052" y="4415"/>
                      </a:lnTo>
                      <a:lnTo>
                        <a:pt x="7052" y="4373"/>
                      </a:lnTo>
                      <a:lnTo>
                        <a:pt x="7136" y="4394"/>
                      </a:lnTo>
                      <a:lnTo>
                        <a:pt x="7136" y="4457"/>
                      </a:lnTo>
                      <a:lnTo>
                        <a:pt x="7031" y="4582"/>
                      </a:lnTo>
                      <a:lnTo>
                        <a:pt x="6989" y="4603"/>
                      </a:lnTo>
                      <a:lnTo>
                        <a:pt x="7010" y="4666"/>
                      </a:lnTo>
                      <a:lnTo>
                        <a:pt x="7094" y="4624"/>
                      </a:lnTo>
                      <a:lnTo>
                        <a:pt x="7220" y="4457"/>
                      </a:lnTo>
                      <a:lnTo>
                        <a:pt x="7241" y="4373"/>
                      </a:lnTo>
                      <a:lnTo>
                        <a:pt x="7157" y="4289"/>
                      </a:lnTo>
                      <a:lnTo>
                        <a:pt x="7136" y="4248"/>
                      </a:lnTo>
                      <a:lnTo>
                        <a:pt x="7199" y="4206"/>
                      </a:lnTo>
                      <a:lnTo>
                        <a:pt x="7261" y="4352"/>
                      </a:lnTo>
                      <a:lnTo>
                        <a:pt x="7345" y="4373"/>
                      </a:lnTo>
                      <a:lnTo>
                        <a:pt x="7450" y="4289"/>
                      </a:lnTo>
                      <a:lnTo>
                        <a:pt x="7617" y="4310"/>
                      </a:lnTo>
                      <a:lnTo>
                        <a:pt x="7722" y="4248"/>
                      </a:lnTo>
                      <a:lnTo>
                        <a:pt x="7868" y="4248"/>
                      </a:lnTo>
                      <a:lnTo>
                        <a:pt x="7973" y="4101"/>
                      </a:lnTo>
                      <a:lnTo>
                        <a:pt x="8057" y="4038"/>
                      </a:lnTo>
                      <a:lnTo>
                        <a:pt x="8182" y="4038"/>
                      </a:lnTo>
                      <a:lnTo>
                        <a:pt x="8203" y="3934"/>
                      </a:lnTo>
                      <a:lnTo>
                        <a:pt x="8287" y="3871"/>
                      </a:lnTo>
                      <a:lnTo>
                        <a:pt x="8454" y="3871"/>
                      </a:lnTo>
                      <a:lnTo>
                        <a:pt x="8580" y="3829"/>
                      </a:lnTo>
                      <a:lnTo>
                        <a:pt x="8663" y="3829"/>
                      </a:lnTo>
                      <a:lnTo>
                        <a:pt x="8663" y="3892"/>
                      </a:lnTo>
                      <a:lnTo>
                        <a:pt x="8768" y="3850"/>
                      </a:lnTo>
                      <a:lnTo>
                        <a:pt x="8789" y="3578"/>
                      </a:lnTo>
                      <a:lnTo>
                        <a:pt x="8873" y="3557"/>
                      </a:lnTo>
                      <a:lnTo>
                        <a:pt x="8998" y="3348"/>
                      </a:lnTo>
                      <a:lnTo>
                        <a:pt x="9291" y="3327"/>
                      </a:lnTo>
                      <a:lnTo>
                        <a:pt x="9396" y="3243"/>
                      </a:lnTo>
                      <a:lnTo>
                        <a:pt x="9354" y="3118"/>
                      </a:lnTo>
                      <a:lnTo>
                        <a:pt x="9438" y="2909"/>
                      </a:lnTo>
                      <a:lnTo>
                        <a:pt x="9417" y="2720"/>
                      </a:lnTo>
                      <a:lnTo>
                        <a:pt x="9228" y="2616"/>
                      </a:lnTo>
                      <a:lnTo>
                        <a:pt x="9291" y="2365"/>
                      </a:lnTo>
                      <a:lnTo>
                        <a:pt x="9396" y="2323"/>
                      </a:lnTo>
                      <a:lnTo>
                        <a:pt x="9500" y="2197"/>
                      </a:lnTo>
                      <a:lnTo>
                        <a:pt x="9500" y="2072"/>
                      </a:lnTo>
                      <a:lnTo>
                        <a:pt x="9417" y="2009"/>
                      </a:lnTo>
                      <a:lnTo>
                        <a:pt x="9354" y="1883"/>
                      </a:lnTo>
                      <a:lnTo>
                        <a:pt x="9291" y="1967"/>
                      </a:lnTo>
                      <a:lnTo>
                        <a:pt x="9103" y="1946"/>
                      </a:lnTo>
                      <a:lnTo>
                        <a:pt x="8935" y="1841"/>
                      </a:lnTo>
                      <a:lnTo>
                        <a:pt x="8810" y="1862"/>
                      </a:lnTo>
                      <a:lnTo>
                        <a:pt x="8705" y="1800"/>
                      </a:lnTo>
                      <a:lnTo>
                        <a:pt x="8559" y="1779"/>
                      </a:lnTo>
                      <a:lnTo>
                        <a:pt x="8349" y="1758"/>
                      </a:lnTo>
                      <a:lnTo>
                        <a:pt x="8266" y="1841"/>
                      </a:lnTo>
                      <a:lnTo>
                        <a:pt x="8203" y="1695"/>
                      </a:lnTo>
                      <a:lnTo>
                        <a:pt x="8057" y="1590"/>
                      </a:lnTo>
                      <a:lnTo>
                        <a:pt x="7931" y="1318"/>
                      </a:lnTo>
                      <a:lnTo>
                        <a:pt x="7826" y="1339"/>
                      </a:lnTo>
                      <a:lnTo>
                        <a:pt x="7638" y="1465"/>
                      </a:lnTo>
                      <a:lnTo>
                        <a:pt x="7513" y="1444"/>
                      </a:lnTo>
                      <a:lnTo>
                        <a:pt x="7366" y="1486"/>
                      </a:lnTo>
                      <a:lnTo>
                        <a:pt x="7220" y="1423"/>
                      </a:lnTo>
                      <a:lnTo>
                        <a:pt x="7115" y="1528"/>
                      </a:lnTo>
                      <a:lnTo>
                        <a:pt x="6843" y="1256"/>
                      </a:lnTo>
                      <a:lnTo>
                        <a:pt x="6780" y="1067"/>
                      </a:lnTo>
                      <a:lnTo>
                        <a:pt x="6780" y="921"/>
                      </a:lnTo>
                      <a:lnTo>
                        <a:pt x="6676" y="921"/>
                      </a:lnTo>
                      <a:lnTo>
                        <a:pt x="6676" y="795"/>
                      </a:lnTo>
                      <a:lnTo>
                        <a:pt x="6529" y="691"/>
                      </a:lnTo>
                      <a:lnTo>
                        <a:pt x="6215" y="732"/>
                      </a:lnTo>
                      <a:lnTo>
                        <a:pt x="6069" y="523"/>
                      </a:lnTo>
                      <a:lnTo>
                        <a:pt x="6111" y="398"/>
                      </a:lnTo>
                      <a:lnTo>
                        <a:pt x="6006" y="293"/>
                      </a:lnTo>
                      <a:lnTo>
                        <a:pt x="5901" y="21"/>
                      </a:lnTo>
                      <a:lnTo>
                        <a:pt x="5776" y="21"/>
                      </a:lnTo>
                      <a:lnTo>
                        <a:pt x="5650" y="105"/>
                      </a:lnTo>
                      <a:lnTo>
                        <a:pt x="5357" y="105"/>
                      </a:lnTo>
                      <a:lnTo>
                        <a:pt x="506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9634;p35">
                  <a:extLst>
                    <a:ext uri="{FF2B5EF4-FFF2-40B4-BE49-F238E27FC236}">
                      <a16:creationId xmlns:a16="http://schemas.microsoft.com/office/drawing/2014/main" id="{AA4D8CD0-9FAB-7F79-C592-7F4D501D01B4}"/>
                    </a:ext>
                  </a:extLst>
                </p:cNvPr>
                <p:cNvSpPr/>
                <p:nvPr/>
              </p:nvSpPr>
              <p:spPr>
                <a:xfrm>
                  <a:off x="4851039" y="2277278"/>
                  <a:ext cx="56343" cy="60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9" h="2219" extrusionOk="0">
                      <a:moveTo>
                        <a:pt x="419" y="0"/>
                      </a:moveTo>
                      <a:lnTo>
                        <a:pt x="398" y="63"/>
                      </a:lnTo>
                      <a:lnTo>
                        <a:pt x="272" y="63"/>
                      </a:lnTo>
                      <a:lnTo>
                        <a:pt x="210" y="105"/>
                      </a:lnTo>
                      <a:lnTo>
                        <a:pt x="105" y="63"/>
                      </a:lnTo>
                      <a:lnTo>
                        <a:pt x="84" y="84"/>
                      </a:lnTo>
                      <a:lnTo>
                        <a:pt x="0" y="63"/>
                      </a:lnTo>
                      <a:lnTo>
                        <a:pt x="42" y="210"/>
                      </a:lnTo>
                      <a:lnTo>
                        <a:pt x="0" y="272"/>
                      </a:lnTo>
                      <a:lnTo>
                        <a:pt x="42" y="419"/>
                      </a:lnTo>
                      <a:lnTo>
                        <a:pt x="251" y="377"/>
                      </a:lnTo>
                      <a:lnTo>
                        <a:pt x="314" y="628"/>
                      </a:lnTo>
                      <a:lnTo>
                        <a:pt x="565" y="837"/>
                      </a:lnTo>
                      <a:lnTo>
                        <a:pt x="586" y="942"/>
                      </a:lnTo>
                      <a:lnTo>
                        <a:pt x="900" y="1214"/>
                      </a:lnTo>
                      <a:lnTo>
                        <a:pt x="921" y="1360"/>
                      </a:lnTo>
                      <a:lnTo>
                        <a:pt x="1026" y="1528"/>
                      </a:lnTo>
                      <a:lnTo>
                        <a:pt x="1005" y="2072"/>
                      </a:lnTo>
                      <a:lnTo>
                        <a:pt x="1088" y="2218"/>
                      </a:lnTo>
                      <a:lnTo>
                        <a:pt x="1151" y="2177"/>
                      </a:lnTo>
                      <a:lnTo>
                        <a:pt x="1256" y="2197"/>
                      </a:lnTo>
                      <a:lnTo>
                        <a:pt x="1256" y="2093"/>
                      </a:lnTo>
                      <a:lnTo>
                        <a:pt x="1360" y="1884"/>
                      </a:lnTo>
                      <a:lnTo>
                        <a:pt x="1423" y="1905"/>
                      </a:lnTo>
                      <a:lnTo>
                        <a:pt x="1423" y="1758"/>
                      </a:lnTo>
                      <a:lnTo>
                        <a:pt x="1444" y="1549"/>
                      </a:lnTo>
                      <a:lnTo>
                        <a:pt x="1549" y="1549"/>
                      </a:lnTo>
                      <a:lnTo>
                        <a:pt x="1716" y="1486"/>
                      </a:lnTo>
                      <a:lnTo>
                        <a:pt x="1779" y="1570"/>
                      </a:lnTo>
                      <a:lnTo>
                        <a:pt x="1967" y="1570"/>
                      </a:lnTo>
                      <a:lnTo>
                        <a:pt x="1988" y="1528"/>
                      </a:lnTo>
                      <a:lnTo>
                        <a:pt x="1925" y="1423"/>
                      </a:lnTo>
                      <a:lnTo>
                        <a:pt x="1946" y="1319"/>
                      </a:lnTo>
                      <a:lnTo>
                        <a:pt x="1925" y="1214"/>
                      </a:lnTo>
                      <a:lnTo>
                        <a:pt x="1758" y="1109"/>
                      </a:lnTo>
                      <a:lnTo>
                        <a:pt x="1612" y="963"/>
                      </a:lnTo>
                      <a:lnTo>
                        <a:pt x="1612" y="921"/>
                      </a:lnTo>
                      <a:lnTo>
                        <a:pt x="1465" y="858"/>
                      </a:lnTo>
                      <a:lnTo>
                        <a:pt x="1465" y="712"/>
                      </a:lnTo>
                      <a:lnTo>
                        <a:pt x="1444" y="524"/>
                      </a:lnTo>
                      <a:lnTo>
                        <a:pt x="1298" y="440"/>
                      </a:lnTo>
                      <a:lnTo>
                        <a:pt x="1109" y="272"/>
                      </a:lnTo>
                      <a:lnTo>
                        <a:pt x="1047" y="272"/>
                      </a:lnTo>
                      <a:lnTo>
                        <a:pt x="1026" y="314"/>
                      </a:lnTo>
                      <a:lnTo>
                        <a:pt x="837" y="314"/>
                      </a:lnTo>
                      <a:lnTo>
                        <a:pt x="670" y="126"/>
                      </a:lnTo>
                      <a:lnTo>
                        <a:pt x="523" y="126"/>
                      </a:lnTo>
                      <a:lnTo>
                        <a:pt x="41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9635;p35">
                  <a:extLst>
                    <a:ext uri="{FF2B5EF4-FFF2-40B4-BE49-F238E27FC236}">
                      <a16:creationId xmlns:a16="http://schemas.microsoft.com/office/drawing/2014/main" id="{2723C12C-FA4F-DC0A-292E-778368A0D5C7}"/>
                    </a:ext>
                  </a:extLst>
                </p:cNvPr>
                <p:cNvSpPr/>
                <p:nvPr/>
              </p:nvSpPr>
              <p:spPr>
                <a:xfrm>
                  <a:off x="4760956" y="2287476"/>
                  <a:ext cx="144640" cy="88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6" h="3265" extrusionOk="0">
                      <a:moveTo>
                        <a:pt x="3431" y="0"/>
                      </a:moveTo>
                      <a:lnTo>
                        <a:pt x="3076" y="63"/>
                      </a:lnTo>
                      <a:lnTo>
                        <a:pt x="2950" y="147"/>
                      </a:lnTo>
                      <a:lnTo>
                        <a:pt x="2553" y="209"/>
                      </a:lnTo>
                      <a:lnTo>
                        <a:pt x="2448" y="335"/>
                      </a:lnTo>
                      <a:lnTo>
                        <a:pt x="2323" y="335"/>
                      </a:lnTo>
                      <a:lnTo>
                        <a:pt x="2176" y="377"/>
                      </a:lnTo>
                      <a:lnTo>
                        <a:pt x="2030" y="335"/>
                      </a:lnTo>
                      <a:lnTo>
                        <a:pt x="1988" y="230"/>
                      </a:lnTo>
                      <a:lnTo>
                        <a:pt x="1820" y="167"/>
                      </a:lnTo>
                      <a:lnTo>
                        <a:pt x="1674" y="147"/>
                      </a:lnTo>
                      <a:lnTo>
                        <a:pt x="1465" y="42"/>
                      </a:lnTo>
                      <a:lnTo>
                        <a:pt x="1360" y="42"/>
                      </a:lnTo>
                      <a:lnTo>
                        <a:pt x="1276" y="126"/>
                      </a:lnTo>
                      <a:lnTo>
                        <a:pt x="1151" y="126"/>
                      </a:lnTo>
                      <a:lnTo>
                        <a:pt x="1172" y="147"/>
                      </a:lnTo>
                      <a:lnTo>
                        <a:pt x="1130" y="272"/>
                      </a:lnTo>
                      <a:lnTo>
                        <a:pt x="962" y="314"/>
                      </a:lnTo>
                      <a:lnTo>
                        <a:pt x="858" y="544"/>
                      </a:lnTo>
                      <a:lnTo>
                        <a:pt x="732" y="879"/>
                      </a:lnTo>
                      <a:lnTo>
                        <a:pt x="523" y="1193"/>
                      </a:lnTo>
                      <a:lnTo>
                        <a:pt x="544" y="1297"/>
                      </a:lnTo>
                      <a:lnTo>
                        <a:pt x="439" y="1402"/>
                      </a:lnTo>
                      <a:lnTo>
                        <a:pt x="293" y="1381"/>
                      </a:lnTo>
                      <a:lnTo>
                        <a:pt x="230" y="1486"/>
                      </a:lnTo>
                      <a:lnTo>
                        <a:pt x="126" y="1507"/>
                      </a:lnTo>
                      <a:lnTo>
                        <a:pt x="0" y="1632"/>
                      </a:lnTo>
                      <a:lnTo>
                        <a:pt x="126" y="1674"/>
                      </a:lnTo>
                      <a:lnTo>
                        <a:pt x="146" y="1737"/>
                      </a:lnTo>
                      <a:lnTo>
                        <a:pt x="335" y="1946"/>
                      </a:lnTo>
                      <a:lnTo>
                        <a:pt x="356" y="2051"/>
                      </a:lnTo>
                      <a:lnTo>
                        <a:pt x="523" y="2134"/>
                      </a:lnTo>
                      <a:lnTo>
                        <a:pt x="670" y="2260"/>
                      </a:lnTo>
                      <a:lnTo>
                        <a:pt x="607" y="2406"/>
                      </a:lnTo>
                      <a:lnTo>
                        <a:pt x="628" y="2448"/>
                      </a:lnTo>
                      <a:lnTo>
                        <a:pt x="837" y="2532"/>
                      </a:lnTo>
                      <a:lnTo>
                        <a:pt x="879" y="2616"/>
                      </a:lnTo>
                      <a:lnTo>
                        <a:pt x="983" y="2574"/>
                      </a:lnTo>
                      <a:lnTo>
                        <a:pt x="1088" y="2657"/>
                      </a:lnTo>
                      <a:lnTo>
                        <a:pt x="1172" y="2532"/>
                      </a:lnTo>
                      <a:lnTo>
                        <a:pt x="1381" y="2553"/>
                      </a:lnTo>
                      <a:lnTo>
                        <a:pt x="1276" y="2678"/>
                      </a:lnTo>
                      <a:lnTo>
                        <a:pt x="1297" y="2762"/>
                      </a:lnTo>
                      <a:lnTo>
                        <a:pt x="1339" y="2888"/>
                      </a:lnTo>
                      <a:lnTo>
                        <a:pt x="1486" y="2888"/>
                      </a:lnTo>
                      <a:lnTo>
                        <a:pt x="1569" y="2971"/>
                      </a:lnTo>
                      <a:lnTo>
                        <a:pt x="1569" y="3055"/>
                      </a:lnTo>
                      <a:lnTo>
                        <a:pt x="1507" y="3097"/>
                      </a:lnTo>
                      <a:lnTo>
                        <a:pt x="1590" y="3201"/>
                      </a:lnTo>
                      <a:lnTo>
                        <a:pt x="1716" y="3139"/>
                      </a:lnTo>
                      <a:lnTo>
                        <a:pt x="1883" y="3139"/>
                      </a:lnTo>
                      <a:lnTo>
                        <a:pt x="1925" y="3201"/>
                      </a:lnTo>
                      <a:lnTo>
                        <a:pt x="1988" y="3180"/>
                      </a:lnTo>
                      <a:lnTo>
                        <a:pt x="2197" y="3264"/>
                      </a:lnTo>
                      <a:lnTo>
                        <a:pt x="2343" y="3180"/>
                      </a:lnTo>
                      <a:lnTo>
                        <a:pt x="2490" y="3201"/>
                      </a:lnTo>
                      <a:lnTo>
                        <a:pt x="2553" y="3160"/>
                      </a:lnTo>
                      <a:lnTo>
                        <a:pt x="2699" y="3201"/>
                      </a:lnTo>
                      <a:lnTo>
                        <a:pt x="2804" y="3201"/>
                      </a:lnTo>
                      <a:lnTo>
                        <a:pt x="3013" y="3243"/>
                      </a:lnTo>
                      <a:lnTo>
                        <a:pt x="3076" y="3180"/>
                      </a:lnTo>
                      <a:lnTo>
                        <a:pt x="3222" y="3139"/>
                      </a:lnTo>
                      <a:lnTo>
                        <a:pt x="3264" y="3055"/>
                      </a:lnTo>
                      <a:lnTo>
                        <a:pt x="3599" y="2888"/>
                      </a:lnTo>
                      <a:lnTo>
                        <a:pt x="3766" y="2867"/>
                      </a:lnTo>
                      <a:lnTo>
                        <a:pt x="3955" y="2888"/>
                      </a:lnTo>
                      <a:lnTo>
                        <a:pt x="4122" y="2971"/>
                      </a:lnTo>
                      <a:lnTo>
                        <a:pt x="4185" y="3034"/>
                      </a:lnTo>
                      <a:lnTo>
                        <a:pt x="4289" y="2992"/>
                      </a:lnTo>
                      <a:lnTo>
                        <a:pt x="4436" y="3055"/>
                      </a:lnTo>
                      <a:lnTo>
                        <a:pt x="4478" y="3139"/>
                      </a:lnTo>
                      <a:lnTo>
                        <a:pt x="4603" y="3139"/>
                      </a:lnTo>
                      <a:lnTo>
                        <a:pt x="4582" y="2992"/>
                      </a:lnTo>
                      <a:lnTo>
                        <a:pt x="4624" y="2888"/>
                      </a:lnTo>
                      <a:lnTo>
                        <a:pt x="4624" y="2720"/>
                      </a:lnTo>
                      <a:lnTo>
                        <a:pt x="4603" y="2636"/>
                      </a:lnTo>
                      <a:lnTo>
                        <a:pt x="4645" y="2553"/>
                      </a:lnTo>
                      <a:lnTo>
                        <a:pt x="4708" y="2427"/>
                      </a:lnTo>
                      <a:lnTo>
                        <a:pt x="4896" y="2427"/>
                      </a:lnTo>
                      <a:lnTo>
                        <a:pt x="5022" y="2406"/>
                      </a:lnTo>
                      <a:lnTo>
                        <a:pt x="5105" y="2239"/>
                      </a:lnTo>
                      <a:lnTo>
                        <a:pt x="5105" y="2155"/>
                      </a:lnTo>
                      <a:lnTo>
                        <a:pt x="5043" y="2113"/>
                      </a:lnTo>
                      <a:lnTo>
                        <a:pt x="5105" y="2051"/>
                      </a:lnTo>
                      <a:lnTo>
                        <a:pt x="5001" y="1988"/>
                      </a:lnTo>
                      <a:lnTo>
                        <a:pt x="4812" y="1988"/>
                      </a:lnTo>
                      <a:lnTo>
                        <a:pt x="4729" y="2051"/>
                      </a:lnTo>
                      <a:lnTo>
                        <a:pt x="4520" y="2051"/>
                      </a:lnTo>
                      <a:lnTo>
                        <a:pt x="4373" y="2009"/>
                      </a:lnTo>
                      <a:lnTo>
                        <a:pt x="4268" y="1841"/>
                      </a:lnTo>
                      <a:lnTo>
                        <a:pt x="4185" y="1695"/>
                      </a:lnTo>
                      <a:lnTo>
                        <a:pt x="4206" y="1151"/>
                      </a:lnTo>
                      <a:lnTo>
                        <a:pt x="4101" y="983"/>
                      </a:lnTo>
                      <a:lnTo>
                        <a:pt x="4080" y="837"/>
                      </a:lnTo>
                      <a:lnTo>
                        <a:pt x="3766" y="565"/>
                      </a:lnTo>
                      <a:lnTo>
                        <a:pt x="3745" y="460"/>
                      </a:lnTo>
                      <a:lnTo>
                        <a:pt x="3494" y="251"/>
                      </a:lnTo>
                      <a:lnTo>
                        <a:pt x="343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9636;p35">
                  <a:extLst>
                    <a:ext uri="{FF2B5EF4-FFF2-40B4-BE49-F238E27FC236}">
                      <a16:creationId xmlns:a16="http://schemas.microsoft.com/office/drawing/2014/main" id="{2F0AAF4A-689E-8926-F383-47BF2261988F}"/>
                    </a:ext>
                  </a:extLst>
                </p:cNvPr>
                <p:cNvSpPr/>
                <p:nvPr/>
              </p:nvSpPr>
              <p:spPr>
                <a:xfrm>
                  <a:off x="4797103" y="2365003"/>
                  <a:ext cx="94869" cy="57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9" h="2114" extrusionOk="0">
                      <a:moveTo>
                        <a:pt x="2490" y="1"/>
                      </a:moveTo>
                      <a:lnTo>
                        <a:pt x="2323" y="22"/>
                      </a:lnTo>
                      <a:lnTo>
                        <a:pt x="1988" y="189"/>
                      </a:lnTo>
                      <a:lnTo>
                        <a:pt x="1946" y="273"/>
                      </a:lnTo>
                      <a:lnTo>
                        <a:pt x="1800" y="314"/>
                      </a:lnTo>
                      <a:lnTo>
                        <a:pt x="1737" y="377"/>
                      </a:lnTo>
                      <a:lnTo>
                        <a:pt x="1528" y="335"/>
                      </a:lnTo>
                      <a:lnTo>
                        <a:pt x="1423" y="335"/>
                      </a:lnTo>
                      <a:lnTo>
                        <a:pt x="1277" y="294"/>
                      </a:lnTo>
                      <a:lnTo>
                        <a:pt x="1214" y="335"/>
                      </a:lnTo>
                      <a:lnTo>
                        <a:pt x="1067" y="314"/>
                      </a:lnTo>
                      <a:lnTo>
                        <a:pt x="921" y="398"/>
                      </a:lnTo>
                      <a:lnTo>
                        <a:pt x="712" y="314"/>
                      </a:lnTo>
                      <a:lnTo>
                        <a:pt x="649" y="335"/>
                      </a:lnTo>
                      <a:lnTo>
                        <a:pt x="607" y="273"/>
                      </a:lnTo>
                      <a:lnTo>
                        <a:pt x="440" y="273"/>
                      </a:lnTo>
                      <a:lnTo>
                        <a:pt x="314" y="335"/>
                      </a:lnTo>
                      <a:lnTo>
                        <a:pt x="231" y="231"/>
                      </a:lnTo>
                      <a:lnTo>
                        <a:pt x="293" y="189"/>
                      </a:lnTo>
                      <a:lnTo>
                        <a:pt x="293" y="105"/>
                      </a:lnTo>
                      <a:lnTo>
                        <a:pt x="210" y="22"/>
                      </a:lnTo>
                      <a:lnTo>
                        <a:pt x="63" y="22"/>
                      </a:lnTo>
                      <a:lnTo>
                        <a:pt x="84" y="126"/>
                      </a:lnTo>
                      <a:lnTo>
                        <a:pt x="0" y="210"/>
                      </a:lnTo>
                      <a:lnTo>
                        <a:pt x="63" y="440"/>
                      </a:lnTo>
                      <a:lnTo>
                        <a:pt x="231" y="628"/>
                      </a:lnTo>
                      <a:lnTo>
                        <a:pt x="314" y="754"/>
                      </a:lnTo>
                      <a:lnTo>
                        <a:pt x="272" y="900"/>
                      </a:lnTo>
                      <a:lnTo>
                        <a:pt x="63" y="1068"/>
                      </a:lnTo>
                      <a:lnTo>
                        <a:pt x="84" y="1172"/>
                      </a:lnTo>
                      <a:lnTo>
                        <a:pt x="168" y="1277"/>
                      </a:lnTo>
                      <a:lnTo>
                        <a:pt x="105" y="1382"/>
                      </a:lnTo>
                      <a:lnTo>
                        <a:pt x="335" y="1570"/>
                      </a:lnTo>
                      <a:lnTo>
                        <a:pt x="503" y="1842"/>
                      </a:lnTo>
                      <a:lnTo>
                        <a:pt x="523" y="1988"/>
                      </a:lnTo>
                      <a:lnTo>
                        <a:pt x="523" y="2093"/>
                      </a:lnTo>
                      <a:lnTo>
                        <a:pt x="607" y="2114"/>
                      </a:lnTo>
                      <a:lnTo>
                        <a:pt x="795" y="2114"/>
                      </a:lnTo>
                      <a:lnTo>
                        <a:pt x="942" y="2093"/>
                      </a:lnTo>
                      <a:lnTo>
                        <a:pt x="1026" y="1988"/>
                      </a:lnTo>
                      <a:lnTo>
                        <a:pt x="1172" y="2009"/>
                      </a:lnTo>
                      <a:lnTo>
                        <a:pt x="1319" y="2009"/>
                      </a:lnTo>
                      <a:lnTo>
                        <a:pt x="1339" y="2114"/>
                      </a:lnTo>
                      <a:lnTo>
                        <a:pt x="1444" y="2114"/>
                      </a:lnTo>
                      <a:lnTo>
                        <a:pt x="1528" y="2051"/>
                      </a:lnTo>
                      <a:lnTo>
                        <a:pt x="1653" y="2051"/>
                      </a:lnTo>
                      <a:lnTo>
                        <a:pt x="1737" y="2114"/>
                      </a:lnTo>
                      <a:lnTo>
                        <a:pt x="1863" y="2072"/>
                      </a:lnTo>
                      <a:lnTo>
                        <a:pt x="2093" y="2072"/>
                      </a:lnTo>
                      <a:lnTo>
                        <a:pt x="2176" y="2009"/>
                      </a:lnTo>
                      <a:lnTo>
                        <a:pt x="2114" y="1905"/>
                      </a:lnTo>
                      <a:lnTo>
                        <a:pt x="2114" y="1779"/>
                      </a:lnTo>
                      <a:lnTo>
                        <a:pt x="2281" y="1675"/>
                      </a:lnTo>
                      <a:lnTo>
                        <a:pt x="2323" y="1675"/>
                      </a:lnTo>
                      <a:lnTo>
                        <a:pt x="2427" y="1570"/>
                      </a:lnTo>
                      <a:lnTo>
                        <a:pt x="2511" y="1570"/>
                      </a:lnTo>
                      <a:lnTo>
                        <a:pt x="2595" y="1486"/>
                      </a:lnTo>
                      <a:lnTo>
                        <a:pt x="2741" y="1486"/>
                      </a:lnTo>
                      <a:lnTo>
                        <a:pt x="2909" y="1633"/>
                      </a:lnTo>
                      <a:lnTo>
                        <a:pt x="3013" y="1549"/>
                      </a:lnTo>
                      <a:lnTo>
                        <a:pt x="3118" y="1570"/>
                      </a:lnTo>
                      <a:lnTo>
                        <a:pt x="3034" y="1444"/>
                      </a:lnTo>
                      <a:lnTo>
                        <a:pt x="2930" y="1256"/>
                      </a:lnTo>
                      <a:lnTo>
                        <a:pt x="2825" y="1256"/>
                      </a:lnTo>
                      <a:lnTo>
                        <a:pt x="2804" y="1172"/>
                      </a:lnTo>
                      <a:lnTo>
                        <a:pt x="2951" y="1068"/>
                      </a:lnTo>
                      <a:lnTo>
                        <a:pt x="3013" y="942"/>
                      </a:lnTo>
                      <a:lnTo>
                        <a:pt x="2992" y="712"/>
                      </a:lnTo>
                      <a:lnTo>
                        <a:pt x="3139" y="545"/>
                      </a:lnTo>
                      <a:lnTo>
                        <a:pt x="3244" y="586"/>
                      </a:lnTo>
                      <a:lnTo>
                        <a:pt x="3327" y="503"/>
                      </a:lnTo>
                      <a:lnTo>
                        <a:pt x="3348" y="294"/>
                      </a:lnTo>
                      <a:lnTo>
                        <a:pt x="3327" y="273"/>
                      </a:lnTo>
                      <a:lnTo>
                        <a:pt x="3202" y="273"/>
                      </a:lnTo>
                      <a:lnTo>
                        <a:pt x="3160" y="189"/>
                      </a:lnTo>
                      <a:lnTo>
                        <a:pt x="3013" y="126"/>
                      </a:lnTo>
                      <a:lnTo>
                        <a:pt x="2909" y="168"/>
                      </a:lnTo>
                      <a:lnTo>
                        <a:pt x="2846" y="105"/>
                      </a:lnTo>
                      <a:lnTo>
                        <a:pt x="2679" y="22"/>
                      </a:lnTo>
                      <a:lnTo>
                        <a:pt x="249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grpSp>
              <p:nvGrpSpPr>
                <p:cNvPr id="40" name="Google Shape;9637;p35">
                  <a:extLst>
                    <a:ext uri="{FF2B5EF4-FFF2-40B4-BE49-F238E27FC236}">
                      <a16:creationId xmlns:a16="http://schemas.microsoft.com/office/drawing/2014/main" id="{A81F7941-4481-31E3-DBF7-202C4C23A5E0}"/>
                    </a:ext>
                  </a:extLst>
                </p:cNvPr>
                <p:cNvGrpSpPr/>
                <p:nvPr/>
              </p:nvGrpSpPr>
              <p:grpSpPr>
                <a:xfrm>
                  <a:off x="4658341" y="2327015"/>
                  <a:ext cx="88920" cy="65677"/>
                  <a:chOff x="3866750" y="2520350"/>
                  <a:chExt cx="78475" cy="60700"/>
                </a:xfrm>
              </p:grpSpPr>
              <p:sp>
                <p:nvSpPr>
                  <p:cNvPr id="47" name="Google Shape;9638;p35">
                    <a:extLst>
                      <a:ext uri="{FF2B5EF4-FFF2-40B4-BE49-F238E27FC236}">
                        <a16:creationId xmlns:a16="http://schemas.microsoft.com/office/drawing/2014/main" id="{001FE235-2CD4-446E-98AD-AAF4E382D378}"/>
                      </a:ext>
                    </a:extLst>
                  </p:cNvPr>
                  <p:cNvSpPr/>
                  <p:nvPr/>
                </p:nvSpPr>
                <p:spPr>
                  <a:xfrm>
                    <a:off x="3877200" y="2546500"/>
                    <a:ext cx="4725" cy="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" h="252" extrusionOk="0">
                        <a:moveTo>
                          <a:pt x="1" y="1"/>
                        </a:moveTo>
                        <a:lnTo>
                          <a:pt x="84" y="126"/>
                        </a:lnTo>
                        <a:lnTo>
                          <a:pt x="63" y="147"/>
                        </a:lnTo>
                        <a:lnTo>
                          <a:pt x="168" y="252"/>
                        </a:lnTo>
                        <a:lnTo>
                          <a:pt x="189" y="252"/>
                        </a:lnTo>
                        <a:lnTo>
                          <a:pt x="168" y="106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" name="Google Shape;9639;p35">
                    <a:extLst>
                      <a:ext uri="{FF2B5EF4-FFF2-40B4-BE49-F238E27FC236}">
                        <a16:creationId xmlns:a16="http://schemas.microsoft.com/office/drawing/2014/main" id="{A0FBC7A0-7CE3-CAF4-E453-A642E0CB900C}"/>
                      </a:ext>
                    </a:extLst>
                  </p:cNvPr>
                  <p:cNvSpPr/>
                  <p:nvPr/>
                </p:nvSpPr>
                <p:spPr>
                  <a:xfrm>
                    <a:off x="3882425" y="2554350"/>
                    <a:ext cx="2650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127" extrusionOk="0">
                        <a:moveTo>
                          <a:pt x="1" y="1"/>
                        </a:moveTo>
                        <a:lnTo>
                          <a:pt x="106" y="126"/>
                        </a:lnTo>
                        <a:lnTo>
                          <a:pt x="85" y="43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" name="Google Shape;9640;p35">
                    <a:extLst>
                      <a:ext uri="{FF2B5EF4-FFF2-40B4-BE49-F238E27FC236}">
                        <a16:creationId xmlns:a16="http://schemas.microsoft.com/office/drawing/2014/main" id="{DDC28C9F-7639-10FA-929B-32ABE81875ED}"/>
                      </a:ext>
                    </a:extLst>
                  </p:cNvPr>
                  <p:cNvSpPr/>
                  <p:nvPr/>
                </p:nvSpPr>
                <p:spPr>
                  <a:xfrm>
                    <a:off x="3866750" y="2520350"/>
                    <a:ext cx="78475" cy="60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9" h="2428" extrusionOk="0">
                        <a:moveTo>
                          <a:pt x="1653" y="1"/>
                        </a:moveTo>
                        <a:lnTo>
                          <a:pt x="1653" y="22"/>
                        </a:lnTo>
                        <a:lnTo>
                          <a:pt x="1402" y="22"/>
                        </a:lnTo>
                        <a:lnTo>
                          <a:pt x="1046" y="210"/>
                        </a:lnTo>
                        <a:lnTo>
                          <a:pt x="1025" y="356"/>
                        </a:lnTo>
                        <a:lnTo>
                          <a:pt x="837" y="440"/>
                        </a:lnTo>
                        <a:lnTo>
                          <a:pt x="816" y="649"/>
                        </a:lnTo>
                        <a:lnTo>
                          <a:pt x="691" y="649"/>
                        </a:lnTo>
                        <a:lnTo>
                          <a:pt x="481" y="545"/>
                        </a:lnTo>
                        <a:lnTo>
                          <a:pt x="356" y="587"/>
                        </a:lnTo>
                        <a:lnTo>
                          <a:pt x="209" y="691"/>
                        </a:lnTo>
                        <a:lnTo>
                          <a:pt x="0" y="691"/>
                        </a:lnTo>
                        <a:lnTo>
                          <a:pt x="0" y="733"/>
                        </a:lnTo>
                        <a:lnTo>
                          <a:pt x="42" y="942"/>
                        </a:lnTo>
                        <a:lnTo>
                          <a:pt x="168" y="1068"/>
                        </a:lnTo>
                        <a:lnTo>
                          <a:pt x="168" y="1110"/>
                        </a:lnTo>
                        <a:lnTo>
                          <a:pt x="209" y="1152"/>
                        </a:lnTo>
                        <a:lnTo>
                          <a:pt x="356" y="942"/>
                        </a:lnTo>
                        <a:lnTo>
                          <a:pt x="377" y="796"/>
                        </a:lnTo>
                        <a:lnTo>
                          <a:pt x="461" y="691"/>
                        </a:lnTo>
                        <a:lnTo>
                          <a:pt x="607" y="691"/>
                        </a:lnTo>
                        <a:lnTo>
                          <a:pt x="628" y="796"/>
                        </a:lnTo>
                        <a:lnTo>
                          <a:pt x="733" y="900"/>
                        </a:lnTo>
                        <a:lnTo>
                          <a:pt x="774" y="1068"/>
                        </a:lnTo>
                        <a:lnTo>
                          <a:pt x="879" y="1256"/>
                        </a:lnTo>
                        <a:lnTo>
                          <a:pt x="1025" y="1403"/>
                        </a:lnTo>
                        <a:lnTo>
                          <a:pt x="1088" y="1403"/>
                        </a:lnTo>
                        <a:lnTo>
                          <a:pt x="1193" y="1507"/>
                        </a:lnTo>
                        <a:lnTo>
                          <a:pt x="1088" y="1486"/>
                        </a:lnTo>
                        <a:lnTo>
                          <a:pt x="1005" y="1507"/>
                        </a:lnTo>
                        <a:lnTo>
                          <a:pt x="942" y="1591"/>
                        </a:lnTo>
                        <a:lnTo>
                          <a:pt x="1005" y="1696"/>
                        </a:lnTo>
                        <a:lnTo>
                          <a:pt x="1130" y="1696"/>
                        </a:lnTo>
                        <a:lnTo>
                          <a:pt x="1256" y="1821"/>
                        </a:lnTo>
                        <a:lnTo>
                          <a:pt x="1360" y="1842"/>
                        </a:lnTo>
                        <a:lnTo>
                          <a:pt x="1423" y="1947"/>
                        </a:lnTo>
                        <a:lnTo>
                          <a:pt x="1465" y="2030"/>
                        </a:lnTo>
                        <a:lnTo>
                          <a:pt x="1611" y="2009"/>
                        </a:lnTo>
                        <a:lnTo>
                          <a:pt x="1862" y="2030"/>
                        </a:lnTo>
                        <a:lnTo>
                          <a:pt x="1988" y="2093"/>
                        </a:lnTo>
                        <a:lnTo>
                          <a:pt x="2281" y="2365"/>
                        </a:lnTo>
                        <a:lnTo>
                          <a:pt x="2197" y="2407"/>
                        </a:lnTo>
                        <a:lnTo>
                          <a:pt x="2072" y="2323"/>
                        </a:lnTo>
                        <a:lnTo>
                          <a:pt x="2155" y="2407"/>
                        </a:lnTo>
                        <a:lnTo>
                          <a:pt x="2260" y="2428"/>
                        </a:lnTo>
                        <a:lnTo>
                          <a:pt x="2302" y="2344"/>
                        </a:lnTo>
                        <a:lnTo>
                          <a:pt x="1925" y="1884"/>
                        </a:lnTo>
                        <a:lnTo>
                          <a:pt x="1444" y="1486"/>
                        </a:lnTo>
                        <a:lnTo>
                          <a:pt x="1423" y="1403"/>
                        </a:lnTo>
                        <a:lnTo>
                          <a:pt x="1465" y="1382"/>
                        </a:lnTo>
                        <a:lnTo>
                          <a:pt x="1402" y="1277"/>
                        </a:lnTo>
                        <a:lnTo>
                          <a:pt x="1360" y="1172"/>
                        </a:lnTo>
                        <a:lnTo>
                          <a:pt x="1235" y="1047"/>
                        </a:lnTo>
                        <a:lnTo>
                          <a:pt x="1193" y="1047"/>
                        </a:lnTo>
                        <a:lnTo>
                          <a:pt x="1151" y="963"/>
                        </a:lnTo>
                        <a:lnTo>
                          <a:pt x="1214" y="900"/>
                        </a:lnTo>
                        <a:lnTo>
                          <a:pt x="1214" y="775"/>
                        </a:lnTo>
                        <a:lnTo>
                          <a:pt x="1256" y="733"/>
                        </a:lnTo>
                        <a:lnTo>
                          <a:pt x="1402" y="838"/>
                        </a:lnTo>
                        <a:lnTo>
                          <a:pt x="1444" y="900"/>
                        </a:lnTo>
                        <a:lnTo>
                          <a:pt x="1528" y="880"/>
                        </a:lnTo>
                        <a:lnTo>
                          <a:pt x="1528" y="796"/>
                        </a:lnTo>
                        <a:lnTo>
                          <a:pt x="1632" y="775"/>
                        </a:lnTo>
                        <a:lnTo>
                          <a:pt x="1716" y="796"/>
                        </a:lnTo>
                        <a:lnTo>
                          <a:pt x="1758" y="733"/>
                        </a:lnTo>
                        <a:lnTo>
                          <a:pt x="1841" y="775"/>
                        </a:lnTo>
                        <a:lnTo>
                          <a:pt x="1883" y="733"/>
                        </a:lnTo>
                        <a:lnTo>
                          <a:pt x="1988" y="754"/>
                        </a:lnTo>
                        <a:lnTo>
                          <a:pt x="2051" y="859"/>
                        </a:lnTo>
                        <a:lnTo>
                          <a:pt x="2093" y="796"/>
                        </a:lnTo>
                        <a:lnTo>
                          <a:pt x="2239" y="859"/>
                        </a:lnTo>
                        <a:lnTo>
                          <a:pt x="2344" y="796"/>
                        </a:lnTo>
                        <a:lnTo>
                          <a:pt x="2365" y="859"/>
                        </a:lnTo>
                        <a:lnTo>
                          <a:pt x="2490" y="838"/>
                        </a:lnTo>
                        <a:lnTo>
                          <a:pt x="2616" y="880"/>
                        </a:lnTo>
                        <a:lnTo>
                          <a:pt x="2699" y="859"/>
                        </a:lnTo>
                        <a:lnTo>
                          <a:pt x="2804" y="963"/>
                        </a:lnTo>
                        <a:lnTo>
                          <a:pt x="2971" y="963"/>
                        </a:lnTo>
                        <a:lnTo>
                          <a:pt x="2992" y="984"/>
                        </a:lnTo>
                        <a:lnTo>
                          <a:pt x="2971" y="880"/>
                        </a:lnTo>
                        <a:lnTo>
                          <a:pt x="3097" y="859"/>
                        </a:lnTo>
                        <a:lnTo>
                          <a:pt x="3139" y="859"/>
                        </a:lnTo>
                        <a:lnTo>
                          <a:pt x="3139" y="796"/>
                        </a:lnTo>
                        <a:lnTo>
                          <a:pt x="3034" y="775"/>
                        </a:lnTo>
                        <a:lnTo>
                          <a:pt x="2971" y="733"/>
                        </a:lnTo>
                        <a:lnTo>
                          <a:pt x="2930" y="566"/>
                        </a:lnTo>
                        <a:lnTo>
                          <a:pt x="2888" y="419"/>
                        </a:lnTo>
                        <a:lnTo>
                          <a:pt x="2804" y="356"/>
                        </a:lnTo>
                        <a:lnTo>
                          <a:pt x="2699" y="482"/>
                        </a:lnTo>
                        <a:lnTo>
                          <a:pt x="2490" y="419"/>
                        </a:lnTo>
                        <a:lnTo>
                          <a:pt x="2197" y="356"/>
                        </a:lnTo>
                        <a:lnTo>
                          <a:pt x="2093" y="273"/>
                        </a:lnTo>
                        <a:lnTo>
                          <a:pt x="1988" y="231"/>
                        </a:lnTo>
                        <a:lnTo>
                          <a:pt x="1737" y="22"/>
                        </a:lnTo>
                        <a:lnTo>
                          <a:pt x="1653" y="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50" name="Google Shape;9641;p35">
                    <a:extLst>
                      <a:ext uri="{FF2B5EF4-FFF2-40B4-BE49-F238E27FC236}">
                        <a16:creationId xmlns:a16="http://schemas.microsoft.com/office/drawing/2014/main" id="{451AEF7B-0234-DED4-5097-2F9475360CF1}"/>
                      </a:ext>
                    </a:extLst>
                  </p:cNvPr>
                  <p:cNvSpPr/>
                  <p:nvPr/>
                </p:nvSpPr>
                <p:spPr>
                  <a:xfrm>
                    <a:off x="3886100" y="2558550"/>
                    <a:ext cx="3675" cy="5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" h="210" extrusionOk="0">
                        <a:moveTo>
                          <a:pt x="0" y="0"/>
                        </a:moveTo>
                        <a:lnTo>
                          <a:pt x="147" y="209"/>
                        </a:lnTo>
                        <a:lnTo>
                          <a:pt x="126" y="1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" name="Google Shape;9642;p35">
                  <a:extLst>
                    <a:ext uri="{FF2B5EF4-FFF2-40B4-BE49-F238E27FC236}">
                      <a16:creationId xmlns:a16="http://schemas.microsoft.com/office/drawing/2014/main" id="{340C329F-2B63-6C13-2216-E28B79C8F8D1}"/>
                    </a:ext>
                  </a:extLst>
                </p:cNvPr>
                <p:cNvSpPr/>
                <p:nvPr/>
              </p:nvSpPr>
              <p:spPr>
                <a:xfrm>
                  <a:off x="4582519" y="2389349"/>
                  <a:ext cx="16628" cy="31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173" extrusionOk="0">
                      <a:moveTo>
                        <a:pt x="461" y="0"/>
                      </a:moveTo>
                      <a:lnTo>
                        <a:pt x="440" y="105"/>
                      </a:lnTo>
                      <a:lnTo>
                        <a:pt x="482" y="147"/>
                      </a:lnTo>
                      <a:lnTo>
                        <a:pt x="461" y="251"/>
                      </a:lnTo>
                      <a:lnTo>
                        <a:pt x="419" y="251"/>
                      </a:lnTo>
                      <a:lnTo>
                        <a:pt x="357" y="210"/>
                      </a:lnTo>
                      <a:lnTo>
                        <a:pt x="273" y="251"/>
                      </a:lnTo>
                      <a:lnTo>
                        <a:pt x="106" y="335"/>
                      </a:lnTo>
                      <a:lnTo>
                        <a:pt x="22" y="461"/>
                      </a:lnTo>
                      <a:lnTo>
                        <a:pt x="106" y="523"/>
                      </a:lnTo>
                      <a:lnTo>
                        <a:pt x="64" y="565"/>
                      </a:lnTo>
                      <a:lnTo>
                        <a:pt x="1" y="565"/>
                      </a:lnTo>
                      <a:lnTo>
                        <a:pt x="22" y="649"/>
                      </a:lnTo>
                      <a:lnTo>
                        <a:pt x="106" y="691"/>
                      </a:lnTo>
                      <a:lnTo>
                        <a:pt x="106" y="754"/>
                      </a:lnTo>
                      <a:lnTo>
                        <a:pt x="64" y="775"/>
                      </a:lnTo>
                      <a:lnTo>
                        <a:pt x="106" y="837"/>
                      </a:lnTo>
                      <a:lnTo>
                        <a:pt x="168" y="879"/>
                      </a:lnTo>
                      <a:lnTo>
                        <a:pt x="168" y="963"/>
                      </a:lnTo>
                      <a:lnTo>
                        <a:pt x="210" y="963"/>
                      </a:lnTo>
                      <a:lnTo>
                        <a:pt x="252" y="1005"/>
                      </a:lnTo>
                      <a:lnTo>
                        <a:pt x="210" y="984"/>
                      </a:lnTo>
                      <a:lnTo>
                        <a:pt x="147" y="1067"/>
                      </a:lnTo>
                      <a:lnTo>
                        <a:pt x="210" y="1109"/>
                      </a:lnTo>
                      <a:lnTo>
                        <a:pt x="357" y="1172"/>
                      </a:lnTo>
                      <a:lnTo>
                        <a:pt x="461" y="1109"/>
                      </a:lnTo>
                      <a:lnTo>
                        <a:pt x="545" y="942"/>
                      </a:lnTo>
                      <a:lnTo>
                        <a:pt x="545" y="795"/>
                      </a:lnTo>
                      <a:lnTo>
                        <a:pt x="587" y="544"/>
                      </a:lnTo>
                      <a:lnTo>
                        <a:pt x="545" y="314"/>
                      </a:lnTo>
                      <a:lnTo>
                        <a:pt x="545" y="147"/>
                      </a:lnTo>
                      <a:lnTo>
                        <a:pt x="52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9643;p35">
                  <a:extLst>
                    <a:ext uri="{FF2B5EF4-FFF2-40B4-BE49-F238E27FC236}">
                      <a16:creationId xmlns:a16="http://schemas.microsoft.com/office/drawing/2014/main" id="{677BA442-A714-6E31-4DCC-66F6593B8A7C}"/>
                    </a:ext>
                  </a:extLst>
                </p:cNvPr>
                <p:cNvSpPr/>
                <p:nvPr/>
              </p:nvSpPr>
              <p:spPr>
                <a:xfrm>
                  <a:off x="4319352" y="2375201"/>
                  <a:ext cx="182004" cy="14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" h="5378" extrusionOk="0">
                      <a:moveTo>
                        <a:pt x="817" y="0"/>
                      </a:moveTo>
                      <a:lnTo>
                        <a:pt x="733" y="42"/>
                      </a:lnTo>
                      <a:lnTo>
                        <a:pt x="712" y="21"/>
                      </a:lnTo>
                      <a:lnTo>
                        <a:pt x="503" y="126"/>
                      </a:lnTo>
                      <a:lnTo>
                        <a:pt x="524" y="209"/>
                      </a:lnTo>
                      <a:lnTo>
                        <a:pt x="608" y="251"/>
                      </a:lnTo>
                      <a:lnTo>
                        <a:pt x="524" y="335"/>
                      </a:lnTo>
                      <a:lnTo>
                        <a:pt x="336" y="356"/>
                      </a:lnTo>
                      <a:lnTo>
                        <a:pt x="252" y="335"/>
                      </a:lnTo>
                      <a:lnTo>
                        <a:pt x="43" y="419"/>
                      </a:lnTo>
                      <a:lnTo>
                        <a:pt x="1" y="544"/>
                      </a:lnTo>
                      <a:lnTo>
                        <a:pt x="43" y="670"/>
                      </a:lnTo>
                      <a:lnTo>
                        <a:pt x="126" y="649"/>
                      </a:lnTo>
                      <a:lnTo>
                        <a:pt x="126" y="691"/>
                      </a:lnTo>
                      <a:lnTo>
                        <a:pt x="189" y="733"/>
                      </a:lnTo>
                      <a:lnTo>
                        <a:pt x="147" y="879"/>
                      </a:lnTo>
                      <a:lnTo>
                        <a:pt x="210" y="900"/>
                      </a:lnTo>
                      <a:lnTo>
                        <a:pt x="294" y="837"/>
                      </a:lnTo>
                      <a:lnTo>
                        <a:pt x="252" y="963"/>
                      </a:lnTo>
                      <a:lnTo>
                        <a:pt x="315" y="1005"/>
                      </a:lnTo>
                      <a:lnTo>
                        <a:pt x="252" y="1088"/>
                      </a:lnTo>
                      <a:lnTo>
                        <a:pt x="357" y="1109"/>
                      </a:lnTo>
                      <a:lnTo>
                        <a:pt x="231" y="1256"/>
                      </a:lnTo>
                      <a:lnTo>
                        <a:pt x="231" y="1277"/>
                      </a:lnTo>
                      <a:lnTo>
                        <a:pt x="482" y="1214"/>
                      </a:lnTo>
                      <a:lnTo>
                        <a:pt x="587" y="1256"/>
                      </a:lnTo>
                      <a:lnTo>
                        <a:pt x="566" y="1381"/>
                      </a:lnTo>
                      <a:lnTo>
                        <a:pt x="629" y="1465"/>
                      </a:lnTo>
                      <a:lnTo>
                        <a:pt x="796" y="1360"/>
                      </a:lnTo>
                      <a:lnTo>
                        <a:pt x="1110" y="1423"/>
                      </a:lnTo>
                      <a:lnTo>
                        <a:pt x="1214" y="1318"/>
                      </a:lnTo>
                      <a:lnTo>
                        <a:pt x="1486" y="1360"/>
                      </a:lnTo>
                      <a:lnTo>
                        <a:pt x="1507" y="1486"/>
                      </a:lnTo>
                      <a:lnTo>
                        <a:pt x="1612" y="1632"/>
                      </a:lnTo>
                      <a:lnTo>
                        <a:pt x="1591" y="1737"/>
                      </a:lnTo>
                      <a:lnTo>
                        <a:pt x="1445" y="1737"/>
                      </a:lnTo>
                      <a:lnTo>
                        <a:pt x="1235" y="1946"/>
                      </a:lnTo>
                      <a:lnTo>
                        <a:pt x="1256" y="2114"/>
                      </a:lnTo>
                      <a:lnTo>
                        <a:pt x="1235" y="2469"/>
                      </a:lnTo>
                      <a:lnTo>
                        <a:pt x="1089" y="2616"/>
                      </a:lnTo>
                      <a:lnTo>
                        <a:pt x="1194" y="2720"/>
                      </a:lnTo>
                      <a:lnTo>
                        <a:pt x="1047" y="2930"/>
                      </a:lnTo>
                      <a:lnTo>
                        <a:pt x="942" y="2888"/>
                      </a:lnTo>
                      <a:lnTo>
                        <a:pt x="817" y="2930"/>
                      </a:lnTo>
                      <a:lnTo>
                        <a:pt x="963" y="3202"/>
                      </a:lnTo>
                      <a:lnTo>
                        <a:pt x="1089" y="3285"/>
                      </a:lnTo>
                      <a:lnTo>
                        <a:pt x="1089" y="3515"/>
                      </a:lnTo>
                      <a:lnTo>
                        <a:pt x="922" y="3704"/>
                      </a:lnTo>
                      <a:lnTo>
                        <a:pt x="984" y="3871"/>
                      </a:lnTo>
                      <a:lnTo>
                        <a:pt x="1131" y="3871"/>
                      </a:lnTo>
                      <a:lnTo>
                        <a:pt x="1089" y="3976"/>
                      </a:lnTo>
                      <a:lnTo>
                        <a:pt x="963" y="4080"/>
                      </a:lnTo>
                      <a:lnTo>
                        <a:pt x="838" y="4331"/>
                      </a:lnTo>
                      <a:lnTo>
                        <a:pt x="922" y="4457"/>
                      </a:lnTo>
                      <a:lnTo>
                        <a:pt x="922" y="4603"/>
                      </a:lnTo>
                      <a:lnTo>
                        <a:pt x="1026" y="4624"/>
                      </a:lnTo>
                      <a:lnTo>
                        <a:pt x="1173" y="4645"/>
                      </a:lnTo>
                      <a:lnTo>
                        <a:pt x="1403" y="4875"/>
                      </a:lnTo>
                      <a:lnTo>
                        <a:pt x="1382" y="4917"/>
                      </a:lnTo>
                      <a:lnTo>
                        <a:pt x="1486" y="5168"/>
                      </a:lnTo>
                      <a:lnTo>
                        <a:pt x="1675" y="5357"/>
                      </a:lnTo>
                      <a:lnTo>
                        <a:pt x="1842" y="5378"/>
                      </a:lnTo>
                      <a:lnTo>
                        <a:pt x="2010" y="5273"/>
                      </a:lnTo>
                      <a:lnTo>
                        <a:pt x="2010" y="5168"/>
                      </a:lnTo>
                      <a:lnTo>
                        <a:pt x="2093" y="5085"/>
                      </a:lnTo>
                      <a:lnTo>
                        <a:pt x="2303" y="5064"/>
                      </a:lnTo>
                      <a:lnTo>
                        <a:pt x="2470" y="4875"/>
                      </a:lnTo>
                      <a:lnTo>
                        <a:pt x="2679" y="4855"/>
                      </a:lnTo>
                      <a:lnTo>
                        <a:pt x="2784" y="4813"/>
                      </a:lnTo>
                      <a:lnTo>
                        <a:pt x="3035" y="4875"/>
                      </a:lnTo>
                      <a:lnTo>
                        <a:pt x="3181" y="4917"/>
                      </a:lnTo>
                      <a:lnTo>
                        <a:pt x="3202" y="4855"/>
                      </a:lnTo>
                      <a:lnTo>
                        <a:pt x="3307" y="4855"/>
                      </a:lnTo>
                      <a:lnTo>
                        <a:pt x="3411" y="4938"/>
                      </a:lnTo>
                      <a:lnTo>
                        <a:pt x="3495" y="4855"/>
                      </a:lnTo>
                      <a:lnTo>
                        <a:pt x="3558" y="4750"/>
                      </a:lnTo>
                      <a:lnTo>
                        <a:pt x="3663" y="4855"/>
                      </a:lnTo>
                      <a:lnTo>
                        <a:pt x="3788" y="4917"/>
                      </a:lnTo>
                      <a:lnTo>
                        <a:pt x="3914" y="4708"/>
                      </a:lnTo>
                      <a:lnTo>
                        <a:pt x="3914" y="4603"/>
                      </a:lnTo>
                      <a:lnTo>
                        <a:pt x="4248" y="4436"/>
                      </a:lnTo>
                      <a:lnTo>
                        <a:pt x="4458" y="4436"/>
                      </a:lnTo>
                      <a:lnTo>
                        <a:pt x="4520" y="4352"/>
                      </a:lnTo>
                      <a:lnTo>
                        <a:pt x="4458" y="4311"/>
                      </a:lnTo>
                      <a:lnTo>
                        <a:pt x="4499" y="4143"/>
                      </a:lnTo>
                      <a:lnTo>
                        <a:pt x="4667" y="3892"/>
                      </a:lnTo>
                      <a:lnTo>
                        <a:pt x="4667" y="3766"/>
                      </a:lnTo>
                      <a:lnTo>
                        <a:pt x="4855" y="3704"/>
                      </a:lnTo>
                      <a:lnTo>
                        <a:pt x="4981" y="3578"/>
                      </a:lnTo>
                      <a:lnTo>
                        <a:pt x="4855" y="3390"/>
                      </a:lnTo>
                      <a:lnTo>
                        <a:pt x="4771" y="3348"/>
                      </a:lnTo>
                      <a:lnTo>
                        <a:pt x="4751" y="3243"/>
                      </a:lnTo>
                      <a:lnTo>
                        <a:pt x="4646" y="3076"/>
                      </a:lnTo>
                      <a:lnTo>
                        <a:pt x="4730" y="2992"/>
                      </a:lnTo>
                      <a:lnTo>
                        <a:pt x="4960" y="2637"/>
                      </a:lnTo>
                      <a:lnTo>
                        <a:pt x="5064" y="2574"/>
                      </a:lnTo>
                      <a:lnTo>
                        <a:pt x="5232" y="2302"/>
                      </a:lnTo>
                      <a:lnTo>
                        <a:pt x="5274" y="2323"/>
                      </a:lnTo>
                      <a:lnTo>
                        <a:pt x="5253" y="2344"/>
                      </a:lnTo>
                      <a:lnTo>
                        <a:pt x="5253" y="2365"/>
                      </a:lnTo>
                      <a:lnTo>
                        <a:pt x="5336" y="2323"/>
                      </a:lnTo>
                      <a:lnTo>
                        <a:pt x="5357" y="2197"/>
                      </a:lnTo>
                      <a:lnTo>
                        <a:pt x="5295" y="2134"/>
                      </a:lnTo>
                      <a:lnTo>
                        <a:pt x="5441" y="2051"/>
                      </a:lnTo>
                      <a:lnTo>
                        <a:pt x="5567" y="1946"/>
                      </a:lnTo>
                      <a:lnTo>
                        <a:pt x="5776" y="1946"/>
                      </a:lnTo>
                      <a:lnTo>
                        <a:pt x="5964" y="1883"/>
                      </a:lnTo>
                      <a:lnTo>
                        <a:pt x="6069" y="1737"/>
                      </a:lnTo>
                      <a:lnTo>
                        <a:pt x="6278" y="1611"/>
                      </a:lnTo>
                      <a:lnTo>
                        <a:pt x="6320" y="1507"/>
                      </a:lnTo>
                      <a:lnTo>
                        <a:pt x="6341" y="1381"/>
                      </a:lnTo>
                      <a:lnTo>
                        <a:pt x="6320" y="1193"/>
                      </a:lnTo>
                      <a:lnTo>
                        <a:pt x="6424" y="1151"/>
                      </a:lnTo>
                      <a:lnTo>
                        <a:pt x="6424" y="1088"/>
                      </a:lnTo>
                      <a:lnTo>
                        <a:pt x="6341" y="1067"/>
                      </a:lnTo>
                      <a:lnTo>
                        <a:pt x="6215" y="879"/>
                      </a:lnTo>
                      <a:lnTo>
                        <a:pt x="5964" y="900"/>
                      </a:lnTo>
                      <a:lnTo>
                        <a:pt x="5797" y="837"/>
                      </a:lnTo>
                      <a:lnTo>
                        <a:pt x="5629" y="837"/>
                      </a:lnTo>
                      <a:lnTo>
                        <a:pt x="5525" y="774"/>
                      </a:lnTo>
                      <a:lnTo>
                        <a:pt x="5253" y="774"/>
                      </a:lnTo>
                      <a:lnTo>
                        <a:pt x="5148" y="879"/>
                      </a:lnTo>
                      <a:lnTo>
                        <a:pt x="5064" y="837"/>
                      </a:lnTo>
                      <a:lnTo>
                        <a:pt x="4918" y="837"/>
                      </a:lnTo>
                      <a:lnTo>
                        <a:pt x="4792" y="691"/>
                      </a:lnTo>
                      <a:lnTo>
                        <a:pt x="4688" y="753"/>
                      </a:lnTo>
                      <a:lnTo>
                        <a:pt x="4583" y="649"/>
                      </a:lnTo>
                      <a:lnTo>
                        <a:pt x="4332" y="565"/>
                      </a:lnTo>
                      <a:lnTo>
                        <a:pt x="4186" y="586"/>
                      </a:lnTo>
                      <a:lnTo>
                        <a:pt x="4207" y="523"/>
                      </a:lnTo>
                      <a:lnTo>
                        <a:pt x="4186" y="377"/>
                      </a:lnTo>
                      <a:lnTo>
                        <a:pt x="4102" y="377"/>
                      </a:lnTo>
                      <a:lnTo>
                        <a:pt x="4102" y="356"/>
                      </a:lnTo>
                      <a:lnTo>
                        <a:pt x="3997" y="314"/>
                      </a:lnTo>
                      <a:lnTo>
                        <a:pt x="3955" y="335"/>
                      </a:lnTo>
                      <a:lnTo>
                        <a:pt x="3872" y="335"/>
                      </a:lnTo>
                      <a:lnTo>
                        <a:pt x="3809" y="419"/>
                      </a:lnTo>
                      <a:lnTo>
                        <a:pt x="3495" y="230"/>
                      </a:lnTo>
                      <a:lnTo>
                        <a:pt x="3391" y="230"/>
                      </a:lnTo>
                      <a:lnTo>
                        <a:pt x="3286" y="335"/>
                      </a:lnTo>
                      <a:lnTo>
                        <a:pt x="3077" y="272"/>
                      </a:lnTo>
                      <a:lnTo>
                        <a:pt x="3035" y="168"/>
                      </a:lnTo>
                      <a:lnTo>
                        <a:pt x="2826" y="147"/>
                      </a:lnTo>
                      <a:lnTo>
                        <a:pt x="2533" y="272"/>
                      </a:lnTo>
                      <a:lnTo>
                        <a:pt x="2344" y="230"/>
                      </a:lnTo>
                      <a:lnTo>
                        <a:pt x="1926" y="168"/>
                      </a:lnTo>
                      <a:lnTo>
                        <a:pt x="1779" y="105"/>
                      </a:lnTo>
                      <a:lnTo>
                        <a:pt x="1758" y="42"/>
                      </a:lnTo>
                      <a:lnTo>
                        <a:pt x="1570" y="105"/>
                      </a:lnTo>
                      <a:lnTo>
                        <a:pt x="1403" y="147"/>
                      </a:lnTo>
                      <a:lnTo>
                        <a:pt x="1277" y="105"/>
                      </a:lnTo>
                      <a:lnTo>
                        <a:pt x="1173" y="105"/>
                      </a:lnTo>
                      <a:lnTo>
                        <a:pt x="1068" y="168"/>
                      </a:lnTo>
                      <a:lnTo>
                        <a:pt x="942" y="21"/>
                      </a:lnTo>
                      <a:lnTo>
                        <a:pt x="81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9644;p35">
                  <a:extLst>
                    <a:ext uri="{FF2B5EF4-FFF2-40B4-BE49-F238E27FC236}">
                      <a16:creationId xmlns:a16="http://schemas.microsoft.com/office/drawing/2014/main" id="{1737730C-F15D-0C13-72F0-0714CB0B6FF4}"/>
                    </a:ext>
                  </a:extLst>
                </p:cNvPr>
                <p:cNvSpPr/>
                <p:nvPr/>
              </p:nvSpPr>
              <p:spPr>
                <a:xfrm>
                  <a:off x="4856365" y="2405200"/>
                  <a:ext cx="45069" cy="37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1" h="1403" extrusionOk="0">
                      <a:moveTo>
                        <a:pt x="503" y="0"/>
                      </a:moveTo>
                      <a:lnTo>
                        <a:pt x="419" y="84"/>
                      </a:lnTo>
                      <a:lnTo>
                        <a:pt x="335" y="84"/>
                      </a:lnTo>
                      <a:lnTo>
                        <a:pt x="231" y="189"/>
                      </a:lnTo>
                      <a:lnTo>
                        <a:pt x="210" y="356"/>
                      </a:lnTo>
                      <a:lnTo>
                        <a:pt x="335" y="398"/>
                      </a:lnTo>
                      <a:lnTo>
                        <a:pt x="335" y="523"/>
                      </a:lnTo>
                      <a:lnTo>
                        <a:pt x="189" y="628"/>
                      </a:lnTo>
                      <a:lnTo>
                        <a:pt x="210" y="733"/>
                      </a:lnTo>
                      <a:lnTo>
                        <a:pt x="126" y="879"/>
                      </a:lnTo>
                      <a:lnTo>
                        <a:pt x="1" y="921"/>
                      </a:lnTo>
                      <a:lnTo>
                        <a:pt x="22" y="921"/>
                      </a:lnTo>
                      <a:lnTo>
                        <a:pt x="84" y="1025"/>
                      </a:lnTo>
                      <a:lnTo>
                        <a:pt x="168" y="1088"/>
                      </a:lnTo>
                      <a:lnTo>
                        <a:pt x="231" y="1046"/>
                      </a:lnTo>
                      <a:lnTo>
                        <a:pt x="294" y="1088"/>
                      </a:lnTo>
                      <a:lnTo>
                        <a:pt x="398" y="1046"/>
                      </a:lnTo>
                      <a:lnTo>
                        <a:pt x="294" y="1130"/>
                      </a:lnTo>
                      <a:lnTo>
                        <a:pt x="231" y="1130"/>
                      </a:lnTo>
                      <a:lnTo>
                        <a:pt x="168" y="1318"/>
                      </a:lnTo>
                      <a:lnTo>
                        <a:pt x="189" y="1402"/>
                      </a:lnTo>
                      <a:lnTo>
                        <a:pt x="419" y="1193"/>
                      </a:lnTo>
                      <a:lnTo>
                        <a:pt x="712" y="1025"/>
                      </a:lnTo>
                      <a:lnTo>
                        <a:pt x="796" y="879"/>
                      </a:lnTo>
                      <a:lnTo>
                        <a:pt x="900" y="816"/>
                      </a:lnTo>
                      <a:lnTo>
                        <a:pt x="1110" y="837"/>
                      </a:lnTo>
                      <a:lnTo>
                        <a:pt x="1152" y="795"/>
                      </a:lnTo>
                      <a:lnTo>
                        <a:pt x="1277" y="795"/>
                      </a:lnTo>
                      <a:lnTo>
                        <a:pt x="1361" y="816"/>
                      </a:lnTo>
                      <a:lnTo>
                        <a:pt x="1486" y="837"/>
                      </a:lnTo>
                      <a:lnTo>
                        <a:pt x="1591" y="733"/>
                      </a:lnTo>
                      <a:lnTo>
                        <a:pt x="1591" y="670"/>
                      </a:lnTo>
                      <a:lnTo>
                        <a:pt x="1486" y="607"/>
                      </a:lnTo>
                      <a:lnTo>
                        <a:pt x="1361" y="481"/>
                      </a:lnTo>
                      <a:lnTo>
                        <a:pt x="1235" y="461"/>
                      </a:lnTo>
                      <a:lnTo>
                        <a:pt x="1047" y="293"/>
                      </a:lnTo>
                      <a:lnTo>
                        <a:pt x="1026" y="84"/>
                      </a:lnTo>
                      <a:lnTo>
                        <a:pt x="921" y="63"/>
                      </a:lnTo>
                      <a:lnTo>
                        <a:pt x="817" y="147"/>
                      </a:lnTo>
                      <a:lnTo>
                        <a:pt x="64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9645;p35">
                  <a:extLst>
                    <a:ext uri="{FF2B5EF4-FFF2-40B4-BE49-F238E27FC236}">
                      <a16:creationId xmlns:a16="http://schemas.microsoft.com/office/drawing/2014/main" id="{888614B9-B898-6A4E-5487-F823A7AB2D68}"/>
                    </a:ext>
                  </a:extLst>
                </p:cNvPr>
                <p:cNvSpPr/>
                <p:nvPr/>
              </p:nvSpPr>
              <p:spPr>
                <a:xfrm>
                  <a:off x="5148001" y="2416508"/>
                  <a:ext cx="2974" cy="2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106" fill="none" extrusionOk="0">
                      <a:moveTo>
                        <a:pt x="105" y="105"/>
                      </a:moveTo>
                      <a:lnTo>
                        <a:pt x="0" y="1"/>
                      </a:lnTo>
                    </a:path>
                  </a:pathLst>
                </a:custGeom>
                <a:solidFill>
                  <a:schemeClr val="lt2"/>
                </a:solidFill>
                <a:ln w="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9646;p35">
                  <a:extLst>
                    <a:ext uri="{FF2B5EF4-FFF2-40B4-BE49-F238E27FC236}">
                      <a16:creationId xmlns:a16="http://schemas.microsoft.com/office/drawing/2014/main" id="{D453733E-9C98-4172-1834-412E1A19F19E}"/>
                    </a:ext>
                  </a:extLst>
                </p:cNvPr>
                <p:cNvSpPr/>
                <p:nvPr/>
              </p:nvSpPr>
              <p:spPr>
                <a:xfrm>
                  <a:off x="4772202" y="2402360"/>
                  <a:ext cx="39743" cy="3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1194" extrusionOk="0">
                      <a:moveTo>
                        <a:pt x="900" y="1"/>
                      </a:moveTo>
                      <a:lnTo>
                        <a:pt x="754" y="42"/>
                      </a:lnTo>
                      <a:lnTo>
                        <a:pt x="628" y="42"/>
                      </a:lnTo>
                      <a:lnTo>
                        <a:pt x="419" y="84"/>
                      </a:lnTo>
                      <a:lnTo>
                        <a:pt x="314" y="168"/>
                      </a:lnTo>
                      <a:lnTo>
                        <a:pt x="210" y="189"/>
                      </a:lnTo>
                      <a:lnTo>
                        <a:pt x="42" y="273"/>
                      </a:lnTo>
                      <a:lnTo>
                        <a:pt x="63" y="356"/>
                      </a:lnTo>
                      <a:lnTo>
                        <a:pt x="21" y="398"/>
                      </a:lnTo>
                      <a:lnTo>
                        <a:pt x="21" y="377"/>
                      </a:lnTo>
                      <a:lnTo>
                        <a:pt x="1" y="586"/>
                      </a:lnTo>
                      <a:lnTo>
                        <a:pt x="21" y="796"/>
                      </a:lnTo>
                      <a:lnTo>
                        <a:pt x="126" y="942"/>
                      </a:lnTo>
                      <a:lnTo>
                        <a:pt x="168" y="1089"/>
                      </a:lnTo>
                      <a:lnTo>
                        <a:pt x="314" y="1193"/>
                      </a:lnTo>
                      <a:lnTo>
                        <a:pt x="314" y="1151"/>
                      </a:lnTo>
                      <a:lnTo>
                        <a:pt x="524" y="1026"/>
                      </a:lnTo>
                      <a:lnTo>
                        <a:pt x="691" y="984"/>
                      </a:lnTo>
                      <a:lnTo>
                        <a:pt x="691" y="921"/>
                      </a:lnTo>
                      <a:lnTo>
                        <a:pt x="837" y="838"/>
                      </a:lnTo>
                      <a:lnTo>
                        <a:pt x="1110" y="879"/>
                      </a:lnTo>
                      <a:lnTo>
                        <a:pt x="1256" y="796"/>
                      </a:lnTo>
                      <a:lnTo>
                        <a:pt x="1361" y="775"/>
                      </a:lnTo>
                      <a:lnTo>
                        <a:pt x="1402" y="712"/>
                      </a:lnTo>
                      <a:lnTo>
                        <a:pt x="1402" y="607"/>
                      </a:lnTo>
                      <a:lnTo>
                        <a:pt x="1382" y="461"/>
                      </a:lnTo>
                      <a:lnTo>
                        <a:pt x="1214" y="189"/>
                      </a:lnTo>
                      <a:lnTo>
                        <a:pt x="984" y="1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6" name="Google Shape;9647;p35">
                  <a:extLst>
                    <a:ext uri="{FF2B5EF4-FFF2-40B4-BE49-F238E27FC236}">
                      <a16:creationId xmlns:a16="http://schemas.microsoft.com/office/drawing/2014/main" id="{00AE1667-3642-D424-8E76-078D7434DD91}"/>
                    </a:ext>
                  </a:extLst>
                </p:cNvPr>
                <p:cNvSpPr/>
                <p:nvPr/>
              </p:nvSpPr>
              <p:spPr>
                <a:xfrm>
                  <a:off x="4739597" y="2329918"/>
                  <a:ext cx="66428" cy="83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3077" extrusionOk="0">
                      <a:moveTo>
                        <a:pt x="461" y="0"/>
                      </a:moveTo>
                      <a:lnTo>
                        <a:pt x="336" y="105"/>
                      </a:lnTo>
                      <a:lnTo>
                        <a:pt x="315" y="147"/>
                      </a:lnTo>
                      <a:lnTo>
                        <a:pt x="210" y="147"/>
                      </a:lnTo>
                      <a:lnTo>
                        <a:pt x="64" y="210"/>
                      </a:lnTo>
                      <a:lnTo>
                        <a:pt x="1" y="272"/>
                      </a:lnTo>
                      <a:lnTo>
                        <a:pt x="22" y="314"/>
                      </a:lnTo>
                      <a:lnTo>
                        <a:pt x="64" y="461"/>
                      </a:lnTo>
                      <a:lnTo>
                        <a:pt x="105" y="628"/>
                      </a:lnTo>
                      <a:lnTo>
                        <a:pt x="168" y="670"/>
                      </a:lnTo>
                      <a:lnTo>
                        <a:pt x="273" y="691"/>
                      </a:lnTo>
                      <a:lnTo>
                        <a:pt x="273" y="754"/>
                      </a:lnTo>
                      <a:lnTo>
                        <a:pt x="231" y="754"/>
                      </a:lnTo>
                      <a:lnTo>
                        <a:pt x="105" y="775"/>
                      </a:lnTo>
                      <a:lnTo>
                        <a:pt x="126" y="879"/>
                      </a:lnTo>
                      <a:lnTo>
                        <a:pt x="147" y="900"/>
                      </a:lnTo>
                      <a:lnTo>
                        <a:pt x="210" y="879"/>
                      </a:lnTo>
                      <a:lnTo>
                        <a:pt x="273" y="879"/>
                      </a:lnTo>
                      <a:lnTo>
                        <a:pt x="252" y="1047"/>
                      </a:lnTo>
                      <a:lnTo>
                        <a:pt x="147" y="1193"/>
                      </a:lnTo>
                      <a:lnTo>
                        <a:pt x="147" y="1277"/>
                      </a:lnTo>
                      <a:lnTo>
                        <a:pt x="315" y="1402"/>
                      </a:lnTo>
                      <a:lnTo>
                        <a:pt x="419" y="1423"/>
                      </a:lnTo>
                      <a:lnTo>
                        <a:pt x="461" y="1486"/>
                      </a:lnTo>
                      <a:lnTo>
                        <a:pt x="440" y="1570"/>
                      </a:lnTo>
                      <a:lnTo>
                        <a:pt x="336" y="1507"/>
                      </a:lnTo>
                      <a:lnTo>
                        <a:pt x="273" y="1528"/>
                      </a:lnTo>
                      <a:lnTo>
                        <a:pt x="273" y="1674"/>
                      </a:lnTo>
                      <a:lnTo>
                        <a:pt x="419" y="1821"/>
                      </a:lnTo>
                      <a:lnTo>
                        <a:pt x="356" y="1842"/>
                      </a:lnTo>
                      <a:lnTo>
                        <a:pt x="482" y="1988"/>
                      </a:lnTo>
                      <a:lnTo>
                        <a:pt x="482" y="2051"/>
                      </a:lnTo>
                      <a:lnTo>
                        <a:pt x="545" y="2135"/>
                      </a:lnTo>
                      <a:lnTo>
                        <a:pt x="670" y="2135"/>
                      </a:lnTo>
                      <a:lnTo>
                        <a:pt x="754" y="2218"/>
                      </a:lnTo>
                      <a:lnTo>
                        <a:pt x="900" y="2239"/>
                      </a:lnTo>
                      <a:lnTo>
                        <a:pt x="900" y="2365"/>
                      </a:lnTo>
                      <a:lnTo>
                        <a:pt x="838" y="2448"/>
                      </a:lnTo>
                      <a:lnTo>
                        <a:pt x="796" y="2511"/>
                      </a:lnTo>
                      <a:lnTo>
                        <a:pt x="859" y="2532"/>
                      </a:lnTo>
                      <a:lnTo>
                        <a:pt x="942" y="2658"/>
                      </a:lnTo>
                      <a:lnTo>
                        <a:pt x="984" y="2658"/>
                      </a:lnTo>
                      <a:lnTo>
                        <a:pt x="1089" y="2741"/>
                      </a:lnTo>
                      <a:lnTo>
                        <a:pt x="1152" y="2846"/>
                      </a:lnTo>
                      <a:lnTo>
                        <a:pt x="1152" y="2992"/>
                      </a:lnTo>
                      <a:lnTo>
                        <a:pt x="1172" y="3076"/>
                      </a:lnTo>
                      <a:lnTo>
                        <a:pt x="1214" y="3034"/>
                      </a:lnTo>
                      <a:lnTo>
                        <a:pt x="1193" y="2951"/>
                      </a:lnTo>
                      <a:lnTo>
                        <a:pt x="1361" y="2867"/>
                      </a:lnTo>
                      <a:lnTo>
                        <a:pt x="1465" y="2846"/>
                      </a:lnTo>
                      <a:lnTo>
                        <a:pt x="1570" y="2762"/>
                      </a:lnTo>
                      <a:lnTo>
                        <a:pt x="1779" y="2720"/>
                      </a:lnTo>
                      <a:lnTo>
                        <a:pt x="1905" y="2720"/>
                      </a:lnTo>
                      <a:lnTo>
                        <a:pt x="2051" y="2679"/>
                      </a:lnTo>
                      <a:lnTo>
                        <a:pt x="2135" y="2679"/>
                      </a:lnTo>
                      <a:lnTo>
                        <a:pt x="2198" y="2574"/>
                      </a:lnTo>
                      <a:lnTo>
                        <a:pt x="2114" y="2469"/>
                      </a:lnTo>
                      <a:lnTo>
                        <a:pt x="2093" y="2365"/>
                      </a:lnTo>
                      <a:lnTo>
                        <a:pt x="2302" y="2197"/>
                      </a:lnTo>
                      <a:lnTo>
                        <a:pt x="2344" y="2051"/>
                      </a:lnTo>
                      <a:lnTo>
                        <a:pt x="2261" y="1925"/>
                      </a:lnTo>
                      <a:lnTo>
                        <a:pt x="2093" y="1737"/>
                      </a:lnTo>
                      <a:lnTo>
                        <a:pt x="2030" y="1507"/>
                      </a:lnTo>
                      <a:lnTo>
                        <a:pt x="2114" y="1423"/>
                      </a:lnTo>
                      <a:lnTo>
                        <a:pt x="2093" y="1319"/>
                      </a:lnTo>
                      <a:lnTo>
                        <a:pt x="2051" y="1193"/>
                      </a:lnTo>
                      <a:lnTo>
                        <a:pt x="2030" y="1109"/>
                      </a:lnTo>
                      <a:lnTo>
                        <a:pt x="2135" y="984"/>
                      </a:lnTo>
                      <a:lnTo>
                        <a:pt x="1926" y="963"/>
                      </a:lnTo>
                      <a:lnTo>
                        <a:pt x="1842" y="1088"/>
                      </a:lnTo>
                      <a:lnTo>
                        <a:pt x="1737" y="1005"/>
                      </a:lnTo>
                      <a:lnTo>
                        <a:pt x="1633" y="1047"/>
                      </a:lnTo>
                      <a:lnTo>
                        <a:pt x="1591" y="963"/>
                      </a:lnTo>
                      <a:lnTo>
                        <a:pt x="1382" y="879"/>
                      </a:lnTo>
                      <a:lnTo>
                        <a:pt x="1361" y="837"/>
                      </a:lnTo>
                      <a:lnTo>
                        <a:pt x="1424" y="691"/>
                      </a:lnTo>
                      <a:lnTo>
                        <a:pt x="1277" y="565"/>
                      </a:lnTo>
                      <a:lnTo>
                        <a:pt x="1110" y="482"/>
                      </a:lnTo>
                      <a:lnTo>
                        <a:pt x="1089" y="377"/>
                      </a:lnTo>
                      <a:lnTo>
                        <a:pt x="900" y="168"/>
                      </a:lnTo>
                      <a:lnTo>
                        <a:pt x="880" y="105"/>
                      </a:lnTo>
                      <a:lnTo>
                        <a:pt x="754" y="63"/>
                      </a:lnTo>
                      <a:lnTo>
                        <a:pt x="670" y="42"/>
                      </a:lnTo>
                      <a:lnTo>
                        <a:pt x="566" y="21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6" name="Google Shape;9648;p35">
                <a:extLst>
                  <a:ext uri="{FF2B5EF4-FFF2-40B4-BE49-F238E27FC236}">
                    <a16:creationId xmlns:a16="http://schemas.microsoft.com/office/drawing/2014/main" id="{82FF754C-53D7-E87B-0783-794C942B6EDC}"/>
                  </a:ext>
                </a:extLst>
              </p:cNvPr>
              <p:cNvSpPr/>
              <p:nvPr/>
            </p:nvSpPr>
            <p:spPr>
              <a:xfrm>
                <a:off x="-2225525" y="3646783"/>
                <a:ext cx="19192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7677" h="1884" extrusionOk="0">
                    <a:moveTo>
                      <a:pt x="0" y="1884"/>
                    </a:moveTo>
                    <a:cubicBezTo>
                      <a:pt x="2042" y="294"/>
                      <a:pt x="5570" y="-770"/>
                      <a:pt x="7677" y="732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" name="Google Shape;9649;p35">
                <a:extLst>
                  <a:ext uri="{FF2B5EF4-FFF2-40B4-BE49-F238E27FC236}">
                    <a16:creationId xmlns:a16="http://schemas.microsoft.com/office/drawing/2014/main" id="{D0B7B97B-12FE-027E-4CC3-9C83E409E8F6}"/>
                  </a:ext>
                </a:extLst>
              </p:cNvPr>
              <p:cNvSpPr/>
              <p:nvPr/>
            </p:nvSpPr>
            <p:spPr>
              <a:xfrm>
                <a:off x="-2012875" y="3689950"/>
                <a:ext cx="2382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124" extrusionOk="0">
                    <a:moveTo>
                      <a:pt x="0" y="0"/>
                    </a:moveTo>
                    <a:cubicBezTo>
                      <a:pt x="0" y="1089"/>
                      <a:pt x="327" y="2234"/>
                      <a:pt x="953" y="3124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" name="Google Shape;9650;p35">
              <a:extLst>
                <a:ext uri="{FF2B5EF4-FFF2-40B4-BE49-F238E27FC236}">
                  <a16:creationId xmlns:a16="http://schemas.microsoft.com/office/drawing/2014/main" id="{DDD9EA0F-5D7B-307D-2EBF-5FD6AA200185}"/>
                </a:ext>
              </a:extLst>
            </p:cNvPr>
            <p:cNvSpPr/>
            <p:nvPr/>
          </p:nvSpPr>
          <p:spPr>
            <a:xfrm>
              <a:off x="693801" y="1190601"/>
              <a:ext cx="495172" cy="401558"/>
            </a:xfrm>
            <a:custGeom>
              <a:avLst/>
              <a:gdLst/>
              <a:ahLst/>
              <a:cxnLst/>
              <a:rect l="l" t="t" r="r" b="b"/>
              <a:pathLst>
                <a:path w="15456" h="12534" extrusionOk="0">
                  <a:moveTo>
                    <a:pt x="5299" y="0"/>
                  </a:moveTo>
                  <a:cubicBezTo>
                    <a:pt x="5275" y="453"/>
                    <a:pt x="5252" y="893"/>
                    <a:pt x="5228" y="1346"/>
                  </a:cubicBezTo>
                  <a:cubicBezTo>
                    <a:pt x="4930" y="1084"/>
                    <a:pt x="4621" y="810"/>
                    <a:pt x="4228" y="727"/>
                  </a:cubicBezTo>
                  <a:cubicBezTo>
                    <a:pt x="4172" y="716"/>
                    <a:pt x="4115" y="711"/>
                    <a:pt x="4058" y="711"/>
                  </a:cubicBezTo>
                  <a:cubicBezTo>
                    <a:pt x="3717" y="711"/>
                    <a:pt x="3357" y="889"/>
                    <a:pt x="3275" y="1215"/>
                  </a:cubicBezTo>
                  <a:cubicBezTo>
                    <a:pt x="3763" y="1298"/>
                    <a:pt x="4311" y="1417"/>
                    <a:pt x="4561" y="1846"/>
                  </a:cubicBezTo>
                  <a:cubicBezTo>
                    <a:pt x="4779" y="2209"/>
                    <a:pt x="4481" y="2791"/>
                    <a:pt x="4116" y="2791"/>
                  </a:cubicBezTo>
                  <a:cubicBezTo>
                    <a:pt x="4063" y="2791"/>
                    <a:pt x="4008" y="2778"/>
                    <a:pt x="3954" y="2751"/>
                  </a:cubicBezTo>
                  <a:lnTo>
                    <a:pt x="3954" y="2751"/>
                  </a:lnTo>
                  <a:cubicBezTo>
                    <a:pt x="4466" y="3156"/>
                    <a:pt x="5073" y="3429"/>
                    <a:pt x="5716" y="3537"/>
                  </a:cubicBezTo>
                  <a:cubicBezTo>
                    <a:pt x="5796" y="4062"/>
                    <a:pt x="5238" y="4374"/>
                    <a:pt x="4687" y="4374"/>
                  </a:cubicBezTo>
                  <a:cubicBezTo>
                    <a:pt x="4501" y="4374"/>
                    <a:pt x="4316" y="4338"/>
                    <a:pt x="4156" y="4263"/>
                  </a:cubicBezTo>
                  <a:cubicBezTo>
                    <a:pt x="3513" y="3953"/>
                    <a:pt x="3049" y="3346"/>
                    <a:pt x="2370" y="3132"/>
                  </a:cubicBezTo>
                  <a:cubicBezTo>
                    <a:pt x="2313" y="3117"/>
                    <a:pt x="2248" y="3109"/>
                    <a:pt x="2183" y="3109"/>
                  </a:cubicBezTo>
                  <a:cubicBezTo>
                    <a:pt x="1990" y="3109"/>
                    <a:pt x="1793" y="3180"/>
                    <a:pt x="1775" y="3358"/>
                  </a:cubicBezTo>
                  <a:cubicBezTo>
                    <a:pt x="1775" y="3441"/>
                    <a:pt x="1799" y="3525"/>
                    <a:pt x="1846" y="3596"/>
                  </a:cubicBezTo>
                  <a:cubicBezTo>
                    <a:pt x="2144" y="4084"/>
                    <a:pt x="2704" y="4358"/>
                    <a:pt x="3132" y="4763"/>
                  </a:cubicBezTo>
                  <a:cubicBezTo>
                    <a:pt x="3549" y="5156"/>
                    <a:pt x="3847" y="5846"/>
                    <a:pt x="3478" y="6299"/>
                  </a:cubicBezTo>
                  <a:cubicBezTo>
                    <a:pt x="3323" y="6454"/>
                    <a:pt x="3132" y="6585"/>
                    <a:pt x="2918" y="6656"/>
                  </a:cubicBezTo>
                  <a:lnTo>
                    <a:pt x="1" y="7954"/>
                  </a:lnTo>
                  <a:lnTo>
                    <a:pt x="2597" y="8097"/>
                  </a:lnTo>
                  <a:cubicBezTo>
                    <a:pt x="2616" y="8096"/>
                    <a:pt x="2635" y="8095"/>
                    <a:pt x="2654" y="8095"/>
                  </a:cubicBezTo>
                  <a:cubicBezTo>
                    <a:pt x="2859" y="8095"/>
                    <a:pt x="3054" y="8153"/>
                    <a:pt x="3239" y="8251"/>
                  </a:cubicBezTo>
                  <a:cubicBezTo>
                    <a:pt x="3537" y="8454"/>
                    <a:pt x="3597" y="8859"/>
                    <a:pt x="3644" y="9216"/>
                  </a:cubicBezTo>
                  <a:cubicBezTo>
                    <a:pt x="3799" y="10311"/>
                    <a:pt x="4251" y="11597"/>
                    <a:pt x="5335" y="11800"/>
                  </a:cubicBezTo>
                  <a:cubicBezTo>
                    <a:pt x="5740" y="11871"/>
                    <a:pt x="6156" y="11776"/>
                    <a:pt x="6526" y="11907"/>
                  </a:cubicBezTo>
                  <a:cubicBezTo>
                    <a:pt x="6871" y="12026"/>
                    <a:pt x="7121" y="12323"/>
                    <a:pt x="7466" y="12454"/>
                  </a:cubicBezTo>
                  <a:cubicBezTo>
                    <a:pt x="7607" y="12509"/>
                    <a:pt x="7752" y="12534"/>
                    <a:pt x="7899" y="12534"/>
                  </a:cubicBezTo>
                  <a:cubicBezTo>
                    <a:pt x="8322" y="12534"/>
                    <a:pt x="8752" y="12330"/>
                    <a:pt x="9097" y="12073"/>
                  </a:cubicBezTo>
                  <a:cubicBezTo>
                    <a:pt x="9562" y="11728"/>
                    <a:pt x="9966" y="11288"/>
                    <a:pt x="10502" y="11038"/>
                  </a:cubicBezTo>
                  <a:cubicBezTo>
                    <a:pt x="11729" y="10466"/>
                    <a:pt x="13467" y="11049"/>
                    <a:pt x="14372" y="10025"/>
                  </a:cubicBezTo>
                  <a:cubicBezTo>
                    <a:pt x="15455" y="8775"/>
                    <a:pt x="14074" y="6513"/>
                    <a:pt x="15181" y="5299"/>
                  </a:cubicBezTo>
                  <a:cubicBezTo>
                    <a:pt x="14980" y="5107"/>
                    <a:pt x="14743" y="5039"/>
                    <a:pt x="14485" y="5039"/>
                  </a:cubicBezTo>
                  <a:cubicBezTo>
                    <a:pt x="13887" y="5039"/>
                    <a:pt x="13176" y="5399"/>
                    <a:pt x="12528" y="5399"/>
                  </a:cubicBezTo>
                  <a:cubicBezTo>
                    <a:pt x="12381" y="5399"/>
                    <a:pt x="12236" y="5380"/>
                    <a:pt x="12098" y="5334"/>
                  </a:cubicBezTo>
                  <a:cubicBezTo>
                    <a:pt x="11717" y="5203"/>
                    <a:pt x="11443" y="4894"/>
                    <a:pt x="11121" y="4644"/>
                  </a:cubicBezTo>
                  <a:cubicBezTo>
                    <a:pt x="10592" y="4236"/>
                    <a:pt x="9954" y="4045"/>
                    <a:pt x="9312" y="4045"/>
                  </a:cubicBezTo>
                  <a:cubicBezTo>
                    <a:pt x="8642" y="4045"/>
                    <a:pt x="7967" y="4254"/>
                    <a:pt x="7407" y="4644"/>
                  </a:cubicBezTo>
                  <a:cubicBezTo>
                    <a:pt x="6514" y="3882"/>
                    <a:pt x="6930" y="2786"/>
                    <a:pt x="7276" y="1858"/>
                  </a:cubicBezTo>
                  <a:cubicBezTo>
                    <a:pt x="7514" y="1227"/>
                    <a:pt x="7561" y="334"/>
                    <a:pt x="6966" y="48"/>
                  </a:cubicBezTo>
                  <a:lnTo>
                    <a:pt x="6537" y="2155"/>
                  </a:lnTo>
                  <a:cubicBezTo>
                    <a:pt x="6002" y="1513"/>
                    <a:pt x="5585" y="786"/>
                    <a:pt x="5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1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7" name="Google Shape;12347;p46"/>
          <p:cNvSpPr/>
          <p:nvPr/>
        </p:nvSpPr>
        <p:spPr>
          <a:xfrm rot="-5400000">
            <a:off x="755929" y="2541608"/>
            <a:ext cx="1744800" cy="1744800"/>
          </a:xfrm>
          <a:prstGeom prst="blockArc">
            <a:avLst>
              <a:gd name="adj1" fmla="val 11209363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ángulo: esquina doblada 5">
            <a:extLst>
              <a:ext uri="{FF2B5EF4-FFF2-40B4-BE49-F238E27FC236}">
                <a16:creationId xmlns:a16="http://schemas.microsoft.com/office/drawing/2014/main" id="{7AAAE4A2-0447-7B91-BD9C-CBBE042F896F}"/>
              </a:ext>
            </a:extLst>
          </p:cNvPr>
          <p:cNvSpPr/>
          <p:nvPr/>
        </p:nvSpPr>
        <p:spPr>
          <a:xfrm>
            <a:off x="755929" y="555812"/>
            <a:ext cx="7632142" cy="3730596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 sz="6600" dirty="0">
              <a:cs typeface="Arial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A308DA6-57A8-79B9-280F-DAE0AD27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391" y="2618177"/>
            <a:ext cx="4793216" cy="945330"/>
          </a:xfr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000" b="1" dirty="0">
                <a:latin typeface="Fira Sans Extra Condensed Mediu"/>
              </a:rPr>
              <a:t>Break up </a:t>
            </a:r>
            <a:r>
              <a:rPr lang="es-ES" sz="2000" b="1" dirty="0" err="1">
                <a:latin typeface="Fira Sans Extra Condensed Mediu"/>
              </a:rPr>
              <a:t>of</a:t>
            </a:r>
            <a:r>
              <a:rPr lang="es-ES" sz="2000" b="1" dirty="0">
                <a:latin typeface="Fira Sans Extra Condensed Mediu"/>
              </a:rPr>
              <a:t> Yugoslavia</a:t>
            </a:r>
          </a:p>
        </p:txBody>
      </p:sp>
      <p:sp>
        <p:nvSpPr>
          <p:cNvPr id="4" name="Rectángulo: esquina doblada 5">
            <a:extLst>
              <a:ext uri="{FF2B5EF4-FFF2-40B4-BE49-F238E27FC236}">
                <a16:creationId xmlns:a16="http://schemas.microsoft.com/office/drawing/2014/main" id="{AEA088DA-AA8D-B44D-B664-91FA5171F589}"/>
              </a:ext>
            </a:extLst>
          </p:cNvPr>
          <p:cNvSpPr/>
          <p:nvPr/>
        </p:nvSpPr>
        <p:spPr>
          <a:xfrm>
            <a:off x="3780084" y="886098"/>
            <a:ext cx="1583829" cy="1509651"/>
          </a:xfrm>
          <a:prstGeom prst="foldedCorner">
            <a:avLst/>
          </a:prstGeom>
          <a:solidFill>
            <a:srgbClr val="7130A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6600" dirty="0"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1102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583;p35">
            <a:extLst>
              <a:ext uri="{FF2B5EF4-FFF2-40B4-BE49-F238E27FC236}">
                <a16:creationId xmlns:a16="http://schemas.microsoft.com/office/drawing/2014/main" id="{B60DC925-1071-E8B9-EF88-350EE20179EF}"/>
              </a:ext>
            </a:extLst>
          </p:cNvPr>
          <p:cNvGrpSpPr/>
          <p:nvPr/>
        </p:nvGrpSpPr>
        <p:grpSpPr>
          <a:xfrm>
            <a:off x="5198264" y="1017725"/>
            <a:ext cx="4316472" cy="3890401"/>
            <a:chOff x="693801" y="951211"/>
            <a:chExt cx="4063726" cy="3615872"/>
          </a:xfrm>
        </p:grpSpPr>
        <p:grpSp>
          <p:nvGrpSpPr>
            <p:cNvPr id="5" name="Google Shape;9584;p35">
              <a:extLst>
                <a:ext uri="{FF2B5EF4-FFF2-40B4-BE49-F238E27FC236}">
                  <a16:creationId xmlns:a16="http://schemas.microsoft.com/office/drawing/2014/main" id="{C78AD532-0ED4-55D7-AF98-2D8DD8D8067B}"/>
                </a:ext>
              </a:extLst>
            </p:cNvPr>
            <p:cNvGrpSpPr/>
            <p:nvPr/>
          </p:nvGrpSpPr>
          <p:grpSpPr>
            <a:xfrm>
              <a:off x="930927" y="951211"/>
              <a:ext cx="3826600" cy="3615872"/>
              <a:chOff x="-5119523" y="904673"/>
              <a:chExt cx="3826600" cy="3615872"/>
            </a:xfrm>
          </p:grpSpPr>
          <p:grpSp>
            <p:nvGrpSpPr>
              <p:cNvPr id="7" name="Google Shape;9585;p35">
                <a:extLst>
                  <a:ext uri="{FF2B5EF4-FFF2-40B4-BE49-F238E27FC236}">
                    <a16:creationId xmlns:a16="http://schemas.microsoft.com/office/drawing/2014/main" id="{4FF6C57E-257E-2AAB-4565-8A197694DA7F}"/>
                  </a:ext>
                </a:extLst>
              </p:cNvPr>
              <p:cNvGrpSpPr/>
              <p:nvPr/>
            </p:nvGrpSpPr>
            <p:grpSpPr>
              <a:xfrm>
                <a:off x="-5119523" y="904673"/>
                <a:ext cx="3826600" cy="3615872"/>
                <a:chOff x="4302185" y="1718628"/>
                <a:chExt cx="848790" cy="802048"/>
              </a:xfrm>
            </p:grpSpPr>
            <p:grpSp>
              <p:nvGrpSpPr>
                <p:cNvPr id="10" name="Google Shape;9586;p35">
                  <a:extLst>
                    <a:ext uri="{FF2B5EF4-FFF2-40B4-BE49-F238E27FC236}">
                      <a16:creationId xmlns:a16="http://schemas.microsoft.com/office/drawing/2014/main" id="{78E9BBA9-89CC-6CFE-2DB3-446D5B222DCD}"/>
                    </a:ext>
                  </a:extLst>
                </p:cNvPr>
                <p:cNvGrpSpPr/>
                <p:nvPr/>
              </p:nvGrpSpPr>
              <p:grpSpPr>
                <a:xfrm>
                  <a:off x="4764710" y="2400023"/>
                  <a:ext cx="106568" cy="112663"/>
                  <a:chOff x="3960625" y="2587825"/>
                  <a:chExt cx="94050" cy="104125"/>
                </a:xfrm>
              </p:grpSpPr>
              <p:sp>
                <p:nvSpPr>
                  <p:cNvPr id="70" name="Google Shape;9587;p35">
                    <a:extLst>
                      <a:ext uri="{FF2B5EF4-FFF2-40B4-BE49-F238E27FC236}">
                        <a16:creationId xmlns:a16="http://schemas.microsoft.com/office/drawing/2014/main" id="{D42F1D35-0D01-B039-53CE-8C99CBA6256E}"/>
                      </a:ext>
                    </a:extLst>
                  </p:cNvPr>
                  <p:cNvSpPr/>
                  <p:nvPr/>
                </p:nvSpPr>
                <p:spPr>
                  <a:xfrm>
                    <a:off x="3960625" y="2587825"/>
                    <a:ext cx="94050" cy="5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2" h="2048" extrusionOk="0">
                        <a:moveTo>
                          <a:pt x="190" y="2048"/>
                        </a:moveTo>
                        <a:lnTo>
                          <a:pt x="0" y="1762"/>
                        </a:lnTo>
                        <a:lnTo>
                          <a:pt x="309" y="1048"/>
                        </a:lnTo>
                        <a:lnTo>
                          <a:pt x="3762" y="0"/>
                        </a:lnTo>
                        <a:lnTo>
                          <a:pt x="3714" y="1072"/>
                        </a:lnTo>
                        <a:lnTo>
                          <a:pt x="2929" y="1143"/>
                        </a:lnTo>
                        <a:lnTo>
                          <a:pt x="2167" y="100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71" name="Google Shape;9588;p35">
                    <a:extLst>
                      <a:ext uri="{FF2B5EF4-FFF2-40B4-BE49-F238E27FC236}">
                        <a16:creationId xmlns:a16="http://schemas.microsoft.com/office/drawing/2014/main" id="{1F4874AB-268B-63E7-9445-042D626E7A6C}"/>
                      </a:ext>
                    </a:extLst>
                  </p:cNvPr>
                  <p:cNvSpPr/>
                  <p:nvPr/>
                </p:nvSpPr>
                <p:spPr>
                  <a:xfrm>
                    <a:off x="3963000" y="2596725"/>
                    <a:ext cx="86850" cy="9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4" h="3809" extrusionOk="0">
                        <a:moveTo>
                          <a:pt x="1549" y="2009"/>
                        </a:moveTo>
                        <a:lnTo>
                          <a:pt x="1632" y="2030"/>
                        </a:lnTo>
                        <a:lnTo>
                          <a:pt x="1695" y="2093"/>
                        </a:lnTo>
                        <a:lnTo>
                          <a:pt x="1674" y="2135"/>
                        </a:lnTo>
                        <a:lnTo>
                          <a:pt x="1674" y="2189"/>
                        </a:lnTo>
                        <a:lnTo>
                          <a:pt x="1674" y="2189"/>
                        </a:lnTo>
                        <a:cubicBezTo>
                          <a:pt x="1645" y="2167"/>
                          <a:pt x="1613" y="2146"/>
                          <a:pt x="1569" y="2135"/>
                        </a:cubicBezTo>
                        <a:cubicBezTo>
                          <a:pt x="1549" y="2114"/>
                          <a:pt x="1528" y="2114"/>
                          <a:pt x="1486" y="2114"/>
                        </a:cubicBezTo>
                        <a:lnTo>
                          <a:pt x="1549" y="2072"/>
                        </a:lnTo>
                        <a:lnTo>
                          <a:pt x="1549" y="2009"/>
                        </a:lnTo>
                        <a:close/>
                        <a:moveTo>
                          <a:pt x="3327" y="1"/>
                        </a:moveTo>
                        <a:lnTo>
                          <a:pt x="3201" y="105"/>
                        </a:lnTo>
                        <a:lnTo>
                          <a:pt x="3201" y="231"/>
                        </a:lnTo>
                        <a:lnTo>
                          <a:pt x="3243" y="335"/>
                        </a:lnTo>
                        <a:lnTo>
                          <a:pt x="3160" y="377"/>
                        </a:lnTo>
                        <a:lnTo>
                          <a:pt x="2929" y="356"/>
                        </a:lnTo>
                        <a:lnTo>
                          <a:pt x="2825" y="419"/>
                        </a:lnTo>
                        <a:lnTo>
                          <a:pt x="2720" y="356"/>
                        </a:lnTo>
                        <a:lnTo>
                          <a:pt x="2616" y="356"/>
                        </a:lnTo>
                        <a:lnTo>
                          <a:pt x="2532" y="419"/>
                        </a:lnTo>
                        <a:lnTo>
                          <a:pt x="2427" y="419"/>
                        </a:lnTo>
                        <a:lnTo>
                          <a:pt x="2406" y="314"/>
                        </a:lnTo>
                        <a:lnTo>
                          <a:pt x="2260" y="314"/>
                        </a:lnTo>
                        <a:lnTo>
                          <a:pt x="2113" y="273"/>
                        </a:lnTo>
                        <a:lnTo>
                          <a:pt x="2009" y="377"/>
                        </a:lnTo>
                        <a:lnTo>
                          <a:pt x="1862" y="419"/>
                        </a:lnTo>
                        <a:lnTo>
                          <a:pt x="1674" y="419"/>
                        </a:lnTo>
                        <a:lnTo>
                          <a:pt x="1632" y="377"/>
                        </a:lnTo>
                        <a:lnTo>
                          <a:pt x="1549" y="440"/>
                        </a:lnTo>
                        <a:lnTo>
                          <a:pt x="1444" y="440"/>
                        </a:lnTo>
                        <a:lnTo>
                          <a:pt x="1318" y="524"/>
                        </a:lnTo>
                        <a:lnTo>
                          <a:pt x="1025" y="524"/>
                        </a:lnTo>
                        <a:lnTo>
                          <a:pt x="900" y="586"/>
                        </a:lnTo>
                        <a:lnTo>
                          <a:pt x="900" y="649"/>
                        </a:lnTo>
                        <a:lnTo>
                          <a:pt x="732" y="691"/>
                        </a:lnTo>
                        <a:lnTo>
                          <a:pt x="502" y="838"/>
                        </a:lnTo>
                        <a:lnTo>
                          <a:pt x="481" y="984"/>
                        </a:lnTo>
                        <a:lnTo>
                          <a:pt x="398" y="1151"/>
                        </a:lnTo>
                        <a:lnTo>
                          <a:pt x="168" y="1214"/>
                        </a:lnTo>
                        <a:lnTo>
                          <a:pt x="168" y="1361"/>
                        </a:lnTo>
                        <a:lnTo>
                          <a:pt x="84" y="1507"/>
                        </a:lnTo>
                        <a:lnTo>
                          <a:pt x="0" y="1570"/>
                        </a:lnTo>
                        <a:lnTo>
                          <a:pt x="0" y="1716"/>
                        </a:lnTo>
                        <a:lnTo>
                          <a:pt x="209" y="1884"/>
                        </a:lnTo>
                        <a:lnTo>
                          <a:pt x="335" y="2072"/>
                        </a:lnTo>
                        <a:lnTo>
                          <a:pt x="398" y="2093"/>
                        </a:lnTo>
                        <a:lnTo>
                          <a:pt x="398" y="2135"/>
                        </a:lnTo>
                        <a:lnTo>
                          <a:pt x="544" y="2365"/>
                        </a:lnTo>
                        <a:lnTo>
                          <a:pt x="586" y="2532"/>
                        </a:lnTo>
                        <a:lnTo>
                          <a:pt x="649" y="2553"/>
                        </a:lnTo>
                        <a:lnTo>
                          <a:pt x="753" y="2449"/>
                        </a:lnTo>
                        <a:lnTo>
                          <a:pt x="837" y="2553"/>
                        </a:lnTo>
                        <a:lnTo>
                          <a:pt x="963" y="2595"/>
                        </a:lnTo>
                        <a:lnTo>
                          <a:pt x="1025" y="2511"/>
                        </a:lnTo>
                        <a:lnTo>
                          <a:pt x="1130" y="2511"/>
                        </a:lnTo>
                        <a:lnTo>
                          <a:pt x="1277" y="2595"/>
                        </a:lnTo>
                        <a:lnTo>
                          <a:pt x="1360" y="2532"/>
                        </a:lnTo>
                        <a:lnTo>
                          <a:pt x="1381" y="2616"/>
                        </a:lnTo>
                        <a:lnTo>
                          <a:pt x="1465" y="2616"/>
                        </a:lnTo>
                        <a:lnTo>
                          <a:pt x="1528" y="2658"/>
                        </a:lnTo>
                        <a:lnTo>
                          <a:pt x="1653" y="2700"/>
                        </a:lnTo>
                        <a:lnTo>
                          <a:pt x="1569" y="2742"/>
                        </a:lnTo>
                        <a:lnTo>
                          <a:pt x="1486" y="2825"/>
                        </a:lnTo>
                        <a:lnTo>
                          <a:pt x="1423" y="2762"/>
                        </a:lnTo>
                        <a:lnTo>
                          <a:pt x="1318" y="2742"/>
                        </a:lnTo>
                        <a:lnTo>
                          <a:pt x="1067" y="2595"/>
                        </a:lnTo>
                        <a:lnTo>
                          <a:pt x="963" y="2616"/>
                        </a:lnTo>
                        <a:lnTo>
                          <a:pt x="858" y="2658"/>
                        </a:lnTo>
                        <a:lnTo>
                          <a:pt x="753" y="2616"/>
                        </a:lnTo>
                        <a:lnTo>
                          <a:pt x="691" y="2721"/>
                        </a:lnTo>
                        <a:lnTo>
                          <a:pt x="628" y="2742"/>
                        </a:lnTo>
                        <a:lnTo>
                          <a:pt x="607" y="2846"/>
                        </a:lnTo>
                        <a:lnTo>
                          <a:pt x="732" y="2972"/>
                        </a:lnTo>
                        <a:lnTo>
                          <a:pt x="858" y="3035"/>
                        </a:lnTo>
                        <a:lnTo>
                          <a:pt x="1004" y="3139"/>
                        </a:lnTo>
                        <a:lnTo>
                          <a:pt x="1004" y="3223"/>
                        </a:lnTo>
                        <a:lnTo>
                          <a:pt x="942" y="3265"/>
                        </a:lnTo>
                        <a:lnTo>
                          <a:pt x="942" y="3369"/>
                        </a:lnTo>
                        <a:lnTo>
                          <a:pt x="1046" y="3495"/>
                        </a:lnTo>
                        <a:lnTo>
                          <a:pt x="1130" y="3579"/>
                        </a:lnTo>
                        <a:lnTo>
                          <a:pt x="1151" y="3495"/>
                        </a:lnTo>
                        <a:lnTo>
                          <a:pt x="1130" y="3453"/>
                        </a:lnTo>
                        <a:lnTo>
                          <a:pt x="1172" y="3348"/>
                        </a:lnTo>
                        <a:lnTo>
                          <a:pt x="1214" y="3474"/>
                        </a:lnTo>
                        <a:lnTo>
                          <a:pt x="1360" y="3537"/>
                        </a:lnTo>
                        <a:lnTo>
                          <a:pt x="1381" y="3599"/>
                        </a:lnTo>
                        <a:lnTo>
                          <a:pt x="1360" y="3704"/>
                        </a:lnTo>
                        <a:lnTo>
                          <a:pt x="1423" y="3788"/>
                        </a:lnTo>
                        <a:lnTo>
                          <a:pt x="1423" y="3746"/>
                        </a:lnTo>
                        <a:lnTo>
                          <a:pt x="1465" y="3599"/>
                        </a:lnTo>
                        <a:lnTo>
                          <a:pt x="1569" y="3599"/>
                        </a:lnTo>
                        <a:lnTo>
                          <a:pt x="1632" y="3704"/>
                        </a:lnTo>
                        <a:lnTo>
                          <a:pt x="1800" y="3809"/>
                        </a:lnTo>
                        <a:lnTo>
                          <a:pt x="1800" y="3809"/>
                        </a:lnTo>
                        <a:lnTo>
                          <a:pt x="1737" y="3704"/>
                        </a:lnTo>
                        <a:lnTo>
                          <a:pt x="1758" y="3641"/>
                        </a:lnTo>
                        <a:lnTo>
                          <a:pt x="1695" y="3537"/>
                        </a:lnTo>
                        <a:lnTo>
                          <a:pt x="1632" y="3348"/>
                        </a:lnTo>
                        <a:lnTo>
                          <a:pt x="1549" y="3244"/>
                        </a:lnTo>
                        <a:lnTo>
                          <a:pt x="1549" y="3181"/>
                        </a:lnTo>
                        <a:lnTo>
                          <a:pt x="1632" y="3181"/>
                        </a:lnTo>
                        <a:lnTo>
                          <a:pt x="1758" y="3265"/>
                        </a:lnTo>
                        <a:lnTo>
                          <a:pt x="1737" y="3327"/>
                        </a:lnTo>
                        <a:lnTo>
                          <a:pt x="1758" y="3369"/>
                        </a:lnTo>
                        <a:lnTo>
                          <a:pt x="1841" y="3286"/>
                        </a:lnTo>
                        <a:lnTo>
                          <a:pt x="1967" y="3348"/>
                        </a:lnTo>
                        <a:lnTo>
                          <a:pt x="1967" y="3286"/>
                        </a:lnTo>
                        <a:lnTo>
                          <a:pt x="1904" y="3244"/>
                        </a:lnTo>
                        <a:lnTo>
                          <a:pt x="1904" y="3181"/>
                        </a:lnTo>
                        <a:lnTo>
                          <a:pt x="1862" y="3181"/>
                        </a:lnTo>
                        <a:lnTo>
                          <a:pt x="1758" y="3139"/>
                        </a:lnTo>
                        <a:lnTo>
                          <a:pt x="1758" y="3076"/>
                        </a:lnTo>
                        <a:lnTo>
                          <a:pt x="1653" y="3014"/>
                        </a:lnTo>
                        <a:lnTo>
                          <a:pt x="1758" y="2951"/>
                        </a:lnTo>
                        <a:lnTo>
                          <a:pt x="1862" y="2951"/>
                        </a:lnTo>
                        <a:lnTo>
                          <a:pt x="1904" y="2909"/>
                        </a:lnTo>
                        <a:lnTo>
                          <a:pt x="2072" y="3014"/>
                        </a:lnTo>
                        <a:lnTo>
                          <a:pt x="2093" y="3055"/>
                        </a:lnTo>
                        <a:lnTo>
                          <a:pt x="2197" y="3076"/>
                        </a:lnTo>
                        <a:lnTo>
                          <a:pt x="2218" y="3035"/>
                        </a:lnTo>
                        <a:lnTo>
                          <a:pt x="2113" y="2909"/>
                        </a:lnTo>
                        <a:lnTo>
                          <a:pt x="2155" y="2762"/>
                        </a:lnTo>
                        <a:lnTo>
                          <a:pt x="2093" y="2700"/>
                        </a:lnTo>
                        <a:lnTo>
                          <a:pt x="1841" y="2532"/>
                        </a:lnTo>
                        <a:lnTo>
                          <a:pt x="1758" y="2511"/>
                        </a:lnTo>
                        <a:lnTo>
                          <a:pt x="1737" y="2490"/>
                        </a:lnTo>
                        <a:cubicBezTo>
                          <a:pt x="1758" y="2490"/>
                          <a:pt x="1779" y="2449"/>
                          <a:pt x="1800" y="2407"/>
                        </a:cubicBezTo>
                        <a:lnTo>
                          <a:pt x="1862" y="2449"/>
                        </a:lnTo>
                        <a:lnTo>
                          <a:pt x="1946" y="2490"/>
                        </a:lnTo>
                        <a:lnTo>
                          <a:pt x="1988" y="2553"/>
                        </a:lnTo>
                        <a:lnTo>
                          <a:pt x="2093" y="2616"/>
                        </a:lnTo>
                        <a:lnTo>
                          <a:pt x="2176" y="2616"/>
                        </a:lnTo>
                        <a:lnTo>
                          <a:pt x="2197" y="2658"/>
                        </a:lnTo>
                        <a:lnTo>
                          <a:pt x="2281" y="2762"/>
                        </a:lnTo>
                        <a:lnTo>
                          <a:pt x="2323" y="2825"/>
                        </a:lnTo>
                        <a:lnTo>
                          <a:pt x="2323" y="2867"/>
                        </a:lnTo>
                        <a:lnTo>
                          <a:pt x="2365" y="2930"/>
                        </a:lnTo>
                        <a:lnTo>
                          <a:pt x="2427" y="2972"/>
                        </a:lnTo>
                        <a:lnTo>
                          <a:pt x="2490" y="2951"/>
                        </a:lnTo>
                        <a:lnTo>
                          <a:pt x="2532" y="2972"/>
                        </a:lnTo>
                        <a:lnTo>
                          <a:pt x="2595" y="2867"/>
                        </a:lnTo>
                        <a:lnTo>
                          <a:pt x="2490" y="2867"/>
                        </a:lnTo>
                        <a:lnTo>
                          <a:pt x="2469" y="2888"/>
                        </a:lnTo>
                        <a:lnTo>
                          <a:pt x="2385" y="2825"/>
                        </a:lnTo>
                        <a:lnTo>
                          <a:pt x="2385" y="2742"/>
                        </a:lnTo>
                        <a:lnTo>
                          <a:pt x="2365" y="2679"/>
                        </a:lnTo>
                        <a:lnTo>
                          <a:pt x="2365" y="2637"/>
                        </a:lnTo>
                        <a:lnTo>
                          <a:pt x="2302" y="2553"/>
                        </a:lnTo>
                        <a:lnTo>
                          <a:pt x="2176" y="2428"/>
                        </a:lnTo>
                        <a:lnTo>
                          <a:pt x="2176" y="2449"/>
                        </a:lnTo>
                        <a:lnTo>
                          <a:pt x="2093" y="2449"/>
                        </a:lnTo>
                        <a:lnTo>
                          <a:pt x="2093" y="2428"/>
                        </a:lnTo>
                        <a:lnTo>
                          <a:pt x="1988" y="2365"/>
                        </a:lnTo>
                        <a:lnTo>
                          <a:pt x="1883" y="2344"/>
                        </a:lnTo>
                        <a:lnTo>
                          <a:pt x="1800" y="2239"/>
                        </a:lnTo>
                        <a:lnTo>
                          <a:pt x="1758" y="2239"/>
                        </a:lnTo>
                        <a:cubicBezTo>
                          <a:pt x="1730" y="2230"/>
                          <a:pt x="1706" y="2212"/>
                          <a:pt x="1680" y="2193"/>
                        </a:cubicBezTo>
                        <a:lnTo>
                          <a:pt x="1680" y="2193"/>
                        </a:lnTo>
                        <a:lnTo>
                          <a:pt x="1737" y="2156"/>
                        </a:lnTo>
                        <a:lnTo>
                          <a:pt x="1758" y="2030"/>
                        </a:lnTo>
                        <a:lnTo>
                          <a:pt x="1674" y="1946"/>
                        </a:lnTo>
                        <a:lnTo>
                          <a:pt x="1486" y="1737"/>
                        </a:lnTo>
                        <a:lnTo>
                          <a:pt x="1423" y="1695"/>
                        </a:lnTo>
                        <a:lnTo>
                          <a:pt x="1381" y="1612"/>
                        </a:lnTo>
                        <a:lnTo>
                          <a:pt x="1256" y="1507"/>
                        </a:lnTo>
                        <a:lnTo>
                          <a:pt x="1318" y="1465"/>
                        </a:lnTo>
                        <a:lnTo>
                          <a:pt x="1277" y="1235"/>
                        </a:lnTo>
                        <a:lnTo>
                          <a:pt x="1360" y="1130"/>
                        </a:lnTo>
                        <a:lnTo>
                          <a:pt x="1486" y="1089"/>
                        </a:lnTo>
                        <a:lnTo>
                          <a:pt x="1528" y="1193"/>
                        </a:lnTo>
                        <a:lnTo>
                          <a:pt x="1465" y="1193"/>
                        </a:lnTo>
                        <a:lnTo>
                          <a:pt x="1465" y="1256"/>
                        </a:lnTo>
                        <a:lnTo>
                          <a:pt x="1653" y="1319"/>
                        </a:lnTo>
                        <a:lnTo>
                          <a:pt x="1674" y="1465"/>
                        </a:lnTo>
                        <a:lnTo>
                          <a:pt x="1779" y="1570"/>
                        </a:lnTo>
                        <a:lnTo>
                          <a:pt x="1904" y="1570"/>
                        </a:lnTo>
                        <a:lnTo>
                          <a:pt x="1841" y="1507"/>
                        </a:lnTo>
                        <a:lnTo>
                          <a:pt x="1779" y="1423"/>
                        </a:lnTo>
                        <a:lnTo>
                          <a:pt x="1800" y="1361"/>
                        </a:lnTo>
                        <a:lnTo>
                          <a:pt x="1946" y="1402"/>
                        </a:lnTo>
                        <a:lnTo>
                          <a:pt x="2009" y="1528"/>
                        </a:lnTo>
                        <a:lnTo>
                          <a:pt x="2093" y="1570"/>
                        </a:lnTo>
                        <a:lnTo>
                          <a:pt x="2155" y="1486"/>
                        </a:lnTo>
                        <a:lnTo>
                          <a:pt x="2072" y="1423"/>
                        </a:lnTo>
                        <a:lnTo>
                          <a:pt x="1988" y="1402"/>
                        </a:lnTo>
                        <a:lnTo>
                          <a:pt x="1988" y="1361"/>
                        </a:lnTo>
                        <a:lnTo>
                          <a:pt x="2197" y="1361"/>
                        </a:lnTo>
                        <a:lnTo>
                          <a:pt x="2281" y="1423"/>
                        </a:lnTo>
                        <a:lnTo>
                          <a:pt x="2302" y="1402"/>
                        </a:lnTo>
                        <a:lnTo>
                          <a:pt x="2176" y="1298"/>
                        </a:lnTo>
                        <a:lnTo>
                          <a:pt x="2051" y="1277"/>
                        </a:lnTo>
                        <a:lnTo>
                          <a:pt x="1946" y="1151"/>
                        </a:lnTo>
                        <a:lnTo>
                          <a:pt x="1988" y="1068"/>
                        </a:lnTo>
                        <a:lnTo>
                          <a:pt x="2093" y="1089"/>
                        </a:lnTo>
                        <a:lnTo>
                          <a:pt x="2176" y="1047"/>
                        </a:lnTo>
                        <a:lnTo>
                          <a:pt x="2218" y="879"/>
                        </a:lnTo>
                        <a:lnTo>
                          <a:pt x="2302" y="858"/>
                        </a:lnTo>
                        <a:lnTo>
                          <a:pt x="2427" y="963"/>
                        </a:lnTo>
                        <a:lnTo>
                          <a:pt x="2532" y="963"/>
                        </a:lnTo>
                        <a:lnTo>
                          <a:pt x="2637" y="858"/>
                        </a:lnTo>
                        <a:lnTo>
                          <a:pt x="2637" y="796"/>
                        </a:lnTo>
                        <a:lnTo>
                          <a:pt x="2699" y="796"/>
                        </a:lnTo>
                        <a:lnTo>
                          <a:pt x="2783" y="879"/>
                        </a:lnTo>
                        <a:lnTo>
                          <a:pt x="3013" y="879"/>
                        </a:lnTo>
                        <a:lnTo>
                          <a:pt x="3201" y="942"/>
                        </a:lnTo>
                        <a:lnTo>
                          <a:pt x="3327" y="900"/>
                        </a:lnTo>
                        <a:lnTo>
                          <a:pt x="3348" y="566"/>
                        </a:lnTo>
                        <a:lnTo>
                          <a:pt x="3327" y="440"/>
                        </a:lnTo>
                        <a:lnTo>
                          <a:pt x="3473" y="335"/>
                        </a:lnTo>
                        <a:lnTo>
                          <a:pt x="3473" y="210"/>
                        </a:lnTo>
                        <a:lnTo>
                          <a:pt x="3369" y="147"/>
                        </a:lnTo>
                        <a:lnTo>
                          <a:pt x="341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" name="Google Shape;9589;p35">
                  <a:extLst>
                    <a:ext uri="{FF2B5EF4-FFF2-40B4-BE49-F238E27FC236}">
                      <a16:creationId xmlns:a16="http://schemas.microsoft.com/office/drawing/2014/main" id="{54DB7210-FD1C-6886-B35E-2F16774B08A4}"/>
                    </a:ext>
                  </a:extLst>
                </p:cNvPr>
                <p:cNvGrpSpPr/>
                <p:nvPr/>
              </p:nvGrpSpPr>
              <p:grpSpPr>
                <a:xfrm>
                  <a:off x="4543444" y="2305970"/>
                  <a:ext cx="196706" cy="203335"/>
                  <a:chOff x="3765350" y="2500900"/>
                  <a:chExt cx="173600" cy="187925"/>
                </a:xfrm>
              </p:grpSpPr>
              <p:sp>
                <p:nvSpPr>
                  <p:cNvPr id="64" name="Google Shape;9590;p35">
                    <a:extLst>
                      <a:ext uri="{FF2B5EF4-FFF2-40B4-BE49-F238E27FC236}">
                        <a16:creationId xmlns:a16="http://schemas.microsoft.com/office/drawing/2014/main" id="{9FD8DAA7-4D19-59E9-B1AE-25696E0D0AAF}"/>
                      </a:ext>
                    </a:extLst>
                  </p:cNvPr>
                  <p:cNvSpPr/>
                  <p:nvPr/>
                </p:nvSpPr>
                <p:spPr>
                  <a:xfrm>
                    <a:off x="3765350" y="2500900"/>
                    <a:ext cx="108950" cy="6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8" h="2572" extrusionOk="0">
                        <a:moveTo>
                          <a:pt x="1286" y="596"/>
                        </a:moveTo>
                        <a:lnTo>
                          <a:pt x="0" y="1072"/>
                        </a:lnTo>
                        <a:lnTo>
                          <a:pt x="429" y="2239"/>
                        </a:lnTo>
                        <a:lnTo>
                          <a:pt x="857" y="2572"/>
                        </a:lnTo>
                        <a:lnTo>
                          <a:pt x="2191" y="1215"/>
                        </a:lnTo>
                        <a:lnTo>
                          <a:pt x="4024" y="1072"/>
                        </a:lnTo>
                        <a:lnTo>
                          <a:pt x="4358" y="429"/>
                        </a:lnTo>
                        <a:lnTo>
                          <a:pt x="3120" y="0"/>
                        </a:lnTo>
                        <a:lnTo>
                          <a:pt x="2477" y="358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65" name="Google Shape;9591;p35">
                    <a:extLst>
                      <a:ext uri="{FF2B5EF4-FFF2-40B4-BE49-F238E27FC236}">
                        <a16:creationId xmlns:a16="http://schemas.microsoft.com/office/drawing/2014/main" id="{24E718D0-4CA5-D21D-452A-AED8C5834890}"/>
                      </a:ext>
                    </a:extLst>
                  </p:cNvPr>
                  <p:cNvSpPr/>
                  <p:nvPr/>
                </p:nvSpPr>
                <p:spPr>
                  <a:xfrm>
                    <a:off x="3797175" y="2609800"/>
                    <a:ext cx="2625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148" extrusionOk="0">
                        <a:moveTo>
                          <a:pt x="42" y="1"/>
                        </a:moveTo>
                        <a:lnTo>
                          <a:pt x="21" y="43"/>
                        </a:lnTo>
                        <a:lnTo>
                          <a:pt x="0" y="84"/>
                        </a:lnTo>
                        <a:lnTo>
                          <a:pt x="0" y="147"/>
                        </a:lnTo>
                        <a:lnTo>
                          <a:pt x="21" y="147"/>
                        </a:lnTo>
                        <a:lnTo>
                          <a:pt x="42" y="105"/>
                        </a:lnTo>
                        <a:lnTo>
                          <a:pt x="105" y="22"/>
                        </a:lnTo>
                        <a:lnTo>
                          <a:pt x="42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9592;p35">
                    <a:extLst>
                      <a:ext uri="{FF2B5EF4-FFF2-40B4-BE49-F238E27FC236}">
                        <a16:creationId xmlns:a16="http://schemas.microsoft.com/office/drawing/2014/main" id="{AA66318C-B6E9-7898-B414-24CC357E82E8}"/>
                      </a:ext>
                    </a:extLst>
                  </p:cNvPr>
                  <p:cNvSpPr/>
                  <p:nvPr/>
                </p:nvSpPr>
                <p:spPr>
                  <a:xfrm>
                    <a:off x="3796125" y="2610325"/>
                    <a:ext cx="22525" cy="4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" h="1675" extrusionOk="0">
                        <a:moveTo>
                          <a:pt x="565" y="1"/>
                        </a:moveTo>
                        <a:lnTo>
                          <a:pt x="461" y="22"/>
                        </a:lnTo>
                        <a:lnTo>
                          <a:pt x="252" y="273"/>
                        </a:lnTo>
                        <a:lnTo>
                          <a:pt x="168" y="273"/>
                        </a:lnTo>
                        <a:lnTo>
                          <a:pt x="42" y="189"/>
                        </a:lnTo>
                        <a:lnTo>
                          <a:pt x="42" y="314"/>
                        </a:lnTo>
                        <a:lnTo>
                          <a:pt x="1" y="398"/>
                        </a:lnTo>
                        <a:lnTo>
                          <a:pt x="105" y="503"/>
                        </a:lnTo>
                        <a:lnTo>
                          <a:pt x="105" y="586"/>
                        </a:lnTo>
                        <a:lnTo>
                          <a:pt x="189" y="649"/>
                        </a:lnTo>
                        <a:lnTo>
                          <a:pt x="189" y="796"/>
                        </a:lnTo>
                        <a:lnTo>
                          <a:pt x="105" y="858"/>
                        </a:lnTo>
                        <a:lnTo>
                          <a:pt x="147" y="942"/>
                        </a:lnTo>
                        <a:lnTo>
                          <a:pt x="273" y="942"/>
                        </a:lnTo>
                        <a:lnTo>
                          <a:pt x="273" y="1005"/>
                        </a:lnTo>
                        <a:lnTo>
                          <a:pt x="189" y="1068"/>
                        </a:lnTo>
                        <a:lnTo>
                          <a:pt x="147" y="1277"/>
                        </a:lnTo>
                        <a:lnTo>
                          <a:pt x="189" y="1361"/>
                        </a:lnTo>
                        <a:lnTo>
                          <a:pt x="252" y="1591"/>
                        </a:lnTo>
                        <a:lnTo>
                          <a:pt x="314" y="1674"/>
                        </a:lnTo>
                        <a:lnTo>
                          <a:pt x="377" y="1654"/>
                        </a:lnTo>
                        <a:lnTo>
                          <a:pt x="419" y="1674"/>
                        </a:lnTo>
                        <a:lnTo>
                          <a:pt x="503" y="1654"/>
                        </a:lnTo>
                        <a:lnTo>
                          <a:pt x="524" y="1528"/>
                        </a:lnTo>
                        <a:lnTo>
                          <a:pt x="565" y="1444"/>
                        </a:lnTo>
                        <a:lnTo>
                          <a:pt x="670" y="1444"/>
                        </a:lnTo>
                        <a:lnTo>
                          <a:pt x="733" y="1528"/>
                        </a:lnTo>
                        <a:lnTo>
                          <a:pt x="796" y="1528"/>
                        </a:lnTo>
                        <a:lnTo>
                          <a:pt x="837" y="1444"/>
                        </a:lnTo>
                        <a:lnTo>
                          <a:pt x="837" y="1214"/>
                        </a:lnTo>
                        <a:lnTo>
                          <a:pt x="879" y="1151"/>
                        </a:lnTo>
                        <a:lnTo>
                          <a:pt x="837" y="921"/>
                        </a:lnTo>
                        <a:lnTo>
                          <a:pt x="900" y="712"/>
                        </a:lnTo>
                        <a:lnTo>
                          <a:pt x="733" y="586"/>
                        </a:lnTo>
                        <a:lnTo>
                          <a:pt x="879" y="503"/>
                        </a:lnTo>
                        <a:lnTo>
                          <a:pt x="879" y="419"/>
                        </a:lnTo>
                        <a:lnTo>
                          <a:pt x="837" y="294"/>
                        </a:lnTo>
                        <a:lnTo>
                          <a:pt x="775" y="189"/>
                        </a:lnTo>
                        <a:lnTo>
                          <a:pt x="691" y="63"/>
                        </a:lnTo>
                        <a:lnTo>
                          <a:pt x="670" y="84"/>
                        </a:lnTo>
                        <a:lnTo>
                          <a:pt x="565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9593;p35">
                    <a:extLst>
                      <a:ext uri="{FF2B5EF4-FFF2-40B4-BE49-F238E27FC236}">
                        <a16:creationId xmlns:a16="http://schemas.microsoft.com/office/drawing/2014/main" id="{BD716EDD-52DB-02C3-6F95-18A7CD388B3F}"/>
                      </a:ext>
                    </a:extLst>
                  </p:cNvPr>
                  <p:cNvSpPr/>
                  <p:nvPr/>
                </p:nvSpPr>
                <p:spPr>
                  <a:xfrm>
                    <a:off x="3821225" y="2579475"/>
                    <a:ext cx="63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168" extrusionOk="0">
                        <a:moveTo>
                          <a:pt x="189" y="0"/>
                        </a:moveTo>
                        <a:lnTo>
                          <a:pt x="147" y="42"/>
                        </a:lnTo>
                        <a:lnTo>
                          <a:pt x="43" y="84"/>
                        </a:lnTo>
                        <a:lnTo>
                          <a:pt x="1" y="147"/>
                        </a:lnTo>
                        <a:lnTo>
                          <a:pt x="43" y="167"/>
                        </a:lnTo>
                        <a:lnTo>
                          <a:pt x="189" y="147"/>
                        </a:lnTo>
                        <a:lnTo>
                          <a:pt x="252" y="147"/>
                        </a:lnTo>
                        <a:lnTo>
                          <a:pt x="252" y="63"/>
                        </a:lnTo>
                        <a:lnTo>
                          <a:pt x="189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9594;p35">
                    <a:extLst>
                      <a:ext uri="{FF2B5EF4-FFF2-40B4-BE49-F238E27FC236}">
                        <a16:creationId xmlns:a16="http://schemas.microsoft.com/office/drawing/2014/main" id="{018F55AF-303E-607D-8820-6141E691778F}"/>
                      </a:ext>
                    </a:extLst>
                  </p:cNvPr>
                  <p:cNvSpPr/>
                  <p:nvPr/>
                </p:nvSpPr>
                <p:spPr>
                  <a:xfrm>
                    <a:off x="3833800" y="2589400"/>
                    <a:ext cx="1575" cy="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" h="64" extrusionOk="0">
                        <a:moveTo>
                          <a:pt x="42" y="1"/>
                        </a:moveTo>
                        <a:lnTo>
                          <a:pt x="0" y="22"/>
                        </a:lnTo>
                        <a:lnTo>
                          <a:pt x="63" y="63"/>
                        </a:lnTo>
                        <a:lnTo>
                          <a:pt x="42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9595;p35">
                    <a:extLst>
                      <a:ext uri="{FF2B5EF4-FFF2-40B4-BE49-F238E27FC236}">
                        <a16:creationId xmlns:a16="http://schemas.microsoft.com/office/drawing/2014/main" id="{2934784A-4120-D165-9C63-B65196367E5F}"/>
                      </a:ext>
                    </a:extLst>
                  </p:cNvPr>
                  <p:cNvSpPr/>
                  <p:nvPr/>
                </p:nvSpPr>
                <p:spPr>
                  <a:xfrm>
                    <a:off x="3774675" y="2506225"/>
                    <a:ext cx="164275" cy="18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1" h="7304" extrusionOk="0">
                        <a:moveTo>
                          <a:pt x="2595" y="1"/>
                        </a:moveTo>
                        <a:lnTo>
                          <a:pt x="2302" y="189"/>
                        </a:lnTo>
                        <a:lnTo>
                          <a:pt x="2114" y="105"/>
                        </a:lnTo>
                        <a:lnTo>
                          <a:pt x="2009" y="252"/>
                        </a:lnTo>
                        <a:lnTo>
                          <a:pt x="2072" y="419"/>
                        </a:lnTo>
                        <a:lnTo>
                          <a:pt x="1842" y="482"/>
                        </a:lnTo>
                        <a:lnTo>
                          <a:pt x="1800" y="691"/>
                        </a:lnTo>
                        <a:lnTo>
                          <a:pt x="1695" y="608"/>
                        </a:lnTo>
                        <a:lnTo>
                          <a:pt x="1591" y="608"/>
                        </a:lnTo>
                        <a:lnTo>
                          <a:pt x="1340" y="524"/>
                        </a:lnTo>
                        <a:lnTo>
                          <a:pt x="1340" y="691"/>
                        </a:lnTo>
                        <a:lnTo>
                          <a:pt x="1235" y="901"/>
                        </a:lnTo>
                        <a:lnTo>
                          <a:pt x="1172" y="796"/>
                        </a:lnTo>
                        <a:lnTo>
                          <a:pt x="1005" y="712"/>
                        </a:lnTo>
                        <a:lnTo>
                          <a:pt x="1026" y="587"/>
                        </a:lnTo>
                        <a:lnTo>
                          <a:pt x="900" y="503"/>
                        </a:lnTo>
                        <a:lnTo>
                          <a:pt x="691" y="880"/>
                        </a:lnTo>
                        <a:lnTo>
                          <a:pt x="524" y="796"/>
                        </a:lnTo>
                        <a:lnTo>
                          <a:pt x="294" y="942"/>
                        </a:lnTo>
                        <a:lnTo>
                          <a:pt x="168" y="901"/>
                        </a:lnTo>
                        <a:lnTo>
                          <a:pt x="105" y="942"/>
                        </a:lnTo>
                        <a:lnTo>
                          <a:pt x="126" y="1089"/>
                        </a:lnTo>
                        <a:lnTo>
                          <a:pt x="231" y="1193"/>
                        </a:lnTo>
                        <a:lnTo>
                          <a:pt x="210" y="1361"/>
                        </a:lnTo>
                        <a:lnTo>
                          <a:pt x="84" y="1403"/>
                        </a:lnTo>
                        <a:lnTo>
                          <a:pt x="1" y="1465"/>
                        </a:lnTo>
                        <a:lnTo>
                          <a:pt x="126" y="1633"/>
                        </a:lnTo>
                        <a:lnTo>
                          <a:pt x="168" y="1926"/>
                        </a:lnTo>
                        <a:lnTo>
                          <a:pt x="335" y="2051"/>
                        </a:lnTo>
                        <a:lnTo>
                          <a:pt x="524" y="2051"/>
                        </a:lnTo>
                        <a:lnTo>
                          <a:pt x="440" y="2240"/>
                        </a:lnTo>
                        <a:lnTo>
                          <a:pt x="503" y="2365"/>
                        </a:lnTo>
                        <a:lnTo>
                          <a:pt x="796" y="2302"/>
                        </a:lnTo>
                        <a:lnTo>
                          <a:pt x="900" y="2177"/>
                        </a:lnTo>
                        <a:lnTo>
                          <a:pt x="900" y="2072"/>
                        </a:lnTo>
                        <a:lnTo>
                          <a:pt x="1172" y="1926"/>
                        </a:lnTo>
                        <a:lnTo>
                          <a:pt x="1570" y="2030"/>
                        </a:lnTo>
                        <a:lnTo>
                          <a:pt x="1675" y="2093"/>
                        </a:lnTo>
                        <a:lnTo>
                          <a:pt x="1842" y="2156"/>
                        </a:lnTo>
                        <a:lnTo>
                          <a:pt x="1884" y="2261"/>
                        </a:lnTo>
                        <a:lnTo>
                          <a:pt x="1905" y="2302"/>
                        </a:lnTo>
                        <a:lnTo>
                          <a:pt x="1967" y="2386"/>
                        </a:lnTo>
                        <a:lnTo>
                          <a:pt x="2072" y="2574"/>
                        </a:lnTo>
                        <a:lnTo>
                          <a:pt x="2072" y="2679"/>
                        </a:lnTo>
                        <a:lnTo>
                          <a:pt x="2156" y="2721"/>
                        </a:lnTo>
                        <a:lnTo>
                          <a:pt x="2156" y="2888"/>
                        </a:lnTo>
                        <a:lnTo>
                          <a:pt x="2281" y="2930"/>
                        </a:lnTo>
                        <a:lnTo>
                          <a:pt x="2365" y="3035"/>
                        </a:lnTo>
                        <a:lnTo>
                          <a:pt x="2511" y="3202"/>
                        </a:lnTo>
                        <a:lnTo>
                          <a:pt x="2532" y="3307"/>
                        </a:lnTo>
                        <a:lnTo>
                          <a:pt x="2700" y="3307"/>
                        </a:lnTo>
                        <a:lnTo>
                          <a:pt x="2804" y="3432"/>
                        </a:lnTo>
                        <a:lnTo>
                          <a:pt x="2825" y="3537"/>
                        </a:lnTo>
                        <a:lnTo>
                          <a:pt x="2909" y="3558"/>
                        </a:lnTo>
                        <a:lnTo>
                          <a:pt x="3139" y="3851"/>
                        </a:lnTo>
                        <a:lnTo>
                          <a:pt x="3369" y="4018"/>
                        </a:lnTo>
                        <a:lnTo>
                          <a:pt x="3474" y="4039"/>
                        </a:lnTo>
                        <a:lnTo>
                          <a:pt x="3579" y="4081"/>
                        </a:lnTo>
                        <a:lnTo>
                          <a:pt x="3620" y="4186"/>
                        </a:lnTo>
                        <a:lnTo>
                          <a:pt x="3725" y="4186"/>
                        </a:lnTo>
                        <a:lnTo>
                          <a:pt x="3788" y="4123"/>
                        </a:lnTo>
                        <a:lnTo>
                          <a:pt x="3934" y="4165"/>
                        </a:lnTo>
                        <a:lnTo>
                          <a:pt x="4039" y="4165"/>
                        </a:lnTo>
                        <a:lnTo>
                          <a:pt x="4164" y="4395"/>
                        </a:lnTo>
                        <a:lnTo>
                          <a:pt x="4248" y="4458"/>
                        </a:lnTo>
                        <a:lnTo>
                          <a:pt x="4290" y="4416"/>
                        </a:lnTo>
                        <a:lnTo>
                          <a:pt x="4395" y="4458"/>
                        </a:lnTo>
                        <a:lnTo>
                          <a:pt x="4395" y="4520"/>
                        </a:lnTo>
                        <a:lnTo>
                          <a:pt x="4604" y="4520"/>
                        </a:lnTo>
                        <a:lnTo>
                          <a:pt x="4688" y="4625"/>
                        </a:lnTo>
                        <a:lnTo>
                          <a:pt x="4688" y="4730"/>
                        </a:lnTo>
                        <a:lnTo>
                          <a:pt x="4646" y="4792"/>
                        </a:lnTo>
                        <a:lnTo>
                          <a:pt x="4708" y="4834"/>
                        </a:lnTo>
                        <a:lnTo>
                          <a:pt x="4834" y="4834"/>
                        </a:lnTo>
                        <a:lnTo>
                          <a:pt x="4897" y="4939"/>
                        </a:lnTo>
                        <a:lnTo>
                          <a:pt x="5043" y="4981"/>
                        </a:lnTo>
                        <a:lnTo>
                          <a:pt x="5106" y="4939"/>
                        </a:lnTo>
                        <a:lnTo>
                          <a:pt x="5169" y="5002"/>
                        </a:lnTo>
                        <a:lnTo>
                          <a:pt x="5232" y="5190"/>
                        </a:lnTo>
                        <a:lnTo>
                          <a:pt x="5252" y="5357"/>
                        </a:lnTo>
                        <a:lnTo>
                          <a:pt x="5315" y="5441"/>
                        </a:lnTo>
                        <a:lnTo>
                          <a:pt x="5357" y="5650"/>
                        </a:lnTo>
                        <a:lnTo>
                          <a:pt x="5420" y="5755"/>
                        </a:lnTo>
                        <a:lnTo>
                          <a:pt x="5420" y="5859"/>
                        </a:lnTo>
                        <a:lnTo>
                          <a:pt x="5357" y="5943"/>
                        </a:lnTo>
                        <a:lnTo>
                          <a:pt x="5315" y="5943"/>
                        </a:lnTo>
                        <a:lnTo>
                          <a:pt x="5273" y="5964"/>
                        </a:lnTo>
                        <a:lnTo>
                          <a:pt x="5315" y="6069"/>
                        </a:lnTo>
                        <a:lnTo>
                          <a:pt x="5273" y="6173"/>
                        </a:lnTo>
                        <a:lnTo>
                          <a:pt x="5211" y="6257"/>
                        </a:lnTo>
                        <a:lnTo>
                          <a:pt x="5127" y="6278"/>
                        </a:lnTo>
                        <a:lnTo>
                          <a:pt x="5106" y="6341"/>
                        </a:lnTo>
                        <a:lnTo>
                          <a:pt x="5106" y="6362"/>
                        </a:lnTo>
                        <a:lnTo>
                          <a:pt x="5211" y="6466"/>
                        </a:lnTo>
                        <a:lnTo>
                          <a:pt x="5357" y="6445"/>
                        </a:lnTo>
                        <a:lnTo>
                          <a:pt x="5441" y="6341"/>
                        </a:lnTo>
                        <a:lnTo>
                          <a:pt x="5462" y="6194"/>
                        </a:lnTo>
                        <a:lnTo>
                          <a:pt x="5629" y="6069"/>
                        </a:lnTo>
                        <a:lnTo>
                          <a:pt x="5650" y="5818"/>
                        </a:lnTo>
                        <a:lnTo>
                          <a:pt x="5755" y="5713"/>
                        </a:lnTo>
                        <a:lnTo>
                          <a:pt x="5859" y="5671"/>
                        </a:lnTo>
                        <a:lnTo>
                          <a:pt x="5880" y="5608"/>
                        </a:lnTo>
                        <a:lnTo>
                          <a:pt x="5859" y="5546"/>
                        </a:lnTo>
                        <a:lnTo>
                          <a:pt x="5880" y="5399"/>
                        </a:lnTo>
                        <a:lnTo>
                          <a:pt x="5859" y="5336"/>
                        </a:lnTo>
                        <a:lnTo>
                          <a:pt x="5692" y="5190"/>
                        </a:lnTo>
                        <a:lnTo>
                          <a:pt x="5587" y="5190"/>
                        </a:lnTo>
                        <a:lnTo>
                          <a:pt x="5566" y="5127"/>
                        </a:lnTo>
                        <a:lnTo>
                          <a:pt x="5566" y="5043"/>
                        </a:lnTo>
                        <a:lnTo>
                          <a:pt x="5650" y="5002"/>
                        </a:lnTo>
                        <a:lnTo>
                          <a:pt x="5671" y="4918"/>
                        </a:lnTo>
                        <a:lnTo>
                          <a:pt x="5671" y="4834"/>
                        </a:lnTo>
                        <a:lnTo>
                          <a:pt x="5734" y="4771"/>
                        </a:lnTo>
                        <a:lnTo>
                          <a:pt x="5776" y="4625"/>
                        </a:lnTo>
                        <a:lnTo>
                          <a:pt x="5838" y="4604"/>
                        </a:lnTo>
                        <a:lnTo>
                          <a:pt x="5901" y="4604"/>
                        </a:lnTo>
                        <a:lnTo>
                          <a:pt x="6006" y="4667"/>
                        </a:lnTo>
                        <a:lnTo>
                          <a:pt x="6048" y="4709"/>
                        </a:lnTo>
                        <a:lnTo>
                          <a:pt x="6215" y="4709"/>
                        </a:lnTo>
                        <a:lnTo>
                          <a:pt x="6278" y="4730"/>
                        </a:lnTo>
                        <a:lnTo>
                          <a:pt x="6257" y="4813"/>
                        </a:lnTo>
                        <a:lnTo>
                          <a:pt x="6299" y="4918"/>
                        </a:lnTo>
                        <a:lnTo>
                          <a:pt x="6382" y="5022"/>
                        </a:lnTo>
                        <a:lnTo>
                          <a:pt x="6487" y="5085"/>
                        </a:lnTo>
                        <a:lnTo>
                          <a:pt x="6487" y="5043"/>
                        </a:lnTo>
                        <a:lnTo>
                          <a:pt x="6508" y="5022"/>
                        </a:lnTo>
                        <a:lnTo>
                          <a:pt x="6487" y="5002"/>
                        </a:lnTo>
                        <a:lnTo>
                          <a:pt x="6550" y="4918"/>
                        </a:lnTo>
                        <a:lnTo>
                          <a:pt x="6571" y="4771"/>
                        </a:lnTo>
                        <a:lnTo>
                          <a:pt x="6508" y="4688"/>
                        </a:lnTo>
                        <a:lnTo>
                          <a:pt x="6403" y="4604"/>
                        </a:lnTo>
                        <a:lnTo>
                          <a:pt x="6236" y="4562"/>
                        </a:lnTo>
                        <a:lnTo>
                          <a:pt x="6131" y="4416"/>
                        </a:lnTo>
                        <a:lnTo>
                          <a:pt x="5943" y="4290"/>
                        </a:lnTo>
                        <a:lnTo>
                          <a:pt x="5504" y="4060"/>
                        </a:lnTo>
                        <a:lnTo>
                          <a:pt x="5294" y="4018"/>
                        </a:lnTo>
                        <a:lnTo>
                          <a:pt x="5148" y="4018"/>
                        </a:lnTo>
                        <a:lnTo>
                          <a:pt x="5106" y="3914"/>
                        </a:lnTo>
                        <a:lnTo>
                          <a:pt x="5106" y="3851"/>
                        </a:lnTo>
                        <a:lnTo>
                          <a:pt x="5232" y="3746"/>
                        </a:lnTo>
                        <a:lnTo>
                          <a:pt x="5252" y="3662"/>
                        </a:lnTo>
                        <a:lnTo>
                          <a:pt x="5148" y="3621"/>
                        </a:lnTo>
                        <a:lnTo>
                          <a:pt x="5022" y="3642"/>
                        </a:lnTo>
                        <a:lnTo>
                          <a:pt x="4918" y="3621"/>
                        </a:lnTo>
                        <a:lnTo>
                          <a:pt x="4708" y="3621"/>
                        </a:lnTo>
                        <a:lnTo>
                          <a:pt x="4625" y="3558"/>
                        </a:lnTo>
                        <a:lnTo>
                          <a:pt x="4520" y="3537"/>
                        </a:lnTo>
                        <a:lnTo>
                          <a:pt x="4457" y="3453"/>
                        </a:lnTo>
                        <a:lnTo>
                          <a:pt x="4290" y="3328"/>
                        </a:lnTo>
                        <a:lnTo>
                          <a:pt x="4206" y="3202"/>
                        </a:lnTo>
                        <a:lnTo>
                          <a:pt x="4102" y="3097"/>
                        </a:lnTo>
                        <a:lnTo>
                          <a:pt x="4039" y="2993"/>
                        </a:lnTo>
                        <a:lnTo>
                          <a:pt x="4039" y="2867"/>
                        </a:lnTo>
                        <a:lnTo>
                          <a:pt x="3976" y="2825"/>
                        </a:lnTo>
                        <a:lnTo>
                          <a:pt x="3976" y="2721"/>
                        </a:lnTo>
                        <a:lnTo>
                          <a:pt x="3620" y="2365"/>
                        </a:lnTo>
                        <a:lnTo>
                          <a:pt x="3537" y="2261"/>
                        </a:lnTo>
                        <a:lnTo>
                          <a:pt x="3411" y="2177"/>
                        </a:lnTo>
                        <a:lnTo>
                          <a:pt x="3139" y="2051"/>
                        </a:lnTo>
                        <a:lnTo>
                          <a:pt x="3097" y="1968"/>
                        </a:lnTo>
                        <a:lnTo>
                          <a:pt x="3056" y="1821"/>
                        </a:lnTo>
                        <a:lnTo>
                          <a:pt x="3014" y="1654"/>
                        </a:lnTo>
                        <a:lnTo>
                          <a:pt x="3056" y="1612"/>
                        </a:lnTo>
                        <a:lnTo>
                          <a:pt x="3139" y="1465"/>
                        </a:lnTo>
                        <a:lnTo>
                          <a:pt x="3056" y="1361"/>
                        </a:lnTo>
                        <a:lnTo>
                          <a:pt x="3014" y="1235"/>
                        </a:lnTo>
                        <a:lnTo>
                          <a:pt x="3056" y="1152"/>
                        </a:lnTo>
                        <a:lnTo>
                          <a:pt x="3202" y="1131"/>
                        </a:lnTo>
                        <a:lnTo>
                          <a:pt x="3307" y="1026"/>
                        </a:lnTo>
                        <a:lnTo>
                          <a:pt x="3432" y="1026"/>
                        </a:lnTo>
                        <a:lnTo>
                          <a:pt x="3516" y="942"/>
                        </a:lnTo>
                        <a:lnTo>
                          <a:pt x="3579" y="901"/>
                        </a:lnTo>
                        <a:lnTo>
                          <a:pt x="3725" y="921"/>
                        </a:lnTo>
                        <a:lnTo>
                          <a:pt x="3683" y="712"/>
                        </a:lnTo>
                        <a:lnTo>
                          <a:pt x="3725" y="691"/>
                        </a:lnTo>
                        <a:lnTo>
                          <a:pt x="3662" y="587"/>
                        </a:lnTo>
                        <a:lnTo>
                          <a:pt x="3788" y="398"/>
                        </a:lnTo>
                        <a:lnTo>
                          <a:pt x="3725" y="315"/>
                        </a:lnTo>
                        <a:lnTo>
                          <a:pt x="3537" y="356"/>
                        </a:lnTo>
                        <a:lnTo>
                          <a:pt x="3202" y="273"/>
                        </a:lnTo>
                        <a:lnTo>
                          <a:pt x="2909" y="105"/>
                        </a:lnTo>
                        <a:lnTo>
                          <a:pt x="2930" y="1"/>
                        </a:lnTo>
                        <a:lnTo>
                          <a:pt x="2721" y="43"/>
                        </a:lnTo>
                        <a:lnTo>
                          <a:pt x="2595" y="1"/>
                        </a:lnTo>
                        <a:close/>
                        <a:moveTo>
                          <a:pt x="4960" y="6236"/>
                        </a:moveTo>
                        <a:lnTo>
                          <a:pt x="4813" y="6362"/>
                        </a:lnTo>
                        <a:lnTo>
                          <a:pt x="4750" y="6362"/>
                        </a:lnTo>
                        <a:lnTo>
                          <a:pt x="4625" y="6278"/>
                        </a:lnTo>
                        <a:lnTo>
                          <a:pt x="4499" y="6403"/>
                        </a:lnTo>
                        <a:lnTo>
                          <a:pt x="4227" y="6382"/>
                        </a:lnTo>
                        <a:lnTo>
                          <a:pt x="4018" y="6445"/>
                        </a:lnTo>
                        <a:lnTo>
                          <a:pt x="3872" y="6403"/>
                        </a:lnTo>
                        <a:lnTo>
                          <a:pt x="3767" y="6341"/>
                        </a:lnTo>
                        <a:lnTo>
                          <a:pt x="3641" y="6341"/>
                        </a:lnTo>
                        <a:lnTo>
                          <a:pt x="3558" y="6382"/>
                        </a:lnTo>
                        <a:lnTo>
                          <a:pt x="3495" y="6341"/>
                        </a:lnTo>
                        <a:lnTo>
                          <a:pt x="3369" y="6382"/>
                        </a:lnTo>
                        <a:lnTo>
                          <a:pt x="3348" y="6571"/>
                        </a:lnTo>
                        <a:lnTo>
                          <a:pt x="3474" y="6675"/>
                        </a:lnTo>
                        <a:lnTo>
                          <a:pt x="3600" y="6655"/>
                        </a:lnTo>
                        <a:lnTo>
                          <a:pt x="3809" y="6801"/>
                        </a:lnTo>
                        <a:lnTo>
                          <a:pt x="3955" y="6822"/>
                        </a:lnTo>
                        <a:lnTo>
                          <a:pt x="4060" y="6927"/>
                        </a:lnTo>
                        <a:lnTo>
                          <a:pt x="4311" y="7031"/>
                        </a:lnTo>
                        <a:lnTo>
                          <a:pt x="4374" y="7010"/>
                        </a:lnTo>
                        <a:lnTo>
                          <a:pt x="4478" y="7094"/>
                        </a:lnTo>
                        <a:lnTo>
                          <a:pt x="4499" y="7199"/>
                        </a:lnTo>
                        <a:lnTo>
                          <a:pt x="4750" y="7303"/>
                        </a:lnTo>
                        <a:lnTo>
                          <a:pt x="4855" y="7282"/>
                        </a:lnTo>
                        <a:lnTo>
                          <a:pt x="4855" y="7136"/>
                        </a:lnTo>
                        <a:lnTo>
                          <a:pt x="4918" y="7073"/>
                        </a:lnTo>
                        <a:lnTo>
                          <a:pt x="4918" y="6927"/>
                        </a:lnTo>
                        <a:lnTo>
                          <a:pt x="4813" y="6801"/>
                        </a:lnTo>
                        <a:lnTo>
                          <a:pt x="4918" y="6508"/>
                        </a:lnTo>
                        <a:lnTo>
                          <a:pt x="5022" y="6403"/>
                        </a:lnTo>
                        <a:lnTo>
                          <a:pt x="5022" y="6362"/>
                        </a:lnTo>
                        <a:lnTo>
                          <a:pt x="5043" y="6362"/>
                        </a:lnTo>
                        <a:lnTo>
                          <a:pt x="5043" y="6341"/>
                        </a:lnTo>
                        <a:lnTo>
                          <a:pt x="4960" y="623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" name="Google Shape;9596;p35">
                  <a:extLst>
                    <a:ext uri="{FF2B5EF4-FFF2-40B4-BE49-F238E27FC236}">
                      <a16:creationId xmlns:a16="http://schemas.microsoft.com/office/drawing/2014/main" id="{96F642D6-465F-4A18-121F-E62D209D6D0F}"/>
                    </a:ext>
                  </a:extLst>
                </p:cNvPr>
                <p:cNvGrpSpPr/>
                <p:nvPr/>
              </p:nvGrpSpPr>
              <p:grpSpPr>
                <a:xfrm>
                  <a:off x="4526590" y="2285358"/>
                  <a:ext cx="96455" cy="56048"/>
                  <a:chOff x="3750475" y="2481850"/>
                  <a:chExt cx="85125" cy="51800"/>
                </a:xfrm>
              </p:grpSpPr>
              <p:sp>
                <p:nvSpPr>
                  <p:cNvPr id="62" name="Google Shape;9597;p35">
                    <a:extLst>
                      <a:ext uri="{FF2B5EF4-FFF2-40B4-BE49-F238E27FC236}">
                        <a16:creationId xmlns:a16="http://schemas.microsoft.com/office/drawing/2014/main" id="{458CAC53-BA60-6051-5F82-A925F45259BE}"/>
                      </a:ext>
                    </a:extLst>
                  </p:cNvPr>
                  <p:cNvSpPr/>
                  <p:nvPr/>
                </p:nvSpPr>
                <p:spPr>
                  <a:xfrm>
                    <a:off x="3762125" y="2492625"/>
                    <a:ext cx="64900" cy="3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6" h="1466" extrusionOk="0">
                        <a:moveTo>
                          <a:pt x="1507" y="1"/>
                        </a:moveTo>
                        <a:lnTo>
                          <a:pt x="1361" y="64"/>
                        </a:lnTo>
                        <a:lnTo>
                          <a:pt x="1402" y="105"/>
                        </a:lnTo>
                        <a:lnTo>
                          <a:pt x="1340" y="189"/>
                        </a:lnTo>
                        <a:lnTo>
                          <a:pt x="1214" y="126"/>
                        </a:lnTo>
                        <a:lnTo>
                          <a:pt x="1109" y="189"/>
                        </a:lnTo>
                        <a:lnTo>
                          <a:pt x="1005" y="168"/>
                        </a:lnTo>
                        <a:lnTo>
                          <a:pt x="817" y="210"/>
                        </a:lnTo>
                        <a:lnTo>
                          <a:pt x="712" y="210"/>
                        </a:lnTo>
                        <a:lnTo>
                          <a:pt x="691" y="126"/>
                        </a:lnTo>
                        <a:lnTo>
                          <a:pt x="565" y="126"/>
                        </a:lnTo>
                        <a:lnTo>
                          <a:pt x="482" y="231"/>
                        </a:lnTo>
                        <a:lnTo>
                          <a:pt x="607" y="294"/>
                        </a:lnTo>
                        <a:lnTo>
                          <a:pt x="607" y="398"/>
                        </a:lnTo>
                        <a:lnTo>
                          <a:pt x="503" y="440"/>
                        </a:lnTo>
                        <a:lnTo>
                          <a:pt x="398" y="608"/>
                        </a:lnTo>
                        <a:lnTo>
                          <a:pt x="314" y="628"/>
                        </a:lnTo>
                        <a:lnTo>
                          <a:pt x="168" y="859"/>
                        </a:lnTo>
                        <a:lnTo>
                          <a:pt x="147" y="1047"/>
                        </a:lnTo>
                        <a:lnTo>
                          <a:pt x="147" y="1152"/>
                        </a:lnTo>
                        <a:lnTo>
                          <a:pt x="84" y="1152"/>
                        </a:lnTo>
                        <a:lnTo>
                          <a:pt x="0" y="1173"/>
                        </a:lnTo>
                        <a:lnTo>
                          <a:pt x="42" y="1277"/>
                        </a:lnTo>
                        <a:lnTo>
                          <a:pt x="147" y="1277"/>
                        </a:lnTo>
                        <a:lnTo>
                          <a:pt x="293" y="1235"/>
                        </a:lnTo>
                        <a:lnTo>
                          <a:pt x="252" y="1068"/>
                        </a:lnTo>
                        <a:lnTo>
                          <a:pt x="314" y="1026"/>
                        </a:lnTo>
                        <a:lnTo>
                          <a:pt x="482" y="1026"/>
                        </a:lnTo>
                        <a:lnTo>
                          <a:pt x="524" y="1131"/>
                        </a:lnTo>
                        <a:lnTo>
                          <a:pt x="586" y="1277"/>
                        </a:lnTo>
                        <a:lnTo>
                          <a:pt x="670" y="1340"/>
                        </a:lnTo>
                        <a:lnTo>
                          <a:pt x="670" y="1424"/>
                        </a:lnTo>
                        <a:lnTo>
                          <a:pt x="796" y="1465"/>
                        </a:lnTo>
                        <a:lnTo>
                          <a:pt x="1026" y="1319"/>
                        </a:lnTo>
                        <a:lnTo>
                          <a:pt x="1151" y="1361"/>
                        </a:lnTo>
                        <a:lnTo>
                          <a:pt x="1361" y="1026"/>
                        </a:lnTo>
                        <a:lnTo>
                          <a:pt x="1507" y="1110"/>
                        </a:lnTo>
                        <a:lnTo>
                          <a:pt x="1507" y="1235"/>
                        </a:lnTo>
                        <a:lnTo>
                          <a:pt x="1674" y="1319"/>
                        </a:lnTo>
                        <a:lnTo>
                          <a:pt x="1737" y="1445"/>
                        </a:lnTo>
                        <a:lnTo>
                          <a:pt x="1842" y="1235"/>
                        </a:lnTo>
                        <a:lnTo>
                          <a:pt x="1842" y="1068"/>
                        </a:lnTo>
                        <a:lnTo>
                          <a:pt x="2093" y="1131"/>
                        </a:lnTo>
                        <a:lnTo>
                          <a:pt x="2197" y="1131"/>
                        </a:lnTo>
                        <a:lnTo>
                          <a:pt x="2302" y="1214"/>
                        </a:lnTo>
                        <a:lnTo>
                          <a:pt x="2302" y="1005"/>
                        </a:lnTo>
                        <a:lnTo>
                          <a:pt x="2553" y="942"/>
                        </a:lnTo>
                        <a:lnTo>
                          <a:pt x="2490" y="754"/>
                        </a:lnTo>
                        <a:lnTo>
                          <a:pt x="2595" y="628"/>
                        </a:lnTo>
                        <a:lnTo>
                          <a:pt x="2553" y="524"/>
                        </a:lnTo>
                        <a:lnTo>
                          <a:pt x="2469" y="524"/>
                        </a:lnTo>
                        <a:lnTo>
                          <a:pt x="2365" y="628"/>
                        </a:lnTo>
                        <a:lnTo>
                          <a:pt x="2260" y="503"/>
                        </a:lnTo>
                        <a:lnTo>
                          <a:pt x="2177" y="524"/>
                        </a:lnTo>
                        <a:lnTo>
                          <a:pt x="2030" y="524"/>
                        </a:lnTo>
                        <a:lnTo>
                          <a:pt x="1988" y="440"/>
                        </a:lnTo>
                        <a:lnTo>
                          <a:pt x="2030" y="398"/>
                        </a:lnTo>
                        <a:lnTo>
                          <a:pt x="2030" y="294"/>
                        </a:lnTo>
                        <a:lnTo>
                          <a:pt x="1884" y="210"/>
                        </a:lnTo>
                        <a:lnTo>
                          <a:pt x="1737" y="84"/>
                        </a:lnTo>
                        <a:lnTo>
                          <a:pt x="1653" y="84"/>
                        </a:lnTo>
                        <a:lnTo>
                          <a:pt x="1612" y="126"/>
                        </a:lnTo>
                        <a:lnTo>
                          <a:pt x="1528" y="105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" name="Google Shape;9598;p35">
                    <a:extLst>
                      <a:ext uri="{FF2B5EF4-FFF2-40B4-BE49-F238E27FC236}">
                        <a16:creationId xmlns:a16="http://schemas.microsoft.com/office/drawing/2014/main" id="{54B91302-37C1-2439-51EB-7FED701BC2CB}"/>
                      </a:ext>
                    </a:extLst>
                  </p:cNvPr>
                  <p:cNvSpPr/>
                  <p:nvPr/>
                </p:nvSpPr>
                <p:spPr>
                  <a:xfrm>
                    <a:off x="3750475" y="2481850"/>
                    <a:ext cx="85125" cy="5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5" h="2072" extrusionOk="0">
                        <a:moveTo>
                          <a:pt x="1095" y="286"/>
                        </a:moveTo>
                        <a:lnTo>
                          <a:pt x="0" y="1667"/>
                        </a:lnTo>
                        <a:lnTo>
                          <a:pt x="547" y="2072"/>
                        </a:lnTo>
                        <a:lnTo>
                          <a:pt x="1214" y="1858"/>
                        </a:lnTo>
                        <a:lnTo>
                          <a:pt x="1881" y="1262"/>
                        </a:lnTo>
                        <a:lnTo>
                          <a:pt x="2976" y="1286"/>
                        </a:lnTo>
                        <a:lnTo>
                          <a:pt x="3405" y="786"/>
                        </a:lnTo>
                        <a:lnTo>
                          <a:pt x="2167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3" name="Google Shape;9599;p35">
                  <a:extLst>
                    <a:ext uri="{FF2B5EF4-FFF2-40B4-BE49-F238E27FC236}">
                      <a16:creationId xmlns:a16="http://schemas.microsoft.com/office/drawing/2014/main" id="{EEB28ECD-6785-E233-F748-0B70CDB91F6D}"/>
                    </a:ext>
                  </a:extLst>
                </p:cNvPr>
                <p:cNvGrpSpPr/>
                <p:nvPr/>
              </p:nvGrpSpPr>
              <p:grpSpPr>
                <a:xfrm>
                  <a:off x="4386878" y="2231907"/>
                  <a:ext cx="195007" cy="182939"/>
                  <a:chOff x="3627175" y="2432450"/>
                  <a:chExt cx="172100" cy="169075"/>
                </a:xfrm>
              </p:grpSpPr>
              <p:sp>
                <p:nvSpPr>
                  <p:cNvPr id="59" name="Google Shape;9600;p35">
                    <a:extLst>
                      <a:ext uri="{FF2B5EF4-FFF2-40B4-BE49-F238E27FC236}">
                        <a16:creationId xmlns:a16="http://schemas.microsoft.com/office/drawing/2014/main" id="{6C29D506-B1B5-5994-FFE9-C9E674F551BB}"/>
                      </a:ext>
                    </a:extLst>
                  </p:cNvPr>
                  <p:cNvSpPr/>
                  <p:nvPr/>
                </p:nvSpPr>
                <p:spPr>
                  <a:xfrm>
                    <a:off x="3627175" y="2433000"/>
                    <a:ext cx="164800" cy="15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2" h="6278" extrusionOk="0">
                        <a:moveTo>
                          <a:pt x="3829" y="0"/>
                        </a:moveTo>
                        <a:lnTo>
                          <a:pt x="3808" y="42"/>
                        </a:lnTo>
                        <a:lnTo>
                          <a:pt x="3599" y="105"/>
                        </a:lnTo>
                        <a:lnTo>
                          <a:pt x="3578" y="63"/>
                        </a:lnTo>
                        <a:lnTo>
                          <a:pt x="3390" y="168"/>
                        </a:lnTo>
                        <a:lnTo>
                          <a:pt x="3369" y="272"/>
                        </a:lnTo>
                        <a:lnTo>
                          <a:pt x="3390" y="398"/>
                        </a:lnTo>
                        <a:lnTo>
                          <a:pt x="3348" y="607"/>
                        </a:lnTo>
                        <a:lnTo>
                          <a:pt x="3181" y="796"/>
                        </a:lnTo>
                        <a:lnTo>
                          <a:pt x="3181" y="837"/>
                        </a:lnTo>
                        <a:lnTo>
                          <a:pt x="2992" y="900"/>
                        </a:lnTo>
                        <a:lnTo>
                          <a:pt x="2888" y="900"/>
                        </a:lnTo>
                        <a:lnTo>
                          <a:pt x="2783" y="879"/>
                        </a:lnTo>
                        <a:lnTo>
                          <a:pt x="2574" y="1005"/>
                        </a:lnTo>
                        <a:lnTo>
                          <a:pt x="2532" y="1089"/>
                        </a:lnTo>
                        <a:lnTo>
                          <a:pt x="2574" y="1151"/>
                        </a:lnTo>
                        <a:lnTo>
                          <a:pt x="2658" y="1193"/>
                        </a:lnTo>
                        <a:lnTo>
                          <a:pt x="2532" y="1298"/>
                        </a:lnTo>
                        <a:lnTo>
                          <a:pt x="2365" y="1319"/>
                        </a:lnTo>
                        <a:lnTo>
                          <a:pt x="2134" y="1298"/>
                        </a:lnTo>
                        <a:lnTo>
                          <a:pt x="2030" y="1235"/>
                        </a:lnTo>
                        <a:lnTo>
                          <a:pt x="1946" y="1298"/>
                        </a:lnTo>
                        <a:lnTo>
                          <a:pt x="1925" y="1214"/>
                        </a:lnTo>
                        <a:lnTo>
                          <a:pt x="1841" y="1151"/>
                        </a:lnTo>
                        <a:lnTo>
                          <a:pt x="1883" y="1047"/>
                        </a:lnTo>
                        <a:lnTo>
                          <a:pt x="1800" y="1026"/>
                        </a:lnTo>
                        <a:lnTo>
                          <a:pt x="1695" y="1047"/>
                        </a:lnTo>
                        <a:lnTo>
                          <a:pt x="1569" y="1047"/>
                        </a:lnTo>
                        <a:lnTo>
                          <a:pt x="1507" y="1026"/>
                        </a:lnTo>
                        <a:lnTo>
                          <a:pt x="1528" y="1151"/>
                        </a:lnTo>
                        <a:lnTo>
                          <a:pt x="1507" y="1214"/>
                        </a:lnTo>
                        <a:lnTo>
                          <a:pt x="1716" y="1402"/>
                        </a:lnTo>
                        <a:lnTo>
                          <a:pt x="1674" y="1444"/>
                        </a:lnTo>
                        <a:lnTo>
                          <a:pt x="1695" y="1528"/>
                        </a:lnTo>
                        <a:lnTo>
                          <a:pt x="1695" y="1633"/>
                        </a:lnTo>
                        <a:lnTo>
                          <a:pt x="1737" y="1716"/>
                        </a:lnTo>
                        <a:lnTo>
                          <a:pt x="1737" y="1821"/>
                        </a:lnTo>
                        <a:lnTo>
                          <a:pt x="1569" y="1779"/>
                        </a:lnTo>
                        <a:lnTo>
                          <a:pt x="1465" y="1821"/>
                        </a:lnTo>
                        <a:lnTo>
                          <a:pt x="1381" y="1779"/>
                        </a:lnTo>
                        <a:lnTo>
                          <a:pt x="1277" y="1821"/>
                        </a:lnTo>
                        <a:lnTo>
                          <a:pt x="1256" y="1758"/>
                        </a:lnTo>
                        <a:lnTo>
                          <a:pt x="1109" y="1863"/>
                        </a:lnTo>
                        <a:lnTo>
                          <a:pt x="963" y="1653"/>
                        </a:lnTo>
                        <a:lnTo>
                          <a:pt x="858" y="1633"/>
                        </a:lnTo>
                        <a:lnTo>
                          <a:pt x="733" y="1653"/>
                        </a:lnTo>
                        <a:lnTo>
                          <a:pt x="628" y="1758"/>
                        </a:lnTo>
                        <a:lnTo>
                          <a:pt x="565" y="1737"/>
                        </a:lnTo>
                        <a:lnTo>
                          <a:pt x="481" y="1779"/>
                        </a:lnTo>
                        <a:lnTo>
                          <a:pt x="440" y="1758"/>
                        </a:lnTo>
                        <a:lnTo>
                          <a:pt x="335" y="1758"/>
                        </a:lnTo>
                        <a:lnTo>
                          <a:pt x="251" y="1842"/>
                        </a:lnTo>
                        <a:lnTo>
                          <a:pt x="63" y="1863"/>
                        </a:lnTo>
                        <a:lnTo>
                          <a:pt x="0" y="1946"/>
                        </a:lnTo>
                        <a:lnTo>
                          <a:pt x="42" y="2030"/>
                        </a:lnTo>
                        <a:lnTo>
                          <a:pt x="147" y="1988"/>
                        </a:lnTo>
                        <a:lnTo>
                          <a:pt x="251" y="2030"/>
                        </a:lnTo>
                        <a:lnTo>
                          <a:pt x="272" y="2051"/>
                        </a:lnTo>
                        <a:lnTo>
                          <a:pt x="272" y="2051"/>
                        </a:lnTo>
                        <a:lnTo>
                          <a:pt x="147" y="2030"/>
                        </a:lnTo>
                        <a:lnTo>
                          <a:pt x="105" y="2051"/>
                        </a:lnTo>
                        <a:lnTo>
                          <a:pt x="126" y="2156"/>
                        </a:lnTo>
                        <a:lnTo>
                          <a:pt x="168" y="2072"/>
                        </a:lnTo>
                        <a:lnTo>
                          <a:pt x="230" y="2093"/>
                        </a:lnTo>
                        <a:lnTo>
                          <a:pt x="251" y="2177"/>
                        </a:lnTo>
                        <a:lnTo>
                          <a:pt x="209" y="2197"/>
                        </a:lnTo>
                        <a:lnTo>
                          <a:pt x="105" y="2239"/>
                        </a:lnTo>
                        <a:lnTo>
                          <a:pt x="105" y="2260"/>
                        </a:lnTo>
                        <a:lnTo>
                          <a:pt x="209" y="2260"/>
                        </a:lnTo>
                        <a:lnTo>
                          <a:pt x="230" y="2386"/>
                        </a:lnTo>
                        <a:lnTo>
                          <a:pt x="230" y="2469"/>
                        </a:lnTo>
                        <a:lnTo>
                          <a:pt x="335" y="2386"/>
                        </a:lnTo>
                        <a:lnTo>
                          <a:pt x="481" y="2386"/>
                        </a:lnTo>
                        <a:lnTo>
                          <a:pt x="670" y="2469"/>
                        </a:lnTo>
                        <a:lnTo>
                          <a:pt x="733" y="2511"/>
                        </a:lnTo>
                        <a:lnTo>
                          <a:pt x="774" y="2511"/>
                        </a:lnTo>
                        <a:lnTo>
                          <a:pt x="900" y="2595"/>
                        </a:lnTo>
                        <a:lnTo>
                          <a:pt x="1005" y="2511"/>
                        </a:lnTo>
                        <a:lnTo>
                          <a:pt x="1067" y="2553"/>
                        </a:lnTo>
                        <a:lnTo>
                          <a:pt x="1046" y="2595"/>
                        </a:lnTo>
                        <a:lnTo>
                          <a:pt x="1067" y="2658"/>
                        </a:lnTo>
                        <a:lnTo>
                          <a:pt x="1172" y="2595"/>
                        </a:lnTo>
                        <a:lnTo>
                          <a:pt x="1214" y="2658"/>
                        </a:lnTo>
                        <a:lnTo>
                          <a:pt x="1172" y="2762"/>
                        </a:lnTo>
                        <a:lnTo>
                          <a:pt x="1214" y="2825"/>
                        </a:lnTo>
                        <a:lnTo>
                          <a:pt x="1297" y="2825"/>
                        </a:lnTo>
                        <a:lnTo>
                          <a:pt x="1402" y="2783"/>
                        </a:lnTo>
                        <a:lnTo>
                          <a:pt x="1528" y="2783"/>
                        </a:lnTo>
                        <a:lnTo>
                          <a:pt x="1611" y="2888"/>
                        </a:lnTo>
                        <a:lnTo>
                          <a:pt x="1507" y="2825"/>
                        </a:lnTo>
                        <a:lnTo>
                          <a:pt x="1402" y="2825"/>
                        </a:lnTo>
                        <a:lnTo>
                          <a:pt x="1360" y="2930"/>
                        </a:lnTo>
                        <a:lnTo>
                          <a:pt x="1402" y="2972"/>
                        </a:lnTo>
                        <a:lnTo>
                          <a:pt x="1423" y="3076"/>
                        </a:lnTo>
                        <a:lnTo>
                          <a:pt x="1381" y="3181"/>
                        </a:lnTo>
                        <a:lnTo>
                          <a:pt x="1402" y="3244"/>
                        </a:lnTo>
                        <a:lnTo>
                          <a:pt x="1486" y="3244"/>
                        </a:lnTo>
                        <a:lnTo>
                          <a:pt x="1632" y="3432"/>
                        </a:lnTo>
                        <a:lnTo>
                          <a:pt x="1779" y="3453"/>
                        </a:lnTo>
                        <a:lnTo>
                          <a:pt x="1904" y="3537"/>
                        </a:lnTo>
                        <a:lnTo>
                          <a:pt x="1904" y="3641"/>
                        </a:lnTo>
                        <a:lnTo>
                          <a:pt x="1946" y="3725"/>
                        </a:lnTo>
                        <a:lnTo>
                          <a:pt x="1904" y="3830"/>
                        </a:lnTo>
                        <a:lnTo>
                          <a:pt x="1883" y="3850"/>
                        </a:lnTo>
                        <a:lnTo>
                          <a:pt x="1841" y="3934"/>
                        </a:lnTo>
                        <a:lnTo>
                          <a:pt x="1946" y="3955"/>
                        </a:lnTo>
                        <a:lnTo>
                          <a:pt x="2134" y="4081"/>
                        </a:lnTo>
                        <a:lnTo>
                          <a:pt x="2260" y="4436"/>
                        </a:lnTo>
                        <a:lnTo>
                          <a:pt x="2260" y="4436"/>
                        </a:lnTo>
                        <a:lnTo>
                          <a:pt x="2113" y="4269"/>
                        </a:lnTo>
                        <a:lnTo>
                          <a:pt x="2093" y="4143"/>
                        </a:lnTo>
                        <a:lnTo>
                          <a:pt x="1946" y="4081"/>
                        </a:lnTo>
                        <a:lnTo>
                          <a:pt x="1904" y="4122"/>
                        </a:lnTo>
                        <a:lnTo>
                          <a:pt x="1841" y="4394"/>
                        </a:lnTo>
                        <a:lnTo>
                          <a:pt x="1841" y="4604"/>
                        </a:lnTo>
                        <a:lnTo>
                          <a:pt x="1946" y="4687"/>
                        </a:lnTo>
                        <a:lnTo>
                          <a:pt x="1883" y="4750"/>
                        </a:lnTo>
                        <a:lnTo>
                          <a:pt x="1841" y="5127"/>
                        </a:lnTo>
                        <a:lnTo>
                          <a:pt x="1737" y="5482"/>
                        </a:lnTo>
                        <a:lnTo>
                          <a:pt x="1590" y="5545"/>
                        </a:lnTo>
                        <a:lnTo>
                          <a:pt x="1695" y="5608"/>
                        </a:lnTo>
                        <a:lnTo>
                          <a:pt x="1716" y="5629"/>
                        </a:lnTo>
                        <a:lnTo>
                          <a:pt x="1779" y="5629"/>
                        </a:lnTo>
                        <a:lnTo>
                          <a:pt x="1800" y="5754"/>
                        </a:lnTo>
                        <a:lnTo>
                          <a:pt x="1800" y="5859"/>
                        </a:lnTo>
                        <a:lnTo>
                          <a:pt x="1946" y="5838"/>
                        </a:lnTo>
                        <a:lnTo>
                          <a:pt x="2197" y="5922"/>
                        </a:lnTo>
                        <a:lnTo>
                          <a:pt x="2302" y="6047"/>
                        </a:lnTo>
                        <a:lnTo>
                          <a:pt x="2406" y="6006"/>
                        </a:lnTo>
                        <a:lnTo>
                          <a:pt x="2532" y="6131"/>
                        </a:lnTo>
                        <a:lnTo>
                          <a:pt x="2678" y="6131"/>
                        </a:lnTo>
                        <a:lnTo>
                          <a:pt x="2762" y="6152"/>
                        </a:lnTo>
                        <a:lnTo>
                          <a:pt x="2867" y="6047"/>
                        </a:lnTo>
                        <a:lnTo>
                          <a:pt x="3139" y="6047"/>
                        </a:lnTo>
                        <a:lnTo>
                          <a:pt x="3243" y="6110"/>
                        </a:lnTo>
                        <a:lnTo>
                          <a:pt x="3390" y="6068"/>
                        </a:lnTo>
                        <a:lnTo>
                          <a:pt x="3557" y="6173"/>
                        </a:lnTo>
                        <a:lnTo>
                          <a:pt x="3829" y="6152"/>
                        </a:lnTo>
                        <a:lnTo>
                          <a:pt x="4018" y="6257"/>
                        </a:lnTo>
                        <a:lnTo>
                          <a:pt x="4101" y="6278"/>
                        </a:lnTo>
                        <a:lnTo>
                          <a:pt x="4101" y="6236"/>
                        </a:lnTo>
                        <a:lnTo>
                          <a:pt x="4038" y="6068"/>
                        </a:lnTo>
                        <a:lnTo>
                          <a:pt x="4101" y="5859"/>
                        </a:lnTo>
                        <a:lnTo>
                          <a:pt x="4101" y="5796"/>
                        </a:lnTo>
                        <a:lnTo>
                          <a:pt x="4227" y="5650"/>
                        </a:lnTo>
                        <a:lnTo>
                          <a:pt x="4436" y="5441"/>
                        </a:lnTo>
                        <a:lnTo>
                          <a:pt x="4499" y="5441"/>
                        </a:lnTo>
                        <a:lnTo>
                          <a:pt x="4562" y="5503"/>
                        </a:lnTo>
                        <a:lnTo>
                          <a:pt x="4708" y="5503"/>
                        </a:lnTo>
                        <a:lnTo>
                          <a:pt x="4834" y="5587"/>
                        </a:lnTo>
                        <a:lnTo>
                          <a:pt x="4938" y="5587"/>
                        </a:lnTo>
                        <a:lnTo>
                          <a:pt x="5022" y="5524"/>
                        </a:lnTo>
                        <a:lnTo>
                          <a:pt x="5085" y="5503"/>
                        </a:lnTo>
                        <a:lnTo>
                          <a:pt x="5461" y="5734"/>
                        </a:lnTo>
                        <a:lnTo>
                          <a:pt x="5545" y="5817"/>
                        </a:lnTo>
                        <a:lnTo>
                          <a:pt x="5796" y="5817"/>
                        </a:lnTo>
                        <a:lnTo>
                          <a:pt x="5901" y="5734"/>
                        </a:lnTo>
                        <a:lnTo>
                          <a:pt x="5880" y="5692"/>
                        </a:lnTo>
                        <a:lnTo>
                          <a:pt x="5984" y="5545"/>
                        </a:lnTo>
                        <a:lnTo>
                          <a:pt x="6340" y="5294"/>
                        </a:lnTo>
                        <a:lnTo>
                          <a:pt x="6382" y="5273"/>
                        </a:lnTo>
                        <a:lnTo>
                          <a:pt x="6319" y="5169"/>
                        </a:lnTo>
                        <a:lnTo>
                          <a:pt x="6403" y="4980"/>
                        </a:lnTo>
                        <a:lnTo>
                          <a:pt x="6235" y="4980"/>
                        </a:lnTo>
                        <a:lnTo>
                          <a:pt x="6068" y="4855"/>
                        </a:lnTo>
                        <a:lnTo>
                          <a:pt x="6026" y="4562"/>
                        </a:lnTo>
                        <a:lnTo>
                          <a:pt x="5880" y="4394"/>
                        </a:lnTo>
                        <a:lnTo>
                          <a:pt x="5963" y="4332"/>
                        </a:lnTo>
                        <a:lnTo>
                          <a:pt x="6089" y="4290"/>
                        </a:lnTo>
                        <a:lnTo>
                          <a:pt x="6131" y="4122"/>
                        </a:lnTo>
                        <a:lnTo>
                          <a:pt x="6026" y="4018"/>
                        </a:lnTo>
                        <a:lnTo>
                          <a:pt x="6005" y="3850"/>
                        </a:lnTo>
                        <a:lnTo>
                          <a:pt x="6068" y="3809"/>
                        </a:lnTo>
                        <a:lnTo>
                          <a:pt x="6068" y="3725"/>
                        </a:lnTo>
                        <a:lnTo>
                          <a:pt x="5984" y="3662"/>
                        </a:lnTo>
                        <a:lnTo>
                          <a:pt x="5922" y="3516"/>
                        </a:lnTo>
                        <a:lnTo>
                          <a:pt x="5880" y="3411"/>
                        </a:lnTo>
                        <a:lnTo>
                          <a:pt x="5712" y="3411"/>
                        </a:lnTo>
                        <a:lnTo>
                          <a:pt x="5650" y="3453"/>
                        </a:lnTo>
                        <a:lnTo>
                          <a:pt x="5691" y="3620"/>
                        </a:lnTo>
                        <a:lnTo>
                          <a:pt x="5545" y="3662"/>
                        </a:lnTo>
                        <a:lnTo>
                          <a:pt x="5440" y="3662"/>
                        </a:lnTo>
                        <a:lnTo>
                          <a:pt x="5398" y="3558"/>
                        </a:lnTo>
                        <a:lnTo>
                          <a:pt x="5482" y="3537"/>
                        </a:lnTo>
                        <a:lnTo>
                          <a:pt x="5545" y="3537"/>
                        </a:lnTo>
                        <a:lnTo>
                          <a:pt x="5545" y="3432"/>
                        </a:lnTo>
                        <a:lnTo>
                          <a:pt x="5566" y="3244"/>
                        </a:lnTo>
                        <a:lnTo>
                          <a:pt x="5712" y="3013"/>
                        </a:lnTo>
                        <a:lnTo>
                          <a:pt x="5796" y="2993"/>
                        </a:lnTo>
                        <a:lnTo>
                          <a:pt x="5901" y="2825"/>
                        </a:lnTo>
                        <a:lnTo>
                          <a:pt x="6005" y="2783"/>
                        </a:lnTo>
                        <a:lnTo>
                          <a:pt x="6005" y="2679"/>
                        </a:lnTo>
                        <a:lnTo>
                          <a:pt x="5880" y="2616"/>
                        </a:lnTo>
                        <a:lnTo>
                          <a:pt x="5963" y="2511"/>
                        </a:lnTo>
                        <a:lnTo>
                          <a:pt x="6089" y="2511"/>
                        </a:lnTo>
                        <a:lnTo>
                          <a:pt x="6110" y="2595"/>
                        </a:lnTo>
                        <a:lnTo>
                          <a:pt x="6215" y="2595"/>
                        </a:lnTo>
                        <a:lnTo>
                          <a:pt x="6403" y="2553"/>
                        </a:lnTo>
                        <a:lnTo>
                          <a:pt x="6340" y="2449"/>
                        </a:lnTo>
                        <a:lnTo>
                          <a:pt x="6235" y="2365"/>
                        </a:lnTo>
                        <a:lnTo>
                          <a:pt x="6235" y="2197"/>
                        </a:lnTo>
                        <a:lnTo>
                          <a:pt x="6298" y="2030"/>
                        </a:lnTo>
                        <a:lnTo>
                          <a:pt x="6382" y="1946"/>
                        </a:lnTo>
                        <a:lnTo>
                          <a:pt x="6382" y="1842"/>
                        </a:lnTo>
                        <a:lnTo>
                          <a:pt x="6445" y="1674"/>
                        </a:lnTo>
                        <a:lnTo>
                          <a:pt x="6591" y="1549"/>
                        </a:lnTo>
                        <a:lnTo>
                          <a:pt x="6445" y="1465"/>
                        </a:lnTo>
                        <a:lnTo>
                          <a:pt x="6340" y="1465"/>
                        </a:lnTo>
                        <a:lnTo>
                          <a:pt x="6215" y="1402"/>
                        </a:lnTo>
                        <a:lnTo>
                          <a:pt x="6110" y="1444"/>
                        </a:lnTo>
                        <a:lnTo>
                          <a:pt x="6026" y="1402"/>
                        </a:lnTo>
                        <a:lnTo>
                          <a:pt x="5922" y="1402"/>
                        </a:lnTo>
                        <a:lnTo>
                          <a:pt x="5859" y="1444"/>
                        </a:lnTo>
                        <a:lnTo>
                          <a:pt x="5754" y="1361"/>
                        </a:lnTo>
                        <a:lnTo>
                          <a:pt x="5754" y="1298"/>
                        </a:lnTo>
                        <a:lnTo>
                          <a:pt x="5650" y="1214"/>
                        </a:lnTo>
                        <a:lnTo>
                          <a:pt x="5566" y="1235"/>
                        </a:lnTo>
                        <a:lnTo>
                          <a:pt x="5398" y="1193"/>
                        </a:lnTo>
                        <a:lnTo>
                          <a:pt x="5357" y="1089"/>
                        </a:lnTo>
                        <a:lnTo>
                          <a:pt x="5252" y="1089"/>
                        </a:lnTo>
                        <a:lnTo>
                          <a:pt x="5189" y="1130"/>
                        </a:lnTo>
                        <a:lnTo>
                          <a:pt x="5085" y="1047"/>
                        </a:lnTo>
                        <a:lnTo>
                          <a:pt x="4980" y="1026"/>
                        </a:lnTo>
                        <a:lnTo>
                          <a:pt x="4854" y="879"/>
                        </a:lnTo>
                        <a:lnTo>
                          <a:pt x="4771" y="837"/>
                        </a:lnTo>
                        <a:lnTo>
                          <a:pt x="4729" y="796"/>
                        </a:lnTo>
                        <a:lnTo>
                          <a:pt x="4645" y="796"/>
                        </a:lnTo>
                        <a:lnTo>
                          <a:pt x="4603" y="837"/>
                        </a:lnTo>
                        <a:lnTo>
                          <a:pt x="4457" y="775"/>
                        </a:lnTo>
                        <a:lnTo>
                          <a:pt x="4457" y="607"/>
                        </a:lnTo>
                        <a:lnTo>
                          <a:pt x="4394" y="586"/>
                        </a:lnTo>
                        <a:lnTo>
                          <a:pt x="4310" y="524"/>
                        </a:lnTo>
                        <a:lnTo>
                          <a:pt x="4227" y="524"/>
                        </a:lnTo>
                        <a:lnTo>
                          <a:pt x="4080" y="398"/>
                        </a:lnTo>
                        <a:lnTo>
                          <a:pt x="4038" y="293"/>
                        </a:lnTo>
                        <a:lnTo>
                          <a:pt x="3913" y="252"/>
                        </a:lnTo>
                        <a:lnTo>
                          <a:pt x="3892" y="63"/>
                        </a:lnTo>
                        <a:lnTo>
                          <a:pt x="3829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" name="Google Shape;9601;p35">
                    <a:extLst>
                      <a:ext uri="{FF2B5EF4-FFF2-40B4-BE49-F238E27FC236}">
                        <a16:creationId xmlns:a16="http://schemas.microsoft.com/office/drawing/2014/main" id="{3C0AF990-F2AE-F8CD-73A5-1A232D728F55}"/>
                      </a:ext>
                    </a:extLst>
                  </p:cNvPr>
                  <p:cNvSpPr/>
                  <p:nvPr/>
                </p:nvSpPr>
                <p:spPr>
                  <a:xfrm>
                    <a:off x="3658200" y="2557475"/>
                    <a:ext cx="70850" cy="4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" h="1762" extrusionOk="0">
                        <a:moveTo>
                          <a:pt x="571" y="595"/>
                        </a:moveTo>
                        <a:lnTo>
                          <a:pt x="0" y="1119"/>
                        </a:lnTo>
                        <a:lnTo>
                          <a:pt x="1833" y="1762"/>
                        </a:lnTo>
                        <a:lnTo>
                          <a:pt x="2714" y="1476"/>
                        </a:lnTo>
                        <a:lnTo>
                          <a:pt x="2834" y="1071"/>
                        </a:lnTo>
                        <a:lnTo>
                          <a:pt x="1833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61" name="Google Shape;9602;p35">
                    <a:extLst>
                      <a:ext uri="{FF2B5EF4-FFF2-40B4-BE49-F238E27FC236}">
                        <a16:creationId xmlns:a16="http://schemas.microsoft.com/office/drawing/2014/main" id="{591EDB73-E34C-AB9B-5847-3DB5CA890631}"/>
                      </a:ext>
                    </a:extLst>
                  </p:cNvPr>
                  <p:cNvSpPr/>
                  <p:nvPr/>
                </p:nvSpPr>
                <p:spPr>
                  <a:xfrm>
                    <a:off x="3719525" y="2432450"/>
                    <a:ext cx="79750" cy="89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0" h="3596" extrusionOk="0">
                        <a:moveTo>
                          <a:pt x="0" y="167"/>
                        </a:moveTo>
                        <a:lnTo>
                          <a:pt x="261" y="0"/>
                        </a:lnTo>
                        <a:lnTo>
                          <a:pt x="1619" y="1095"/>
                        </a:lnTo>
                        <a:lnTo>
                          <a:pt x="2381" y="1286"/>
                        </a:lnTo>
                        <a:lnTo>
                          <a:pt x="3190" y="1429"/>
                        </a:lnTo>
                        <a:lnTo>
                          <a:pt x="2809" y="2595"/>
                        </a:lnTo>
                        <a:lnTo>
                          <a:pt x="2071" y="2429"/>
                        </a:lnTo>
                        <a:lnTo>
                          <a:pt x="1524" y="3596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4" name="Google Shape;9603;p35">
                  <a:extLst>
                    <a:ext uri="{FF2B5EF4-FFF2-40B4-BE49-F238E27FC236}">
                      <a16:creationId xmlns:a16="http://schemas.microsoft.com/office/drawing/2014/main" id="{E9AB4A80-084B-CA3E-A93D-B49BE4C8AAA5}"/>
                    </a:ext>
                  </a:extLst>
                </p:cNvPr>
                <p:cNvGrpSpPr/>
                <p:nvPr/>
              </p:nvGrpSpPr>
              <p:grpSpPr>
                <a:xfrm>
                  <a:off x="4312503" y="2397453"/>
                  <a:ext cx="69730" cy="107166"/>
                  <a:chOff x="3561536" y="2585450"/>
                  <a:chExt cx="61539" cy="99045"/>
                </a:xfrm>
              </p:grpSpPr>
              <p:sp>
                <p:nvSpPr>
                  <p:cNvPr id="57" name="Google Shape;9604;p35">
                    <a:extLst>
                      <a:ext uri="{FF2B5EF4-FFF2-40B4-BE49-F238E27FC236}">
                        <a16:creationId xmlns:a16="http://schemas.microsoft.com/office/drawing/2014/main" id="{2E690FDB-7AAB-6139-3964-8EFA790401FC}"/>
                      </a:ext>
                    </a:extLst>
                  </p:cNvPr>
                  <p:cNvSpPr/>
                  <p:nvPr/>
                </p:nvSpPr>
                <p:spPr>
                  <a:xfrm rot="192277">
                    <a:off x="3564002" y="2593849"/>
                    <a:ext cx="44498" cy="894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0" h="3579" extrusionOk="0">
                        <a:moveTo>
                          <a:pt x="628" y="1"/>
                        </a:moveTo>
                        <a:lnTo>
                          <a:pt x="356" y="22"/>
                        </a:lnTo>
                        <a:lnTo>
                          <a:pt x="377" y="147"/>
                        </a:lnTo>
                        <a:lnTo>
                          <a:pt x="461" y="357"/>
                        </a:lnTo>
                        <a:lnTo>
                          <a:pt x="440" y="712"/>
                        </a:lnTo>
                        <a:lnTo>
                          <a:pt x="440" y="775"/>
                        </a:lnTo>
                        <a:lnTo>
                          <a:pt x="419" y="943"/>
                        </a:lnTo>
                        <a:lnTo>
                          <a:pt x="482" y="1026"/>
                        </a:lnTo>
                        <a:lnTo>
                          <a:pt x="440" y="1131"/>
                        </a:lnTo>
                        <a:lnTo>
                          <a:pt x="356" y="1256"/>
                        </a:lnTo>
                        <a:lnTo>
                          <a:pt x="356" y="1445"/>
                        </a:lnTo>
                        <a:lnTo>
                          <a:pt x="231" y="1654"/>
                        </a:lnTo>
                        <a:lnTo>
                          <a:pt x="231" y="1759"/>
                        </a:lnTo>
                        <a:lnTo>
                          <a:pt x="64" y="1968"/>
                        </a:lnTo>
                        <a:lnTo>
                          <a:pt x="1" y="2303"/>
                        </a:lnTo>
                        <a:lnTo>
                          <a:pt x="1" y="2386"/>
                        </a:lnTo>
                        <a:lnTo>
                          <a:pt x="105" y="2386"/>
                        </a:lnTo>
                        <a:lnTo>
                          <a:pt x="168" y="2303"/>
                        </a:lnTo>
                        <a:lnTo>
                          <a:pt x="273" y="2219"/>
                        </a:lnTo>
                        <a:lnTo>
                          <a:pt x="252" y="2303"/>
                        </a:lnTo>
                        <a:lnTo>
                          <a:pt x="315" y="2344"/>
                        </a:lnTo>
                        <a:lnTo>
                          <a:pt x="126" y="2428"/>
                        </a:lnTo>
                        <a:lnTo>
                          <a:pt x="126" y="2554"/>
                        </a:lnTo>
                        <a:lnTo>
                          <a:pt x="168" y="2616"/>
                        </a:lnTo>
                        <a:lnTo>
                          <a:pt x="252" y="2533"/>
                        </a:lnTo>
                        <a:lnTo>
                          <a:pt x="419" y="2533"/>
                        </a:lnTo>
                        <a:lnTo>
                          <a:pt x="336" y="2616"/>
                        </a:lnTo>
                        <a:lnTo>
                          <a:pt x="377" y="2763"/>
                        </a:lnTo>
                        <a:lnTo>
                          <a:pt x="336" y="2909"/>
                        </a:lnTo>
                        <a:lnTo>
                          <a:pt x="336" y="3223"/>
                        </a:lnTo>
                        <a:lnTo>
                          <a:pt x="273" y="3432"/>
                        </a:lnTo>
                        <a:lnTo>
                          <a:pt x="231" y="3495"/>
                        </a:lnTo>
                        <a:lnTo>
                          <a:pt x="273" y="3537"/>
                        </a:lnTo>
                        <a:lnTo>
                          <a:pt x="440" y="3432"/>
                        </a:lnTo>
                        <a:lnTo>
                          <a:pt x="691" y="3495"/>
                        </a:lnTo>
                        <a:lnTo>
                          <a:pt x="796" y="3579"/>
                        </a:lnTo>
                        <a:lnTo>
                          <a:pt x="963" y="3474"/>
                        </a:lnTo>
                        <a:lnTo>
                          <a:pt x="1110" y="3474"/>
                        </a:lnTo>
                        <a:lnTo>
                          <a:pt x="1152" y="3432"/>
                        </a:lnTo>
                        <a:lnTo>
                          <a:pt x="1152" y="3286"/>
                        </a:lnTo>
                        <a:lnTo>
                          <a:pt x="1068" y="3160"/>
                        </a:lnTo>
                        <a:lnTo>
                          <a:pt x="1193" y="2909"/>
                        </a:lnTo>
                        <a:lnTo>
                          <a:pt x="1319" y="2805"/>
                        </a:lnTo>
                        <a:lnTo>
                          <a:pt x="1361" y="2658"/>
                        </a:lnTo>
                        <a:lnTo>
                          <a:pt x="1214" y="2658"/>
                        </a:lnTo>
                        <a:lnTo>
                          <a:pt x="1152" y="2512"/>
                        </a:lnTo>
                        <a:lnTo>
                          <a:pt x="1319" y="2323"/>
                        </a:lnTo>
                        <a:lnTo>
                          <a:pt x="1319" y="2093"/>
                        </a:lnTo>
                        <a:lnTo>
                          <a:pt x="1193" y="2010"/>
                        </a:lnTo>
                        <a:lnTo>
                          <a:pt x="1047" y="1717"/>
                        </a:lnTo>
                        <a:lnTo>
                          <a:pt x="1172" y="1696"/>
                        </a:lnTo>
                        <a:lnTo>
                          <a:pt x="1277" y="1696"/>
                        </a:lnTo>
                        <a:lnTo>
                          <a:pt x="1424" y="1487"/>
                        </a:lnTo>
                        <a:lnTo>
                          <a:pt x="1319" y="1382"/>
                        </a:lnTo>
                        <a:lnTo>
                          <a:pt x="1465" y="1277"/>
                        </a:lnTo>
                        <a:lnTo>
                          <a:pt x="1465" y="922"/>
                        </a:lnTo>
                        <a:lnTo>
                          <a:pt x="1424" y="754"/>
                        </a:lnTo>
                        <a:lnTo>
                          <a:pt x="1675" y="545"/>
                        </a:lnTo>
                        <a:lnTo>
                          <a:pt x="1737" y="545"/>
                        </a:lnTo>
                        <a:lnTo>
                          <a:pt x="1779" y="440"/>
                        </a:lnTo>
                        <a:lnTo>
                          <a:pt x="1675" y="252"/>
                        </a:lnTo>
                        <a:lnTo>
                          <a:pt x="1633" y="127"/>
                        </a:lnTo>
                        <a:lnTo>
                          <a:pt x="1382" y="85"/>
                        </a:lnTo>
                        <a:lnTo>
                          <a:pt x="1277" y="210"/>
                        </a:lnTo>
                        <a:lnTo>
                          <a:pt x="942" y="127"/>
                        </a:lnTo>
                        <a:lnTo>
                          <a:pt x="754" y="231"/>
                        </a:lnTo>
                        <a:lnTo>
                          <a:pt x="691" y="147"/>
                        </a:lnTo>
                        <a:lnTo>
                          <a:pt x="733" y="22"/>
                        </a:lnTo>
                        <a:lnTo>
                          <a:pt x="628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" name="Google Shape;9605;p35">
                    <a:extLst>
                      <a:ext uri="{FF2B5EF4-FFF2-40B4-BE49-F238E27FC236}">
                        <a16:creationId xmlns:a16="http://schemas.microsoft.com/office/drawing/2014/main" id="{41E0E55D-723E-8395-D340-5DA8D168F679}"/>
                      </a:ext>
                    </a:extLst>
                  </p:cNvPr>
                  <p:cNvSpPr/>
                  <p:nvPr/>
                </p:nvSpPr>
                <p:spPr>
                  <a:xfrm>
                    <a:off x="3580800" y="2585450"/>
                    <a:ext cx="42275" cy="9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3738" extrusionOk="0">
                        <a:moveTo>
                          <a:pt x="453" y="0"/>
                        </a:moveTo>
                        <a:lnTo>
                          <a:pt x="0" y="547"/>
                        </a:lnTo>
                        <a:lnTo>
                          <a:pt x="0" y="3429"/>
                        </a:lnTo>
                        <a:lnTo>
                          <a:pt x="429" y="3738"/>
                        </a:lnTo>
                        <a:lnTo>
                          <a:pt x="1691" y="2714"/>
                        </a:lnTo>
                        <a:lnTo>
                          <a:pt x="1691" y="50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5" name="Google Shape;9606;p35">
                  <a:extLst>
                    <a:ext uri="{FF2B5EF4-FFF2-40B4-BE49-F238E27FC236}">
                      <a16:creationId xmlns:a16="http://schemas.microsoft.com/office/drawing/2014/main" id="{44CEB1E8-F6F1-1DB2-8319-CE1938DDB7A9}"/>
                    </a:ext>
                  </a:extLst>
                </p:cNvPr>
                <p:cNvGrpSpPr/>
                <p:nvPr/>
              </p:nvGrpSpPr>
              <p:grpSpPr>
                <a:xfrm>
                  <a:off x="4703183" y="1747225"/>
                  <a:ext cx="176849" cy="284377"/>
                  <a:chOff x="3906325" y="1984500"/>
                  <a:chExt cx="156075" cy="262825"/>
                </a:xfrm>
              </p:grpSpPr>
              <p:sp>
                <p:nvSpPr>
                  <p:cNvPr id="55" name="Google Shape;9607;p35">
                    <a:extLst>
                      <a:ext uri="{FF2B5EF4-FFF2-40B4-BE49-F238E27FC236}">
                        <a16:creationId xmlns:a16="http://schemas.microsoft.com/office/drawing/2014/main" id="{522032C4-F659-9F2B-E80F-9A0091134B2E}"/>
                      </a:ext>
                    </a:extLst>
                  </p:cNvPr>
                  <p:cNvSpPr/>
                  <p:nvPr/>
                </p:nvSpPr>
                <p:spPr>
                  <a:xfrm>
                    <a:off x="3906325" y="1984500"/>
                    <a:ext cx="100825" cy="12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3" h="4968" extrusionOk="0">
                        <a:moveTo>
                          <a:pt x="2901" y="4968"/>
                        </a:moveTo>
                        <a:lnTo>
                          <a:pt x="1524" y="4673"/>
                        </a:lnTo>
                        <a:lnTo>
                          <a:pt x="0" y="1771"/>
                        </a:lnTo>
                        <a:lnTo>
                          <a:pt x="737" y="886"/>
                        </a:lnTo>
                        <a:lnTo>
                          <a:pt x="2508" y="1181"/>
                        </a:lnTo>
                        <a:lnTo>
                          <a:pt x="2655" y="345"/>
                        </a:lnTo>
                        <a:lnTo>
                          <a:pt x="3442" y="0"/>
                        </a:lnTo>
                        <a:lnTo>
                          <a:pt x="4033" y="443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56" name="Google Shape;9608;p35">
                    <a:extLst>
                      <a:ext uri="{FF2B5EF4-FFF2-40B4-BE49-F238E27FC236}">
                        <a16:creationId xmlns:a16="http://schemas.microsoft.com/office/drawing/2014/main" id="{07FD9D40-F365-0E0C-F692-685F98196ECF}"/>
                      </a:ext>
                    </a:extLst>
                  </p:cNvPr>
                  <p:cNvSpPr/>
                  <p:nvPr/>
                </p:nvSpPr>
                <p:spPr>
                  <a:xfrm>
                    <a:off x="3919575" y="1989950"/>
                    <a:ext cx="142825" cy="25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3" h="10295" extrusionOk="0">
                        <a:moveTo>
                          <a:pt x="2867" y="0"/>
                        </a:moveTo>
                        <a:lnTo>
                          <a:pt x="2762" y="105"/>
                        </a:lnTo>
                        <a:lnTo>
                          <a:pt x="2762" y="147"/>
                        </a:lnTo>
                        <a:lnTo>
                          <a:pt x="2679" y="189"/>
                        </a:lnTo>
                        <a:lnTo>
                          <a:pt x="2532" y="147"/>
                        </a:lnTo>
                        <a:lnTo>
                          <a:pt x="2386" y="209"/>
                        </a:lnTo>
                        <a:lnTo>
                          <a:pt x="2386" y="293"/>
                        </a:lnTo>
                        <a:lnTo>
                          <a:pt x="2323" y="419"/>
                        </a:lnTo>
                        <a:lnTo>
                          <a:pt x="2239" y="461"/>
                        </a:lnTo>
                        <a:lnTo>
                          <a:pt x="2281" y="544"/>
                        </a:lnTo>
                        <a:lnTo>
                          <a:pt x="2260" y="628"/>
                        </a:lnTo>
                        <a:lnTo>
                          <a:pt x="2239" y="921"/>
                        </a:lnTo>
                        <a:lnTo>
                          <a:pt x="2281" y="1088"/>
                        </a:lnTo>
                        <a:lnTo>
                          <a:pt x="2344" y="1193"/>
                        </a:lnTo>
                        <a:lnTo>
                          <a:pt x="2281" y="1277"/>
                        </a:lnTo>
                        <a:lnTo>
                          <a:pt x="2177" y="1360"/>
                        </a:lnTo>
                        <a:lnTo>
                          <a:pt x="2072" y="1360"/>
                        </a:lnTo>
                        <a:lnTo>
                          <a:pt x="1967" y="1444"/>
                        </a:lnTo>
                        <a:lnTo>
                          <a:pt x="1905" y="1486"/>
                        </a:lnTo>
                        <a:lnTo>
                          <a:pt x="1821" y="1611"/>
                        </a:lnTo>
                        <a:lnTo>
                          <a:pt x="1674" y="1590"/>
                        </a:lnTo>
                        <a:lnTo>
                          <a:pt x="1507" y="1465"/>
                        </a:lnTo>
                        <a:lnTo>
                          <a:pt x="1381" y="1465"/>
                        </a:lnTo>
                        <a:lnTo>
                          <a:pt x="1298" y="1549"/>
                        </a:lnTo>
                        <a:lnTo>
                          <a:pt x="1151" y="1674"/>
                        </a:lnTo>
                        <a:lnTo>
                          <a:pt x="900" y="1674"/>
                        </a:lnTo>
                        <a:lnTo>
                          <a:pt x="733" y="1590"/>
                        </a:lnTo>
                        <a:lnTo>
                          <a:pt x="670" y="1465"/>
                        </a:lnTo>
                        <a:lnTo>
                          <a:pt x="607" y="1339"/>
                        </a:lnTo>
                        <a:lnTo>
                          <a:pt x="377" y="1130"/>
                        </a:lnTo>
                        <a:lnTo>
                          <a:pt x="293" y="984"/>
                        </a:lnTo>
                        <a:lnTo>
                          <a:pt x="189" y="963"/>
                        </a:lnTo>
                        <a:lnTo>
                          <a:pt x="105" y="1046"/>
                        </a:lnTo>
                        <a:lnTo>
                          <a:pt x="84" y="1151"/>
                        </a:lnTo>
                        <a:lnTo>
                          <a:pt x="105" y="1214"/>
                        </a:lnTo>
                        <a:lnTo>
                          <a:pt x="84" y="1256"/>
                        </a:lnTo>
                        <a:lnTo>
                          <a:pt x="42" y="1214"/>
                        </a:lnTo>
                        <a:lnTo>
                          <a:pt x="1" y="1256"/>
                        </a:lnTo>
                        <a:lnTo>
                          <a:pt x="105" y="1360"/>
                        </a:lnTo>
                        <a:lnTo>
                          <a:pt x="273" y="1423"/>
                        </a:lnTo>
                        <a:lnTo>
                          <a:pt x="482" y="1674"/>
                        </a:lnTo>
                        <a:lnTo>
                          <a:pt x="628" y="1779"/>
                        </a:lnTo>
                        <a:lnTo>
                          <a:pt x="879" y="1800"/>
                        </a:lnTo>
                        <a:lnTo>
                          <a:pt x="942" y="1841"/>
                        </a:lnTo>
                        <a:lnTo>
                          <a:pt x="1026" y="1883"/>
                        </a:lnTo>
                        <a:lnTo>
                          <a:pt x="1130" y="2009"/>
                        </a:lnTo>
                        <a:lnTo>
                          <a:pt x="1193" y="2113"/>
                        </a:lnTo>
                        <a:lnTo>
                          <a:pt x="1298" y="2113"/>
                        </a:lnTo>
                        <a:lnTo>
                          <a:pt x="1402" y="2239"/>
                        </a:lnTo>
                        <a:lnTo>
                          <a:pt x="1465" y="2239"/>
                        </a:lnTo>
                        <a:lnTo>
                          <a:pt x="1528" y="2323"/>
                        </a:lnTo>
                        <a:lnTo>
                          <a:pt x="1465" y="2427"/>
                        </a:lnTo>
                        <a:lnTo>
                          <a:pt x="1507" y="2574"/>
                        </a:lnTo>
                        <a:lnTo>
                          <a:pt x="1444" y="2720"/>
                        </a:lnTo>
                        <a:lnTo>
                          <a:pt x="1444" y="2825"/>
                        </a:lnTo>
                        <a:lnTo>
                          <a:pt x="1612" y="2825"/>
                        </a:lnTo>
                        <a:lnTo>
                          <a:pt x="1633" y="2950"/>
                        </a:lnTo>
                        <a:lnTo>
                          <a:pt x="1591" y="3034"/>
                        </a:lnTo>
                        <a:lnTo>
                          <a:pt x="1612" y="3181"/>
                        </a:lnTo>
                        <a:lnTo>
                          <a:pt x="1653" y="3285"/>
                        </a:lnTo>
                        <a:lnTo>
                          <a:pt x="1695" y="3494"/>
                        </a:lnTo>
                        <a:lnTo>
                          <a:pt x="1653" y="3599"/>
                        </a:lnTo>
                        <a:lnTo>
                          <a:pt x="1695" y="3683"/>
                        </a:lnTo>
                        <a:lnTo>
                          <a:pt x="1695" y="3913"/>
                        </a:lnTo>
                        <a:lnTo>
                          <a:pt x="1653" y="3997"/>
                        </a:lnTo>
                        <a:lnTo>
                          <a:pt x="1716" y="4143"/>
                        </a:lnTo>
                        <a:lnTo>
                          <a:pt x="1821" y="4185"/>
                        </a:lnTo>
                        <a:lnTo>
                          <a:pt x="1925" y="4394"/>
                        </a:lnTo>
                        <a:lnTo>
                          <a:pt x="1967" y="4478"/>
                        </a:lnTo>
                        <a:lnTo>
                          <a:pt x="1967" y="4603"/>
                        </a:lnTo>
                        <a:lnTo>
                          <a:pt x="1988" y="4645"/>
                        </a:lnTo>
                        <a:lnTo>
                          <a:pt x="2093" y="4645"/>
                        </a:lnTo>
                        <a:lnTo>
                          <a:pt x="2197" y="4750"/>
                        </a:lnTo>
                        <a:lnTo>
                          <a:pt x="2407" y="4750"/>
                        </a:lnTo>
                        <a:lnTo>
                          <a:pt x="2574" y="4875"/>
                        </a:lnTo>
                        <a:lnTo>
                          <a:pt x="2490" y="4938"/>
                        </a:lnTo>
                        <a:lnTo>
                          <a:pt x="2553" y="5022"/>
                        </a:lnTo>
                        <a:lnTo>
                          <a:pt x="2553" y="5189"/>
                        </a:lnTo>
                        <a:lnTo>
                          <a:pt x="2490" y="5231"/>
                        </a:lnTo>
                        <a:lnTo>
                          <a:pt x="2679" y="5378"/>
                        </a:lnTo>
                        <a:lnTo>
                          <a:pt x="2553" y="5357"/>
                        </a:lnTo>
                        <a:lnTo>
                          <a:pt x="2490" y="5378"/>
                        </a:lnTo>
                        <a:lnTo>
                          <a:pt x="2658" y="5524"/>
                        </a:lnTo>
                        <a:lnTo>
                          <a:pt x="2658" y="5587"/>
                        </a:lnTo>
                        <a:lnTo>
                          <a:pt x="2469" y="5482"/>
                        </a:lnTo>
                        <a:lnTo>
                          <a:pt x="2302" y="5482"/>
                        </a:lnTo>
                        <a:lnTo>
                          <a:pt x="2156" y="5587"/>
                        </a:lnTo>
                        <a:lnTo>
                          <a:pt x="2156" y="5691"/>
                        </a:lnTo>
                        <a:lnTo>
                          <a:pt x="2051" y="5796"/>
                        </a:lnTo>
                        <a:lnTo>
                          <a:pt x="2051" y="5880"/>
                        </a:lnTo>
                        <a:lnTo>
                          <a:pt x="1988" y="5901"/>
                        </a:lnTo>
                        <a:lnTo>
                          <a:pt x="1821" y="6089"/>
                        </a:lnTo>
                        <a:lnTo>
                          <a:pt x="1779" y="6277"/>
                        </a:lnTo>
                        <a:lnTo>
                          <a:pt x="1737" y="6298"/>
                        </a:lnTo>
                        <a:lnTo>
                          <a:pt x="1716" y="6256"/>
                        </a:lnTo>
                        <a:lnTo>
                          <a:pt x="1653" y="6256"/>
                        </a:lnTo>
                        <a:lnTo>
                          <a:pt x="1716" y="6361"/>
                        </a:lnTo>
                        <a:lnTo>
                          <a:pt x="1674" y="6445"/>
                        </a:lnTo>
                        <a:lnTo>
                          <a:pt x="1549" y="6445"/>
                        </a:lnTo>
                        <a:lnTo>
                          <a:pt x="1465" y="6549"/>
                        </a:lnTo>
                        <a:lnTo>
                          <a:pt x="1507" y="6717"/>
                        </a:lnTo>
                        <a:lnTo>
                          <a:pt x="1570" y="6759"/>
                        </a:lnTo>
                        <a:lnTo>
                          <a:pt x="1444" y="6717"/>
                        </a:lnTo>
                        <a:lnTo>
                          <a:pt x="1402" y="6654"/>
                        </a:lnTo>
                        <a:lnTo>
                          <a:pt x="1319" y="6696"/>
                        </a:lnTo>
                        <a:lnTo>
                          <a:pt x="1256" y="6821"/>
                        </a:lnTo>
                        <a:lnTo>
                          <a:pt x="1298" y="6884"/>
                        </a:lnTo>
                        <a:lnTo>
                          <a:pt x="1214" y="6842"/>
                        </a:lnTo>
                        <a:lnTo>
                          <a:pt x="1193" y="6905"/>
                        </a:lnTo>
                        <a:lnTo>
                          <a:pt x="1256" y="6968"/>
                        </a:lnTo>
                        <a:lnTo>
                          <a:pt x="1256" y="7031"/>
                        </a:lnTo>
                        <a:lnTo>
                          <a:pt x="1193" y="7114"/>
                        </a:lnTo>
                        <a:lnTo>
                          <a:pt x="1151" y="7156"/>
                        </a:lnTo>
                        <a:lnTo>
                          <a:pt x="1047" y="7219"/>
                        </a:lnTo>
                        <a:lnTo>
                          <a:pt x="1005" y="7177"/>
                        </a:lnTo>
                        <a:lnTo>
                          <a:pt x="984" y="7135"/>
                        </a:lnTo>
                        <a:lnTo>
                          <a:pt x="900" y="7114"/>
                        </a:lnTo>
                        <a:lnTo>
                          <a:pt x="817" y="7135"/>
                        </a:lnTo>
                        <a:lnTo>
                          <a:pt x="837" y="7240"/>
                        </a:lnTo>
                        <a:lnTo>
                          <a:pt x="796" y="7282"/>
                        </a:lnTo>
                        <a:lnTo>
                          <a:pt x="837" y="7386"/>
                        </a:lnTo>
                        <a:lnTo>
                          <a:pt x="796" y="7491"/>
                        </a:lnTo>
                        <a:lnTo>
                          <a:pt x="733" y="7533"/>
                        </a:lnTo>
                        <a:lnTo>
                          <a:pt x="691" y="7637"/>
                        </a:lnTo>
                        <a:lnTo>
                          <a:pt x="733" y="7742"/>
                        </a:lnTo>
                        <a:lnTo>
                          <a:pt x="775" y="7763"/>
                        </a:lnTo>
                        <a:lnTo>
                          <a:pt x="733" y="7867"/>
                        </a:lnTo>
                        <a:lnTo>
                          <a:pt x="775" y="7951"/>
                        </a:lnTo>
                        <a:lnTo>
                          <a:pt x="858" y="7909"/>
                        </a:lnTo>
                        <a:lnTo>
                          <a:pt x="900" y="7972"/>
                        </a:lnTo>
                        <a:lnTo>
                          <a:pt x="879" y="8098"/>
                        </a:lnTo>
                        <a:lnTo>
                          <a:pt x="837" y="8160"/>
                        </a:lnTo>
                        <a:lnTo>
                          <a:pt x="879" y="8265"/>
                        </a:lnTo>
                        <a:lnTo>
                          <a:pt x="837" y="8307"/>
                        </a:lnTo>
                        <a:lnTo>
                          <a:pt x="942" y="8495"/>
                        </a:lnTo>
                        <a:lnTo>
                          <a:pt x="1005" y="8537"/>
                        </a:lnTo>
                        <a:lnTo>
                          <a:pt x="942" y="8621"/>
                        </a:lnTo>
                        <a:lnTo>
                          <a:pt x="1026" y="8746"/>
                        </a:lnTo>
                        <a:lnTo>
                          <a:pt x="942" y="8788"/>
                        </a:lnTo>
                        <a:lnTo>
                          <a:pt x="984" y="8955"/>
                        </a:lnTo>
                        <a:lnTo>
                          <a:pt x="942" y="9039"/>
                        </a:lnTo>
                        <a:lnTo>
                          <a:pt x="942" y="9269"/>
                        </a:lnTo>
                        <a:lnTo>
                          <a:pt x="1005" y="9353"/>
                        </a:lnTo>
                        <a:lnTo>
                          <a:pt x="942" y="9479"/>
                        </a:lnTo>
                        <a:lnTo>
                          <a:pt x="942" y="9562"/>
                        </a:lnTo>
                        <a:lnTo>
                          <a:pt x="1005" y="9625"/>
                        </a:lnTo>
                        <a:lnTo>
                          <a:pt x="1151" y="9541"/>
                        </a:lnTo>
                        <a:lnTo>
                          <a:pt x="1214" y="9583"/>
                        </a:lnTo>
                        <a:lnTo>
                          <a:pt x="1235" y="9520"/>
                        </a:lnTo>
                        <a:lnTo>
                          <a:pt x="1361" y="9646"/>
                        </a:lnTo>
                        <a:lnTo>
                          <a:pt x="1444" y="9625"/>
                        </a:lnTo>
                        <a:lnTo>
                          <a:pt x="1528" y="9688"/>
                        </a:lnTo>
                        <a:lnTo>
                          <a:pt x="1674" y="9667"/>
                        </a:lnTo>
                        <a:lnTo>
                          <a:pt x="1737" y="9688"/>
                        </a:lnTo>
                        <a:lnTo>
                          <a:pt x="1674" y="9772"/>
                        </a:lnTo>
                        <a:lnTo>
                          <a:pt x="1737" y="9772"/>
                        </a:lnTo>
                        <a:lnTo>
                          <a:pt x="1863" y="9667"/>
                        </a:lnTo>
                        <a:lnTo>
                          <a:pt x="1863" y="9751"/>
                        </a:lnTo>
                        <a:lnTo>
                          <a:pt x="1779" y="9855"/>
                        </a:lnTo>
                        <a:lnTo>
                          <a:pt x="1946" y="10064"/>
                        </a:lnTo>
                        <a:lnTo>
                          <a:pt x="1967" y="10148"/>
                        </a:lnTo>
                        <a:lnTo>
                          <a:pt x="1946" y="10274"/>
                        </a:lnTo>
                        <a:lnTo>
                          <a:pt x="1967" y="10295"/>
                        </a:lnTo>
                        <a:lnTo>
                          <a:pt x="2030" y="10148"/>
                        </a:lnTo>
                        <a:lnTo>
                          <a:pt x="2114" y="10106"/>
                        </a:lnTo>
                        <a:lnTo>
                          <a:pt x="2135" y="10190"/>
                        </a:lnTo>
                        <a:lnTo>
                          <a:pt x="2239" y="10148"/>
                        </a:lnTo>
                        <a:lnTo>
                          <a:pt x="2323" y="10148"/>
                        </a:lnTo>
                        <a:lnTo>
                          <a:pt x="2490" y="10002"/>
                        </a:lnTo>
                        <a:lnTo>
                          <a:pt x="2595" y="10002"/>
                        </a:lnTo>
                        <a:lnTo>
                          <a:pt x="2825" y="9855"/>
                        </a:lnTo>
                        <a:lnTo>
                          <a:pt x="2867" y="9792"/>
                        </a:lnTo>
                        <a:lnTo>
                          <a:pt x="3014" y="9855"/>
                        </a:lnTo>
                        <a:lnTo>
                          <a:pt x="3118" y="9834"/>
                        </a:lnTo>
                        <a:lnTo>
                          <a:pt x="3223" y="9688"/>
                        </a:lnTo>
                        <a:lnTo>
                          <a:pt x="3244" y="9751"/>
                        </a:lnTo>
                        <a:lnTo>
                          <a:pt x="3202" y="9855"/>
                        </a:lnTo>
                        <a:lnTo>
                          <a:pt x="3244" y="9876"/>
                        </a:lnTo>
                        <a:lnTo>
                          <a:pt x="3306" y="9751"/>
                        </a:lnTo>
                        <a:lnTo>
                          <a:pt x="3348" y="9772"/>
                        </a:lnTo>
                        <a:lnTo>
                          <a:pt x="3306" y="9646"/>
                        </a:lnTo>
                        <a:lnTo>
                          <a:pt x="3348" y="9583"/>
                        </a:lnTo>
                        <a:lnTo>
                          <a:pt x="3411" y="9688"/>
                        </a:lnTo>
                        <a:lnTo>
                          <a:pt x="3453" y="9688"/>
                        </a:lnTo>
                        <a:lnTo>
                          <a:pt x="3495" y="9625"/>
                        </a:lnTo>
                        <a:lnTo>
                          <a:pt x="3537" y="9751"/>
                        </a:lnTo>
                        <a:lnTo>
                          <a:pt x="3620" y="9730"/>
                        </a:lnTo>
                        <a:lnTo>
                          <a:pt x="3620" y="9646"/>
                        </a:lnTo>
                        <a:lnTo>
                          <a:pt x="3662" y="9667"/>
                        </a:lnTo>
                        <a:lnTo>
                          <a:pt x="3704" y="9730"/>
                        </a:lnTo>
                        <a:lnTo>
                          <a:pt x="3767" y="9646"/>
                        </a:lnTo>
                        <a:lnTo>
                          <a:pt x="3934" y="9625"/>
                        </a:lnTo>
                        <a:lnTo>
                          <a:pt x="4018" y="9688"/>
                        </a:lnTo>
                        <a:lnTo>
                          <a:pt x="4206" y="9667"/>
                        </a:lnTo>
                        <a:lnTo>
                          <a:pt x="4206" y="9625"/>
                        </a:lnTo>
                        <a:lnTo>
                          <a:pt x="4143" y="9562"/>
                        </a:lnTo>
                        <a:lnTo>
                          <a:pt x="4206" y="9541"/>
                        </a:lnTo>
                        <a:lnTo>
                          <a:pt x="4269" y="9562"/>
                        </a:lnTo>
                        <a:lnTo>
                          <a:pt x="4311" y="9646"/>
                        </a:lnTo>
                        <a:lnTo>
                          <a:pt x="4415" y="9667"/>
                        </a:lnTo>
                        <a:lnTo>
                          <a:pt x="4457" y="9562"/>
                        </a:lnTo>
                        <a:lnTo>
                          <a:pt x="4436" y="9416"/>
                        </a:lnTo>
                        <a:lnTo>
                          <a:pt x="4687" y="9144"/>
                        </a:lnTo>
                        <a:lnTo>
                          <a:pt x="4876" y="9123"/>
                        </a:lnTo>
                        <a:lnTo>
                          <a:pt x="5043" y="8872"/>
                        </a:lnTo>
                        <a:lnTo>
                          <a:pt x="5190" y="8621"/>
                        </a:lnTo>
                        <a:lnTo>
                          <a:pt x="5315" y="8349"/>
                        </a:lnTo>
                        <a:lnTo>
                          <a:pt x="5566" y="7951"/>
                        </a:lnTo>
                        <a:lnTo>
                          <a:pt x="5713" y="7533"/>
                        </a:lnTo>
                        <a:lnTo>
                          <a:pt x="5692" y="7344"/>
                        </a:lnTo>
                        <a:lnTo>
                          <a:pt x="5420" y="7051"/>
                        </a:lnTo>
                        <a:lnTo>
                          <a:pt x="5273" y="7010"/>
                        </a:lnTo>
                        <a:lnTo>
                          <a:pt x="5001" y="6633"/>
                        </a:lnTo>
                        <a:lnTo>
                          <a:pt x="5064" y="6466"/>
                        </a:lnTo>
                        <a:lnTo>
                          <a:pt x="5169" y="6298"/>
                        </a:lnTo>
                        <a:lnTo>
                          <a:pt x="5169" y="6110"/>
                        </a:lnTo>
                        <a:lnTo>
                          <a:pt x="4980" y="5984"/>
                        </a:lnTo>
                        <a:lnTo>
                          <a:pt x="4938" y="5859"/>
                        </a:lnTo>
                        <a:lnTo>
                          <a:pt x="4938" y="5650"/>
                        </a:lnTo>
                        <a:lnTo>
                          <a:pt x="4980" y="5587"/>
                        </a:lnTo>
                        <a:lnTo>
                          <a:pt x="4938" y="5482"/>
                        </a:lnTo>
                        <a:lnTo>
                          <a:pt x="4792" y="5461"/>
                        </a:lnTo>
                        <a:lnTo>
                          <a:pt x="4729" y="5357"/>
                        </a:lnTo>
                        <a:lnTo>
                          <a:pt x="4729" y="5168"/>
                        </a:lnTo>
                        <a:lnTo>
                          <a:pt x="4792" y="5064"/>
                        </a:lnTo>
                        <a:lnTo>
                          <a:pt x="4687" y="5043"/>
                        </a:lnTo>
                        <a:lnTo>
                          <a:pt x="4687" y="4938"/>
                        </a:lnTo>
                        <a:lnTo>
                          <a:pt x="4729" y="4582"/>
                        </a:lnTo>
                        <a:lnTo>
                          <a:pt x="4834" y="4541"/>
                        </a:lnTo>
                        <a:lnTo>
                          <a:pt x="4562" y="3955"/>
                        </a:lnTo>
                        <a:lnTo>
                          <a:pt x="4332" y="3494"/>
                        </a:lnTo>
                        <a:lnTo>
                          <a:pt x="4269" y="3348"/>
                        </a:lnTo>
                        <a:lnTo>
                          <a:pt x="4143" y="3181"/>
                        </a:lnTo>
                        <a:lnTo>
                          <a:pt x="4248" y="2929"/>
                        </a:lnTo>
                        <a:lnTo>
                          <a:pt x="4353" y="2741"/>
                        </a:lnTo>
                        <a:lnTo>
                          <a:pt x="4415" y="2553"/>
                        </a:lnTo>
                        <a:lnTo>
                          <a:pt x="4332" y="2490"/>
                        </a:lnTo>
                        <a:lnTo>
                          <a:pt x="4060" y="2323"/>
                        </a:lnTo>
                        <a:lnTo>
                          <a:pt x="4018" y="2218"/>
                        </a:lnTo>
                        <a:lnTo>
                          <a:pt x="3934" y="2093"/>
                        </a:lnTo>
                        <a:lnTo>
                          <a:pt x="3767" y="2009"/>
                        </a:lnTo>
                        <a:lnTo>
                          <a:pt x="3704" y="2009"/>
                        </a:lnTo>
                        <a:lnTo>
                          <a:pt x="3599" y="1758"/>
                        </a:lnTo>
                        <a:lnTo>
                          <a:pt x="3516" y="1653"/>
                        </a:lnTo>
                        <a:lnTo>
                          <a:pt x="3558" y="1465"/>
                        </a:lnTo>
                        <a:lnTo>
                          <a:pt x="3599" y="1297"/>
                        </a:lnTo>
                        <a:lnTo>
                          <a:pt x="3495" y="1277"/>
                        </a:lnTo>
                        <a:lnTo>
                          <a:pt x="3599" y="1235"/>
                        </a:lnTo>
                        <a:lnTo>
                          <a:pt x="3746" y="1172"/>
                        </a:lnTo>
                        <a:lnTo>
                          <a:pt x="3725" y="942"/>
                        </a:lnTo>
                        <a:lnTo>
                          <a:pt x="3830" y="774"/>
                        </a:lnTo>
                        <a:lnTo>
                          <a:pt x="3850" y="649"/>
                        </a:lnTo>
                        <a:lnTo>
                          <a:pt x="3746" y="523"/>
                        </a:lnTo>
                        <a:lnTo>
                          <a:pt x="3725" y="419"/>
                        </a:lnTo>
                        <a:lnTo>
                          <a:pt x="3537" y="398"/>
                        </a:lnTo>
                        <a:lnTo>
                          <a:pt x="3411" y="335"/>
                        </a:lnTo>
                        <a:lnTo>
                          <a:pt x="3327" y="251"/>
                        </a:lnTo>
                        <a:lnTo>
                          <a:pt x="3202" y="84"/>
                        </a:lnTo>
                        <a:lnTo>
                          <a:pt x="3097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" name="Google Shape;9609;p35">
                  <a:extLst>
                    <a:ext uri="{FF2B5EF4-FFF2-40B4-BE49-F238E27FC236}">
                      <a16:creationId xmlns:a16="http://schemas.microsoft.com/office/drawing/2014/main" id="{D6AF83F2-98D3-7A5B-7ED0-763388E1AFE5}"/>
                    </a:ext>
                  </a:extLst>
                </p:cNvPr>
                <p:cNvSpPr/>
                <p:nvPr/>
              </p:nvSpPr>
              <p:spPr>
                <a:xfrm>
                  <a:off x="4568298" y="2081999"/>
                  <a:ext cx="62859" cy="73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2721" extrusionOk="0">
                      <a:moveTo>
                        <a:pt x="1298" y="1"/>
                      </a:moveTo>
                      <a:lnTo>
                        <a:pt x="1152" y="168"/>
                      </a:lnTo>
                      <a:lnTo>
                        <a:pt x="984" y="231"/>
                      </a:lnTo>
                      <a:lnTo>
                        <a:pt x="880" y="231"/>
                      </a:lnTo>
                      <a:lnTo>
                        <a:pt x="817" y="336"/>
                      </a:lnTo>
                      <a:lnTo>
                        <a:pt x="754" y="482"/>
                      </a:lnTo>
                      <a:lnTo>
                        <a:pt x="649" y="545"/>
                      </a:lnTo>
                      <a:lnTo>
                        <a:pt x="524" y="545"/>
                      </a:lnTo>
                      <a:lnTo>
                        <a:pt x="357" y="649"/>
                      </a:lnTo>
                      <a:lnTo>
                        <a:pt x="315" y="629"/>
                      </a:lnTo>
                      <a:lnTo>
                        <a:pt x="231" y="629"/>
                      </a:lnTo>
                      <a:lnTo>
                        <a:pt x="210" y="754"/>
                      </a:lnTo>
                      <a:lnTo>
                        <a:pt x="126" y="838"/>
                      </a:lnTo>
                      <a:lnTo>
                        <a:pt x="189" y="901"/>
                      </a:lnTo>
                      <a:lnTo>
                        <a:pt x="231" y="859"/>
                      </a:lnTo>
                      <a:lnTo>
                        <a:pt x="357" y="1005"/>
                      </a:lnTo>
                      <a:lnTo>
                        <a:pt x="336" y="838"/>
                      </a:lnTo>
                      <a:lnTo>
                        <a:pt x="357" y="754"/>
                      </a:lnTo>
                      <a:lnTo>
                        <a:pt x="545" y="629"/>
                      </a:lnTo>
                      <a:lnTo>
                        <a:pt x="566" y="649"/>
                      </a:lnTo>
                      <a:lnTo>
                        <a:pt x="670" y="629"/>
                      </a:lnTo>
                      <a:lnTo>
                        <a:pt x="817" y="649"/>
                      </a:lnTo>
                      <a:lnTo>
                        <a:pt x="859" y="629"/>
                      </a:lnTo>
                      <a:lnTo>
                        <a:pt x="859" y="629"/>
                      </a:lnTo>
                      <a:cubicBezTo>
                        <a:pt x="859" y="649"/>
                        <a:pt x="838" y="649"/>
                        <a:pt x="838" y="691"/>
                      </a:cubicBezTo>
                      <a:lnTo>
                        <a:pt x="754" y="712"/>
                      </a:lnTo>
                      <a:lnTo>
                        <a:pt x="670" y="712"/>
                      </a:lnTo>
                      <a:lnTo>
                        <a:pt x="629" y="733"/>
                      </a:lnTo>
                      <a:lnTo>
                        <a:pt x="733" y="859"/>
                      </a:lnTo>
                      <a:lnTo>
                        <a:pt x="691" y="921"/>
                      </a:lnTo>
                      <a:lnTo>
                        <a:pt x="775" y="1026"/>
                      </a:lnTo>
                      <a:lnTo>
                        <a:pt x="775" y="1047"/>
                      </a:lnTo>
                      <a:lnTo>
                        <a:pt x="691" y="1026"/>
                      </a:lnTo>
                      <a:lnTo>
                        <a:pt x="587" y="1047"/>
                      </a:lnTo>
                      <a:lnTo>
                        <a:pt x="566" y="1005"/>
                      </a:lnTo>
                      <a:lnTo>
                        <a:pt x="629" y="942"/>
                      </a:lnTo>
                      <a:lnTo>
                        <a:pt x="566" y="838"/>
                      </a:lnTo>
                      <a:lnTo>
                        <a:pt x="545" y="838"/>
                      </a:lnTo>
                      <a:lnTo>
                        <a:pt x="461" y="963"/>
                      </a:lnTo>
                      <a:lnTo>
                        <a:pt x="524" y="1047"/>
                      </a:lnTo>
                      <a:lnTo>
                        <a:pt x="419" y="1131"/>
                      </a:lnTo>
                      <a:lnTo>
                        <a:pt x="336" y="1047"/>
                      </a:lnTo>
                      <a:lnTo>
                        <a:pt x="231" y="1047"/>
                      </a:lnTo>
                      <a:lnTo>
                        <a:pt x="147" y="1026"/>
                      </a:lnTo>
                      <a:lnTo>
                        <a:pt x="64" y="1110"/>
                      </a:lnTo>
                      <a:lnTo>
                        <a:pt x="210" y="1173"/>
                      </a:lnTo>
                      <a:lnTo>
                        <a:pt x="210" y="1277"/>
                      </a:lnTo>
                      <a:lnTo>
                        <a:pt x="126" y="1235"/>
                      </a:lnTo>
                      <a:lnTo>
                        <a:pt x="64" y="1256"/>
                      </a:lnTo>
                      <a:lnTo>
                        <a:pt x="105" y="1424"/>
                      </a:lnTo>
                      <a:lnTo>
                        <a:pt x="168" y="1465"/>
                      </a:lnTo>
                      <a:lnTo>
                        <a:pt x="168" y="1591"/>
                      </a:lnTo>
                      <a:lnTo>
                        <a:pt x="231" y="1675"/>
                      </a:lnTo>
                      <a:lnTo>
                        <a:pt x="64" y="1758"/>
                      </a:lnTo>
                      <a:lnTo>
                        <a:pt x="1" y="1905"/>
                      </a:lnTo>
                      <a:lnTo>
                        <a:pt x="64" y="1968"/>
                      </a:lnTo>
                      <a:lnTo>
                        <a:pt x="168" y="1905"/>
                      </a:lnTo>
                      <a:lnTo>
                        <a:pt x="315" y="2051"/>
                      </a:lnTo>
                      <a:lnTo>
                        <a:pt x="336" y="2219"/>
                      </a:lnTo>
                      <a:lnTo>
                        <a:pt x="273" y="2261"/>
                      </a:lnTo>
                      <a:lnTo>
                        <a:pt x="315" y="2323"/>
                      </a:lnTo>
                      <a:lnTo>
                        <a:pt x="461" y="2323"/>
                      </a:lnTo>
                      <a:lnTo>
                        <a:pt x="608" y="2533"/>
                      </a:lnTo>
                      <a:lnTo>
                        <a:pt x="649" y="2574"/>
                      </a:lnTo>
                      <a:lnTo>
                        <a:pt x="754" y="2533"/>
                      </a:lnTo>
                      <a:lnTo>
                        <a:pt x="775" y="2470"/>
                      </a:lnTo>
                      <a:lnTo>
                        <a:pt x="691" y="2386"/>
                      </a:lnTo>
                      <a:lnTo>
                        <a:pt x="649" y="2386"/>
                      </a:lnTo>
                      <a:lnTo>
                        <a:pt x="649" y="2302"/>
                      </a:lnTo>
                      <a:lnTo>
                        <a:pt x="733" y="2261"/>
                      </a:lnTo>
                      <a:lnTo>
                        <a:pt x="733" y="2177"/>
                      </a:lnTo>
                      <a:lnTo>
                        <a:pt x="670" y="2135"/>
                      </a:lnTo>
                      <a:lnTo>
                        <a:pt x="670" y="2072"/>
                      </a:lnTo>
                      <a:lnTo>
                        <a:pt x="754" y="2009"/>
                      </a:lnTo>
                      <a:cubicBezTo>
                        <a:pt x="775" y="2051"/>
                        <a:pt x="817" y="2093"/>
                        <a:pt x="838" y="2135"/>
                      </a:cubicBezTo>
                      <a:lnTo>
                        <a:pt x="838" y="2177"/>
                      </a:lnTo>
                      <a:lnTo>
                        <a:pt x="880" y="2302"/>
                      </a:lnTo>
                      <a:lnTo>
                        <a:pt x="984" y="2407"/>
                      </a:lnTo>
                      <a:lnTo>
                        <a:pt x="1089" y="2407"/>
                      </a:lnTo>
                      <a:lnTo>
                        <a:pt x="1152" y="2449"/>
                      </a:lnTo>
                      <a:lnTo>
                        <a:pt x="1256" y="2428"/>
                      </a:lnTo>
                      <a:cubicBezTo>
                        <a:pt x="1277" y="2428"/>
                        <a:pt x="1298" y="2428"/>
                        <a:pt x="1298" y="2407"/>
                      </a:cubicBezTo>
                      <a:cubicBezTo>
                        <a:pt x="1319" y="2407"/>
                        <a:pt x="1319" y="2428"/>
                        <a:pt x="1361" y="2428"/>
                      </a:cubicBezTo>
                      <a:lnTo>
                        <a:pt x="1361" y="2449"/>
                      </a:lnTo>
                      <a:lnTo>
                        <a:pt x="1298" y="2533"/>
                      </a:lnTo>
                      <a:lnTo>
                        <a:pt x="1319" y="2595"/>
                      </a:lnTo>
                      <a:lnTo>
                        <a:pt x="1382" y="2512"/>
                      </a:lnTo>
                      <a:lnTo>
                        <a:pt x="1403" y="2449"/>
                      </a:lnTo>
                      <a:cubicBezTo>
                        <a:pt x="1445" y="2491"/>
                        <a:pt x="1486" y="2512"/>
                        <a:pt x="1507" y="2553"/>
                      </a:cubicBezTo>
                      <a:lnTo>
                        <a:pt x="1507" y="2595"/>
                      </a:lnTo>
                      <a:lnTo>
                        <a:pt x="1465" y="2616"/>
                      </a:lnTo>
                      <a:lnTo>
                        <a:pt x="1507" y="2658"/>
                      </a:lnTo>
                      <a:lnTo>
                        <a:pt x="1675" y="2721"/>
                      </a:lnTo>
                      <a:lnTo>
                        <a:pt x="1821" y="2700"/>
                      </a:lnTo>
                      <a:lnTo>
                        <a:pt x="1884" y="2616"/>
                      </a:lnTo>
                      <a:lnTo>
                        <a:pt x="1905" y="2700"/>
                      </a:lnTo>
                      <a:lnTo>
                        <a:pt x="1926" y="2721"/>
                      </a:lnTo>
                      <a:lnTo>
                        <a:pt x="1926" y="2616"/>
                      </a:lnTo>
                      <a:lnTo>
                        <a:pt x="1968" y="2574"/>
                      </a:lnTo>
                      <a:cubicBezTo>
                        <a:pt x="2009" y="2533"/>
                        <a:pt x="2030" y="2512"/>
                        <a:pt x="2030" y="2470"/>
                      </a:cubicBezTo>
                      <a:lnTo>
                        <a:pt x="2093" y="2386"/>
                      </a:lnTo>
                      <a:lnTo>
                        <a:pt x="2177" y="2344"/>
                      </a:lnTo>
                      <a:lnTo>
                        <a:pt x="2135" y="2302"/>
                      </a:lnTo>
                      <a:lnTo>
                        <a:pt x="2072" y="2323"/>
                      </a:lnTo>
                      <a:lnTo>
                        <a:pt x="2009" y="2407"/>
                      </a:lnTo>
                      <a:lnTo>
                        <a:pt x="2009" y="2386"/>
                      </a:lnTo>
                      <a:cubicBezTo>
                        <a:pt x="1989" y="2344"/>
                        <a:pt x="1989" y="2344"/>
                        <a:pt x="1989" y="2323"/>
                      </a:cubicBezTo>
                      <a:lnTo>
                        <a:pt x="2009" y="2302"/>
                      </a:lnTo>
                      <a:lnTo>
                        <a:pt x="2009" y="2219"/>
                      </a:lnTo>
                      <a:lnTo>
                        <a:pt x="2135" y="2177"/>
                      </a:lnTo>
                      <a:lnTo>
                        <a:pt x="2198" y="2114"/>
                      </a:lnTo>
                      <a:lnTo>
                        <a:pt x="2177" y="2051"/>
                      </a:lnTo>
                      <a:lnTo>
                        <a:pt x="2072" y="1968"/>
                      </a:lnTo>
                      <a:lnTo>
                        <a:pt x="2072" y="1905"/>
                      </a:lnTo>
                      <a:lnTo>
                        <a:pt x="2198" y="1863"/>
                      </a:lnTo>
                      <a:lnTo>
                        <a:pt x="2219" y="1737"/>
                      </a:lnTo>
                      <a:lnTo>
                        <a:pt x="2219" y="1591"/>
                      </a:lnTo>
                      <a:lnTo>
                        <a:pt x="2198" y="1486"/>
                      </a:lnTo>
                      <a:lnTo>
                        <a:pt x="2072" y="1486"/>
                      </a:lnTo>
                      <a:lnTo>
                        <a:pt x="1905" y="1528"/>
                      </a:lnTo>
                      <a:lnTo>
                        <a:pt x="1863" y="1633"/>
                      </a:lnTo>
                      <a:lnTo>
                        <a:pt x="1905" y="1675"/>
                      </a:lnTo>
                      <a:lnTo>
                        <a:pt x="1989" y="1737"/>
                      </a:lnTo>
                      <a:lnTo>
                        <a:pt x="1989" y="1779"/>
                      </a:lnTo>
                      <a:lnTo>
                        <a:pt x="1926" y="1758"/>
                      </a:lnTo>
                      <a:lnTo>
                        <a:pt x="1905" y="1779"/>
                      </a:lnTo>
                      <a:lnTo>
                        <a:pt x="1800" y="1696"/>
                      </a:lnTo>
                      <a:lnTo>
                        <a:pt x="1800" y="1654"/>
                      </a:lnTo>
                      <a:lnTo>
                        <a:pt x="1758" y="1570"/>
                      </a:lnTo>
                      <a:lnTo>
                        <a:pt x="1696" y="1591"/>
                      </a:lnTo>
                      <a:lnTo>
                        <a:pt x="1654" y="1675"/>
                      </a:lnTo>
                      <a:lnTo>
                        <a:pt x="1570" y="1696"/>
                      </a:lnTo>
                      <a:lnTo>
                        <a:pt x="1591" y="1779"/>
                      </a:lnTo>
                      <a:lnTo>
                        <a:pt x="1654" y="1863"/>
                      </a:lnTo>
                      <a:lnTo>
                        <a:pt x="1654" y="1989"/>
                      </a:lnTo>
                      <a:lnTo>
                        <a:pt x="1717" y="2072"/>
                      </a:lnTo>
                      <a:lnTo>
                        <a:pt x="1800" y="2072"/>
                      </a:lnTo>
                      <a:lnTo>
                        <a:pt x="1926" y="2093"/>
                      </a:lnTo>
                      <a:lnTo>
                        <a:pt x="1968" y="2156"/>
                      </a:lnTo>
                      <a:lnTo>
                        <a:pt x="1905" y="2198"/>
                      </a:lnTo>
                      <a:lnTo>
                        <a:pt x="1968" y="2261"/>
                      </a:lnTo>
                      <a:cubicBezTo>
                        <a:pt x="1926" y="2281"/>
                        <a:pt x="1926" y="2323"/>
                        <a:pt x="1926" y="2365"/>
                      </a:cubicBezTo>
                      <a:lnTo>
                        <a:pt x="1905" y="2386"/>
                      </a:lnTo>
                      <a:lnTo>
                        <a:pt x="1863" y="2386"/>
                      </a:lnTo>
                      <a:lnTo>
                        <a:pt x="1779" y="2407"/>
                      </a:lnTo>
                      <a:lnTo>
                        <a:pt x="1675" y="2261"/>
                      </a:lnTo>
                      <a:lnTo>
                        <a:pt x="1612" y="2281"/>
                      </a:lnTo>
                      <a:cubicBezTo>
                        <a:pt x="1591" y="2261"/>
                        <a:pt x="1570" y="2261"/>
                        <a:pt x="1549" y="2219"/>
                      </a:cubicBezTo>
                      <a:lnTo>
                        <a:pt x="1549" y="2198"/>
                      </a:lnTo>
                      <a:lnTo>
                        <a:pt x="1465" y="2114"/>
                      </a:lnTo>
                      <a:lnTo>
                        <a:pt x="1465" y="2177"/>
                      </a:lnTo>
                      <a:cubicBezTo>
                        <a:pt x="1465" y="2177"/>
                        <a:pt x="1445" y="2177"/>
                        <a:pt x="1445" y="2156"/>
                      </a:cubicBezTo>
                      <a:cubicBezTo>
                        <a:pt x="1403" y="2156"/>
                        <a:pt x="1403" y="2156"/>
                        <a:pt x="1382" y="2177"/>
                      </a:cubicBezTo>
                      <a:lnTo>
                        <a:pt x="1403" y="2093"/>
                      </a:lnTo>
                      <a:lnTo>
                        <a:pt x="1382" y="2009"/>
                      </a:lnTo>
                      <a:lnTo>
                        <a:pt x="1298" y="1863"/>
                      </a:lnTo>
                      <a:lnTo>
                        <a:pt x="1235" y="1863"/>
                      </a:lnTo>
                      <a:lnTo>
                        <a:pt x="1089" y="1779"/>
                      </a:lnTo>
                      <a:lnTo>
                        <a:pt x="1026" y="1612"/>
                      </a:lnTo>
                      <a:lnTo>
                        <a:pt x="1047" y="1654"/>
                      </a:lnTo>
                      <a:lnTo>
                        <a:pt x="1173" y="1591"/>
                      </a:lnTo>
                      <a:lnTo>
                        <a:pt x="1173" y="1445"/>
                      </a:lnTo>
                      <a:lnTo>
                        <a:pt x="1131" y="1340"/>
                      </a:lnTo>
                      <a:lnTo>
                        <a:pt x="1193" y="1256"/>
                      </a:lnTo>
                      <a:lnTo>
                        <a:pt x="1298" y="1235"/>
                      </a:lnTo>
                      <a:lnTo>
                        <a:pt x="1382" y="1298"/>
                      </a:lnTo>
                      <a:lnTo>
                        <a:pt x="1445" y="1277"/>
                      </a:lnTo>
                      <a:lnTo>
                        <a:pt x="1486" y="1298"/>
                      </a:lnTo>
                      <a:lnTo>
                        <a:pt x="1507" y="1256"/>
                      </a:lnTo>
                      <a:lnTo>
                        <a:pt x="1549" y="1152"/>
                      </a:lnTo>
                      <a:lnTo>
                        <a:pt x="1445" y="1047"/>
                      </a:lnTo>
                      <a:lnTo>
                        <a:pt x="1382" y="1110"/>
                      </a:lnTo>
                      <a:lnTo>
                        <a:pt x="1256" y="1110"/>
                      </a:lnTo>
                      <a:lnTo>
                        <a:pt x="1193" y="1026"/>
                      </a:lnTo>
                      <a:lnTo>
                        <a:pt x="1152" y="921"/>
                      </a:lnTo>
                      <a:lnTo>
                        <a:pt x="1089" y="921"/>
                      </a:lnTo>
                      <a:lnTo>
                        <a:pt x="1152" y="859"/>
                      </a:lnTo>
                      <a:lnTo>
                        <a:pt x="1152" y="754"/>
                      </a:lnTo>
                      <a:lnTo>
                        <a:pt x="1131" y="754"/>
                      </a:lnTo>
                      <a:cubicBezTo>
                        <a:pt x="1131" y="733"/>
                        <a:pt x="1152" y="712"/>
                        <a:pt x="1152" y="691"/>
                      </a:cubicBezTo>
                      <a:lnTo>
                        <a:pt x="1173" y="691"/>
                      </a:lnTo>
                      <a:lnTo>
                        <a:pt x="1277" y="503"/>
                      </a:lnTo>
                      <a:lnTo>
                        <a:pt x="1256" y="377"/>
                      </a:lnTo>
                      <a:lnTo>
                        <a:pt x="1277" y="315"/>
                      </a:lnTo>
                      <a:lnTo>
                        <a:pt x="1256" y="210"/>
                      </a:lnTo>
                      <a:lnTo>
                        <a:pt x="1340" y="64"/>
                      </a:lnTo>
                      <a:lnTo>
                        <a:pt x="129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9610;p35">
                  <a:extLst>
                    <a:ext uri="{FF2B5EF4-FFF2-40B4-BE49-F238E27FC236}">
                      <a16:creationId xmlns:a16="http://schemas.microsoft.com/office/drawing/2014/main" id="{CD3B1FE7-BF22-5DCE-7D90-5F1A68F3A3A5}"/>
                    </a:ext>
                  </a:extLst>
                </p:cNvPr>
                <p:cNvSpPr/>
                <p:nvPr/>
              </p:nvSpPr>
              <p:spPr>
                <a:xfrm>
                  <a:off x="4518526" y="1718628"/>
                  <a:ext cx="328967" cy="36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3" h="13497" extrusionOk="0">
                      <a:moveTo>
                        <a:pt x="9792" y="1"/>
                      </a:moveTo>
                      <a:lnTo>
                        <a:pt x="9709" y="64"/>
                      </a:lnTo>
                      <a:lnTo>
                        <a:pt x="9709" y="126"/>
                      </a:lnTo>
                      <a:lnTo>
                        <a:pt x="9792" y="231"/>
                      </a:lnTo>
                      <a:lnTo>
                        <a:pt x="9730" y="273"/>
                      </a:lnTo>
                      <a:lnTo>
                        <a:pt x="9688" y="273"/>
                      </a:lnTo>
                      <a:lnTo>
                        <a:pt x="9604" y="168"/>
                      </a:lnTo>
                      <a:lnTo>
                        <a:pt x="9541" y="231"/>
                      </a:lnTo>
                      <a:lnTo>
                        <a:pt x="9520" y="336"/>
                      </a:lnTo>
                      <a:lnTo>
                        <a:pt x="9541" y="357"/>
                      </a:lnTo>
                      <a:lnTo>
                        <a:pt x="9625" y="357"/>
                      </a:lnTo>
                      <a:lnTo>
                        <a:pt x="9688" y="419"/>
                      </a:lnTo>
                      <a:lnTo>
                        <a:pt x="9646" y="440"/>
                      </a:lnTo>
                      <a:lnTo>
                        <a:pt x="9604" y="482"/>
                      </a:lnTo>
                      <a:lnTo>
                        <a:pt x="9604" y="566"/>
                      </a:lnTo>
                      <a:lnTo>
                        <a:pt x="9520" y="587"/>
                      </a:lnTo>
                      <a:lnTo>
                        <a:pt x="9520" y="670"/>
                      </a:lnTo>
                      <a:lnTo>
                        <a:pt x="9541" y="691"/>
                      </a:lnTo>
                      <a:lnTo>
                        <a:pt x="9479" y="754"/>
                      </a:lnTo>
                      <a:lnTo>
                        <a:pt x="9520" y="859"/>
                      </a:lnTo>
                      <a:lnTo>
                        <a:pt x="9479" y="901"/>
                      </a:lnTo>
                      <a:lnTo>
                        <a:pt x="9416" y="859"/>
                      </a:lnTo>
                      <a:lnTo>
                        <a:pt x="9332" y="901"/>
                      </a:lnTo>
                      <a:lnTo>
                        <a:pt x="9332" y="942"/>
                      </a:lnTo>
                      <a:lnTo>
                        <a:pt x="9269" y="984"/>
                      </a:lnTo>
                      <a:lnTo>
                        <a:pt x="9228" y="880"/>
                      </a:lnTo>
                      <a:lnTo>
                        <a:pt x="9332" y="670"/>
                      </a:lnTo>
                      <a:lnTo>
                        <a:pt x="9269" y="649"/>
                      </a:lnTo>
                      <a:lnTo>
                        <a:pt x="9269" y="587"/>
                      </a:lnTo>
                      <a:lnTo>
                        <a:pt x="9311" y="545"/>
                      </a:lnTo>
                      <a:lnTo>
                        <a:pt x="9311" y="357"/>
                      </a:lnTo>
                      <a:lnTo>
                        <a:pt x="9290" y="315"/>
                      </a:lnTo>
                      <a:lnTo>
                        <a:pt x="9228" y="315"/>
                      </a:lnTo>
                      <a:lnTo>
                        <a:pt x="9102" y="545"/>
                      </a:lnTo>
                      <a:lnTo>
                        <a:pt x="9081" y="670"/>
                      </a:lnTo>
                      <a:lnTo>
                        <a:pt x="8956" y="880"/>
                      </a:lnTo>
                      <a:lnTo>
                        <a:pt x="8893" y="1005"/>
                      </a:lnTo>
                      <a:lnTo>
                        <a:pt x="8956" y="1068"/>
                      </a:lnTo>
                      <a:lnTo>
                        <a:pt x="8914" y="1193"/>
                      </a:lnTo>
                      <a:lnTo>
                        <a:pt x="8767" y="1361"/>
                      </a:lnTo>
                      <a:lnTo>
                        <a:pt x="8704" y="1382"/>
                      </a:lnTo>
                      <a:lnTo>
                        <a:pt x="8704" y="1298"/>
                      </a:lnTo>
                      <a:lnTo>
                        <a:pt x="8663" y="1214"/>
                      </a:lnTo>
                      <a:lnTo>
                        <a:pt x="8767" y="1068"/>
                      </a:lnTo>
                      <a:lnTo>
                        <a:pt x="8746" y="963"/>
                      </a:lnTo>
                      <a:lnTo>
                        <a:pt x="8788" y="880"/>
                      </a:lnTo>
                      <a:lnTo>
                        <a:pt x="8746" y="775"/>
                      </a:lnTo>
                      <a:lnTo>
                        <a:pt x="8893" y="587"/>
                      </a:lnTo>
                      <a:lnTo>
                        <a:pt x="8914" y="482"/>
                      </a:lnTo>
                      <a:lnTo>
                        <a:pt x="8956" y="461"/>
                      </a:lnTo>
                      <a:lnTo>
                        <a:pt x="8956" y="419"/>
                      </a:lnTo>
                      <a:lnTo>
                        <a:pt x="8851" y="419"/>
                      </a:lnTo>
                      <a:lnTo>
                        <a:pt x="8767" y="315"/>
                      </a:lnTo>
                      <a:lnTo>
                        <a:pt x="8704" y="336"/>
                      </a:lnTo>
                      <a:lnTo>
                        <a:pt x="8746" y="440"/>
                      </a:lnTo>
                      <a:lnTo>
                        <a:pt x="8663" y="482"/>
                      </a:lnTo>
                      <a:lnTo>
                        <a:pt x="8663" y="419"/>
                      </a:lnTo>
                      <a:lnTo>
                        <a:pt x="8579" y="336"/>
                      </a:lnTo>
                      <a:lnTo>
                        <a:pt x="8495" y="315"/>
                      </a:lnTo>
                      <a:lnTo>
                        <a:pt x="8432" y="336"/>
                      </a:lnTo>
                      <a:lnTo>
                        <a:pt x="8453" y="482"/>
                      </a:lnTo>
                      <a:lnTo>
                        <a:pt x="8391" y="545"/>
                      </a:lnTo>
                      <a:lnTo>
                        <a:pt x="8349" y="482"/>
                      </a:lnTo>
                      <a:lnTo>
                        <a:pt x="8286" y="461"/>
                      </a:lnTo>
                      <a:lnTo>
                        <a:pt x="8244" y="482"/>
                      </a:lnTo>
                      <a:lnTo>
                        <a:pt x="8265" y="545"/>
                      </a:lnTo>
                      <a:lnTo>
                        <a:pt x="8391" y="608"/>
                      </a:lnTo>
                      <a:lnTo>
                        <a:pt x="8432" y="733"/>
                      </a:lnTo>
                      <a:lnTo>
                        <a:pt x="8391" y="775"/>
                      </a:lnTo>
                      <a:lnTo>
                        <a:pt x="8349" y="691"/>
                      </a:lnTo>
                      <a:lnTo>
                        <a:pt x="8265" y="775"/>
                      </a:lnTo>
                      <a:lnTo>
                        <a:pt x="8265" y="838"/>
                      </a:lnTo>
                      <a:lnTo>
                        <a:pt x="8286" y="880"/>
                      </a:lnTo>
                      <a:lnTo>
                        <a:pt x="8265" y="901"/>
                      </a:lnTo>
                      <a:lnTo>
                        <a:pt x="8160" y="859"/>
                      </a:lnTo>
                      <a:lnTo>
                        <a:pt x="8119" y="859"/>
                      </a:lnTo>
                      <a:lnTo>
                        <a:pt x="8035" y="963"/>
                      </a:lnTo>
                      <a:lnTo>
                        <a:pt x="7951" y="1005"/>
                      </a:lnTo>
                      <a:lnTo>
                        <a:pt x="7951" y="1047"/>
                      </a:lnTo>
                      <a:lnTo>
                        <a:pt x="8014" y="1068"/>
                      </a:lnTo>
                      <a:lnTo>
                        <a:pt x="7909" y="1131"/>
                      </a:lnTo>
                      <a:lnTo>
                        <a:pt x="7868" y="1214"/>
                      </a:lnTo>
                      <a:lnTo>
                        <a:pt x="7972" y="1319"/>
                      </a:lnTo>
                      <a:lnTo>
                        <a:pt x="7909" y="1382"/>
                      </a:lnTo>
                      <a:lnTo>
                        <a:pt x="7972" y="1424"/>
                      </a:lnTo>
                      <a:lnTo>
                        <a:pt x="8035" y="1466"/>
                      </a:lnTo>
                      <a:lnTo>
                        <a:pt x="7972" y="1507"/>
                      </a:lnTo>
                      <a:lnTo>
                        <a:pt x="7847" y="1507"/>
                      </a:lnTo>
                      <a:lnTo>
                        <a:pt x="7805" y="1361"/>
                      </a:lnTo>
                      <a:lnTo>
                        <a:pt x="7742" y="1319"/>
                      </a:lnTo>
                      <a:lnTo>
                        <a:pt x="7805" y="1277"/>
                      </a:lnTo>
                      <a:lnTo>
                        <a:pt x="7721" y="1214"/>
                      </a:lnTo>
                      <a:lnTo>
                        <a:pt x="7491" y="1214"/>
                      </a:lnTo>
                      <a:lnTo>
                        <a:pt x="7303" y="1089"/>
                      </a:lnTo>
                      <a:lnTo>
                        <a:pt x="7240" y="1089"/>
                      </a:lnTo>
                      <a:lnTo>
                        <a:pt x="7198" y="1131"/>
                      </a:lnTo>
                      <a:lnTo>
                        <a:pt x="7177" y="1068"/>
                      </a:lnTo>
                      <a:lnTo>
                        <a:pt x="7072" y="1173"/>
                      </a:lnTo>
                      <a:lnTo>
                        <a:pt x="6968" y="1173"/>
                      </a:lnTo>
                      <a:lnTo>
                        <a:pt x="6968" y="1214"/>
                      </a:lnTo>
                      <a:lnTo>
                        <a:pt x="7093" y="1382"/>
                      </a:lnTo>
                      <a:lnTo>
                        <a:pt x="7177" y="1382"/>
                      </a:lnTo>
                      <a:lnTo>
                        <a:pt x="7219" y="1424"/>
                      </a:lnTo>
                      <a:lnTo>
                        <a:pt x="7344" y="1424"/>
                      </a:lnTo>
                      <a:lnTo>
                        <a:pt x="7303" y="1528"/>
                      </a:lnTo>
                      <a:lnTo>
                        <a:pt x="7303" y="1633"/>
                      </a:lnTo>
                      <a:lnTo>
                        <a:pt x="7407" y="1779"/>
                      </a:lnTo>
                      <a:lnTo>
                        <a:pt x="7386" y="1842"/>
                      </a:lnTo>
                      <a:lnTo>
                        <a:pt x="7303" y="1800"/>
                      </a:lnTo>
                      <a:lnTo>
                        <a:pt x="7219" y="1654"/>
                      </a:lnTo>
                      <a:lnTo>
                        <a:pt x="7114" y="1612"/>
                      </a:lnTo>
                      <a:lnTo>
                        <a:pt x="7072" y="1528"/>
                      </a:lnTo>
                      <a:lnTo>
                        <a:pt x="7031" y="1633"/>
                      </a:lnTo>
                      <a:lnTo>
                        <a:pt x="6968" y="1717"/>
                      </a:lnTo>
                      <a:lnTo>
                        <a:pt x="6926" y="1591"/>
                      </a:lnTo>
                      <a:lnTo>
                        <a:pt x="6863" y="1633"/>
                      </a:lnTo>
                      <a:lnTo>
                        <a:pt x="6863" y="1717"/>
                      </a:lnTo>
                      <a:lnTo>
                        <a:pt x="6759" y="1800"/>
                      </a:lnTo>
                      <a:lnTo>
                        <a:pt x="6759" y="1884"/>
                      </a:lnTo>
                      <a:lnTo>
                        <a:pt x="6884" y="1947"/>
                      </a:lnTo>
                      <a:lnTo>
                        <a:pt x="6926" y="2051"/>
                      </a:lnTo>
                      <a:lnTo>
                        <a:pt x="6821" y="2030"/>
                      </a:lnTo>
                      <a:lnTo>
                        <a:pt x="6779" y="1989"/>
                      </a:lnTo>
                      <a:lnTo>
                        <a:pt x="6696" y="2114"/>
                      </a:lnTo>
                      <a:lnTo>
                        <a:pt x="6675" y="2177"/>
                      </a:lnTo>
                      <a:lnTo>
                        <a:pt x="6549" y="2302"/>
                      </a:lnTo>
                      <a:lnTo>
                        <a:pt x="6549" y="2219"/>
                      </a:lnTo>
                      <a:lnTo>
                        <a:pt x="6654" y="2156"/>
                      </a:lnTo>
                      <a:lnTo>
                        <a:pt x="6591" y="2093"/>
                      </a:lnTo>
                      <a:lnTo>
                        <a:pt x="6696" y="1926"/>
                      </a:lnTo>
                      <a:lnTo>
                        <a:pt x="6612" y="1612"/>
                      </a:lnTo>
                      <a:lnTo>
                        <a:pt x="6549" y="1654"/>
                      </a:lnTo>
                      <a:lnTo>
                        <a:pt x="6403" y="1842"/>
                      </a:lnTo>
                      <a:lnTo>
                        <a:pt x="6403" y="2010"/>
                      </a:lnTo>
                      <a:lnTo>
                        <a:pt x="6445" y="2051"/>
                      </a:lnTo>
                      <a:lnTo>
                        <a:pt x="6340" y="2156"/>
                      </a:lnTo>
                      <a:lnTo>
                        <a:pt x="6340" y="2051"/>
                      </a:lnTo>
                      <a:lnTo>
                        <a:pt x="6382" y="1947"/>
                      </a:lnTo>
                      <a:lnTo>
                        <a:pt x="6340" y="1800"/>
                      </a:lnTo>
                      <a:lnTo>
                        <a:pt x="6277" y="1779"/>
                      </a:lnTo>
                      <a:lnTo>
                        <a:pt x="6173" y="1842"/>
                      </a:lnTo>
                      <a:lnTo>
                        <a:pt x="6089" y="1989"/>
                      </a:lnTo>
                      <a:lnTo>
                        <a:pt x="6152" y="2114"/>
                      </a:lnTo>
                      <a:lnTo>
                        <a:pt x="6152" y="2177"/>
                      </a:lnTo>
                      <a:lnTo>
                        <a:pt x="6298" y="2323"/>
                      </a:lnTo>
                      <a:lnTo>
                        <a:pt x="6340" y="2407"/>
                      </a:lnTo>
                      <a:lnTo>
                        <a:pt x="6277" y="2512"/>
                      </a:lnTo>
                      <a:lnTo>
                        <a:pt x="6235" y="2344"/>
                      </a:lnTo>
                      <a:lnTo>
                        <a:pt x="6131" y="2302"/>
                      </a:lnTo>
                      <a:lnTo>
                        <a:pt x="6047" y="2114"/>
                      </a:lnTo>
                      <a:lnTo>
                        <a:pt x="5984" y="2093"/>
                      </a:lnTo>
                      <a:lnTo>
                        <a:pt x="5859" y="2135"/>
                      </a:lnTo>
                      <a:lnTo>
                        <a:pt x="5838" y="2219"/>
                      </a:lnTo>
                      <a:lnTo>
                        <a:pt x="5984" y="2323"/>
                      </a:lnTo>
                      <a:lnTo>
                        <a:pt x="6047" y="2323"/>
                      </a:lnTo>
                      <a:lnTo>
                        <a:pt x="6089" y="2365"/>
                      </a:lnTo>
                      <a:lnTo>
                        <a:pt x="5984" y="2344"/>
                      </a:lnTo>
                      <a:lnTo>
                        <a:pt x="5880" y="2407"/>
                      </a:lnTo>
                      <a:lnTo>
                        <a:pt x="5963" y="2512"/>
                      </a:lnTo>
                      <a:lnTo>
                        <a:pt x="5838" y="2428"/>
                      </a:lnTo>
                      <a:lnTo>
                        <a:pt x="5838" y="2302"/>
                      </a:lnTo>
                      <a:lnTo>
                        <a:pt x="5775" y="2261"/>
                      </a:lnTo>
                      <a:lnTo>
                        <a:pt x="5754" y="2156"/>
                      </a:lnTo>
                      <a:lnTo>
                        <a:pt x="5712" y="2219"/>
                      </a:lnTo>
                      <a:lnTo>
                        <a:pt x="5671" y="2365"/>
                      </a:lnTo>
                      <a:lnTo>
                        <a:pt x="5733" y="2428"/>
                      </a:lnTo>
                      <a:lnTo>
                        <a:pt x="5712" y="2554"/>
                      </a:lnTo>
                      <a:lnTo>
                        <a:pt x="5629" y="2512"/>
                      </a:lnTo>
                      <a:lnTo>
                        <a:pt x="5545" y="2533"/>
                      </a:lnTo>
                      <a:lnTo>
                        <a:pt x="5419" y="2658"/>
                      </a:lnTo>
                      <a:lnTo>
                        <a:pt x="5440" y="2679"/>
                      </a:lnTo>
                      <a:lnTo>
                        <a:pt x="5524" y="2658"/>
                      </a:lnTo>
                      <a:lnTo>
                        <a:pt x="5608" y="2763"/>
                      </a:lnTo>
                      <a:lnTo>
                        <a:pt x="5503" y="2763"/>
                      </a:lnTo>
                      <a:lnTo>
                        <a:pt x="5440" y="2826"/>
                      </a:lnTo>
                      <a:lnTo>
                        <a:pt x="5503" y="2846"/>
                      </a:lnTo>
                      <a:lnTo>
                        <a:pt x="5461" y="2888"/>
                      </a:lnTo>
                      <a:lnTo>
                        <a:pt x="5357" y="2930"/>
                      </a:lnTo>
                      <a:lnTo>
                        <a:pt x="5357" y="2972"/>
                      </a:lnTo>
                      <a:lnTo>
                        <a:pt x="5399" y="2993"/>
                      </a:lnTo>
                      <a:lnTo>
                        <a:pt x="5336" y="2993"/>
                      </a:lnTo>
                      <a:lnTo>
                        <a:pt x="5294" y="2951"/>
                      </a:lnTo>
                      <a:lnTo>
                        <a:pt x="5210" y="2972"/>
                      </a:lnTo>
                      <a:lnTo>
                        <a:pt x="5127" y="3077"/>
                      </a:lnTo>
                      <a:lnTo>
                        <a:pt x="5147" y="3139"/>
                      </a:lnTo>
                      <a:lnTo>
                        <a:pt x="5127" y="3160"/>
                      </a:lnTo>
                      <a:lnTo>
                        <a:pt x="5022" y="3160"/>
                      </a:lnTo>
                      <a:lnTo>
                        <a:pt x="4938" y="3265"/>
                      </a:lnTo>
                      <a:lnTo>
                        <a:pt x="5043" y="3307"/>
                      </a:lnTo>
                      <a:lnTo>
                        <a:pt x="5315" y="3223"/>
                      </a:lnTo>
                      <a:lnTo>
                        <a:pt x="5357" y="3265"/>
                      </a:lnTo>
                      <a:lnTo>
                        <a:pt x="5461" y="3202"/>
                      </a:lnTo>
                      <a:lnTo>
                        <a:pt x="5524" y="3202"/>
                      </a:lnTo>
                      <a:lnTo>
                        <a:pt x="5524" y="3286"/>
                      </a:lnTo>
                      <a:lnTo>
                        <a:pt x="5461" y="3370"/>
                      </a:lnTo>
                      <a:lnTo>
                        <a:pt x="5440" y="3516"/>
                      </a:lnTo>
                      <a:lnTo>
                        <a:pt x="5419" y="3558"/>
                      </a:lnTo>
                      <a:lnTo>
                        <a:pt x="5357" y="3495"/>
                      </a:lnTo>
                      <a:lnTo>
                        <a:pt x="5336" y="3411"/>
                      </a:lnTo>
                      <a:lnTo>
                        <a:pt x="5252" y="3453"/>
                      </a:lnTo>
                      <a:lnTo>
                        <a:pt x="5210" y="3390"/>
                      </a:lnTo>
                      <a:lnTo>
                        <a:pt x="5106" y="3390"/>
                      </a:lnTo>
                      <a:lnTo>
                        <a:pt x="5127" y="3453"/>
                      </a:lnTo>
                      <a:lnTo>
                        <a:pt x="5106" y="3495"/>
                      </a:lnTo>
                      <a:lnTo>
                        <a:pt x="5022" y="3453"/>
                      </a:lnTo>
                      <a:lnTo>
                        <a:pt x="4938" y="3474"/>
                      </a:lnTo>
                      <a:lnTo>
                        <a:pt x="5043" y="3516"/>
                      </a:lnTo>
                      <a:lnTo>
                        <a:pt x="5085" y="3600"/>
                      </a:lnTo>
                      <a:lnTo>
                        <a:pt x="5022" y="3621"/>
                      </a:lnTo>
                      <a:lnTo>
                        <a:pt x="5001" y="3683"/>
                      </a:lnTo>
                      <a:lnTo>
                        <a:pt x="5001" y="3746"/>
                      </a:lnTo>
                      <a:lnTo>
                        <a:pt x="4980" y="3809"/>
                      </a:lnTo>
                      <a:lnTo>
                        <a:pt x="4938" y="3725"/>
                      </a:lnTo>
                      <a:lnTo>
                        <a:pt x="4938" y="3621"/>
                      </a:lnTo>
                      <a:lnTo>
                        <a:pt x="4875" y="3558"/>
                      </a:lnTo>
                      <a:lnTo>
                        <a:pt x="4792" y="3621"/>
                      </a:lnTo>
                      <a:lnTo>
                        <a:pt x="4708" y="3662"/>
                      </a:lnTo>
                      <a:lnTo>
                        <a:pt x="4666" y="3579"/>
                      </a:lnTo>
                      <a:lnTo>
                        <a:pt x="4687" y="3516"/>
                      </a:lnTo>
                      <a:lnTo>
                        <a:pt x="4624" y="3516"/>
                      </a:lnTo>
                      <a:lnTo>
                        <a:pt x="4520" y="3621"/>
                      </a:lnTo>
                      <a:lnTo>
                        <a:pt x="4603" y="3704"/>
                      </a:lnTo>
                      <a:lnTo>
                        <a:pt x="4729" y="3704"/>
                      </a:lnTo>
                      <a:lnTo>
                        <a:pt x="4834" y="3746"/>
                      </a:lnTo>
                      <a:lnTo>
                        <a:pt x="4792" y="3830"/>
                      </a:lnTo>
                      <a:lnTo>
                        <a:pt x="4583" y="3893"/>
                      </a:lnTo>
                      <a:lnTo>
                        <a:pt x="4520" y="3830"/>
                      </a:lnTo>
                      <a:lnTo>
                        <a:pt x="4457" y="3830"/>
                      </a:lnTo>
                      <a:lnTo>
                        <a:pt x="4394" y="3934"/>
                      </a:lnTo>
                      <a:lnTo>
                        <a:pt x="4478" y="4018"/>
                      </a:lnTo>
                      <a:lnTo>
                        <a:pt x="4394" y="4102"/>
                      </a:lnTo>
                      <a:lnTo>
                        <a:pt x="4478" y="4102"/>
                      </a:lnTo>
                      <a:lnTo>
                        <a:pt x="4583" y="3976"/>
                      </a:lnTo>
                      <a:lnTo>
                        <a:pt x="4687" y="3976"/>
                      </a:lnTo>
                      <a:lnTo>
                        <a:pt x="4729" y="4039"/>
                      </a:lnTo>
                      <a:lnTo>
                        <a:pt x="4583" y="4081"/>
                      </a:lnTo>
                      <a:lnTo>
                        <a:pt x="4562" y="4186"/>
                      </a:lnTo>
                      <a:lnTo>
                        <a:pt x="4603" y="4248"/>
                      </a:lnTo>
                      <a:lnTo>
                        <a:pt x="4729" y="4332"/>
                      </a:lnTo>
                      <a:lnTo>
                        <a:pt x="4729" y="4416"/>
                      </a:lnTo>
                      <a:lnTo>
                        <a:pt x="4666" y="4353"/>
                      </a:lnTo>
                      <a:lnTo>
                        <a:pt x="4583" y="4353"/>
                      </a:lnTo>
                      <a:lnTo>
                        <a:pt x="4499" y="4248"/>
                      </a:lnTo>
                      <a:lnTo>
                        <a:pt x="4457" y="4248"/>
                      </a:lnTo>
                      <a:lnTo>
                        <a:pt x="4373" y="4332"/>
                      </a:lnTo>
                      <a:lnTo>
                        <a:pt x="4457" y="4395"/>
                      </a:lnTo>
                      <a:lnTo>
                        <a:pt x="4352" y="4416"/>
                      </a:lnTo>
                      <a:lnTo>
                        <a:pt x="4248" y="4499"/>
                      </a:lnTo>
                      <a:lnTo>
                        <a:pt x="4248" y="4541"/>
                      </a:lnTo>
                      <a:lnTo>
                        <a:pt x="4352" y="4604"/>
                      </a:lnTo>
                      <a:lnTo>
                        <a:pt x="4457" y="4541"/>
                      </a:lnTo>
                      <a:lnTo>
                        <a:pt x="4499" y="4604"/>
                      </a:lnTo>
                      <a:lnTo>
                        <a:pt x="4603" y="4562"/>
                      </a:lnTo>
                      <a:lnTo>
                        <a:pt x="4624" y="4646"/>
                      </a:lnTo>
                      <a:lnTo>
                        <a:pt x="4708" y="4709"/>
                      </a:lnTo>
                      <a:lnTo>
                        <a:pt x="4708" y="4751"/>
                      </a:lnTo>
                      <a:lnTo>
                        <a:pt x="4562" y="4667"/>
                      </a:lnTo>
                      <a:lnTo>
                        <a:pt x="4415" y="4667"/>
                      </a:lnTo>
                      <a:lnTo>
                        <a:pt x="4373" y="4709"/>
                      </a:lnTo>
                      <a:lnTo>
                        <a:pt x="4206" y="4730"/>
                      </a:lnTo>
                      <a:lnTo>
                        <a:pt x="4206" y="4792"/>
                      </a:lnTo>
                      <a:lnTo>
                        <a:pt x="4143" y="4855"/>
                      </a:lnTo>
                      <a:lnTo>
                        <a:pt x="4080" y="4834"/>
                      </a:lnTo>
                      <a:lnTo>
                        <a:pt x="3955" y="4918"/>
                      </a:lnTo>
                      <a:lnTo>
                        <a:pt x="3871" y="4918"/>
                      </a:lnTo>
                      <a:lnTo>
                        <a:pt x="3850" y="4960"/>
                      </a:lnTo>
                      <a:lnTo>
                        <a:pt x="3955" y="4981"/>
                      </a:lnTo>
                      <a:lnTo>
                        <a:pt x="3997" y="5064"/>
                      </a:lnTo>
                      <a:lnTo>
                        <a:pt x="3934" y="5127"/>
                      </a:lnTo>
                      <a:lnTo>
                        <a:pt x="3871" y="5085"/>
                      </a:lnTo>
                      <a:lnTo>
                        <a:pt x="3850" y="5127"/>
                      </a:lnTo>
                      <a:lnTo>
                        <a:pt x="3934" y="5169"/>
                      </a:lnTo>
                      <a:lnTo>
                        <a:pt x="3892" y="5232"/>
                      </a:lnTo>
                      <a:lnTo>
                        <a:pt x="3787" y="5190"/>
                      </a:lnTo>
                      <a:lnTo>
                        <a:pt x="3766" y="5169"/>
                      </a:lnTo>
                      <a:lnTo>
                        <a:pt x="3746" y="5190"/>
                      </a:lnTo>
                      <a:lnTo>
                        <a:pt x="3829" y="5274"/>
                      </a:lnTo>
                      <a:lnTo>
                        <a:pt x="3766" y="5295"/>
                      </a:lnTo>
                      <a:lnTo>
                        <a:pt x="3787" y="5378"/>
                      </a:lnTo>
                      <a:lnTo>
                        <a:pt x="3850" y="5378"/>
                      </a:lnTo>
                      <a:lnTo>
                        <a:pt x="3787" y="5399"/>
                      </a:lnTo>
                      <a:lnTo>
                        <a:pt x="3725" y="5441"/>
                      </a:lnTo>
                      <a:lnTo>
                        <a:pt x="3662" y="5378"/>
                      </a:lnTo>
                      <a:lnTo>
                        <a:pt x="3662" y="5462"/>
                      </a:lnTo>
                      <a:lnTo>
                        <a:pt x="3641" y="5504"/>
                      </a:lnTo>
                      <a:lnTo>
                        <a:pt x="3683" y="5546"/>
                      </a:lnTo>
                      <a:lnTo>
                        <a:pt x="3850" y="5587"/>
                      </a:lnTo>
                      <a:lnTo>
                        <a:pt x="3871" y="5671"/>
                      </a:lnTo>
                      <a:lnTo>
                        <a:pt x="3934" y="5671"/>
                      </a:lnTo>
                      <a:lnTo>
                        <a:pt x="4039" y="5650"/>
                      </a:lnTo>
                      <a:lnTo>
                        <a:pt x="3955" y="5692"/>
                      </a:lnTo>
                      <a:lnTo>
                        <a:pt x="3955" y="5755"/>
                      </a:lnTo>
                      <a:lnTo>
                        <a:pt x="3850" y="5755"/>
                      </a:lnTo>
                      <a:lnTo>
                        <a:pt x="3829" y="5713"/>
                      </a:lnTo>
                      <a:lnTo>
                        <a:pt x="3662" y="5713"/>
                      </a:lnTo>
                      <a:lnTo>
                        <a:pt x="3557" y="5818"/>
                      </a:lnTo>
                      <a:lnTo>
                        <a:pt x="3578" y="5839"/>
                      </a:lnTo>
                      <a:lnTo>
                        <a:pt x="3683" y="5839"/>
                      </a:lnTo>
                      <a:lnTo>
                        <a:pt x="3725" y="5922"/>
                      </a:lnTo>
                      <a:lnTo>
                        <a:pt x="3766" y="5985"/>
                      </a:lnTo>
                      <a:lnTo>
                        <a:pt x="3766" y="6069"/>
                      </a:lnTo>
                      <a:lnTo>
                        <a:pt x="3683" y="6006"/>
                      </a:lnTo>
                      <a:lnTo>
                        <a:pt x="3641" y="6006"/>
                      </a:lnTo>
                      <a:lnTo>
                        <a:pt x="3578" y="6069"/>
                      </a:lnTo>
                      <a:lnTo>
                        <a:pt x="3578" y="6131"/>
                      </a:lnTo>
                      <a:lnTo>
                        <a:pt x="3557" y="6173"/>
                      </a:lnTo>
                      <a:lnTo>
                        <a:pt x="3620" y="6215"/>
                      </a:lnTo>
                      <a:lnTo>
                        <a:pt x="3641" y="6299"/>
                      </a:lnTo>
                      <a:lnTo>
                        <a:pt x="3578" y="6299"/>
                      </a:lnTo>
                      <a:lnTo>
                        <a:pt x="3515" y="6236"/>
                      </a:lnTo>
                      <a:lnTo>
                        <a:pt x="3474" y="6278"/>
                      </a:lnTo>
                      <a:lnTo>
                        <a:pt x="3474" y="6341"/>
                      </a:lnTo>
                      <a:lnTo>
                        <a:pt x="3578" y="6362"/>
                      </a:lnTo>
                      <a:lnTo>
                        <a:pt x="3578" y="6424"/>
                      </a:lnTo>
                      <a:lnTo>
                        <a:pt x="3578" y="6508"/>
                      </a:lnTo>
                      <a:lnTo>
                        <a:pt x="3453" y="6403"/>
                      </a:lnTo>
                      <a:lnTo>
                        <a:pt x="3411" y="6445"/>
                      </a:lnTo>
                      <a:lnTo>
                        <a:pt x="3411" y="6529"/>
                      </a:lnTo>
                      <a:lnTo>
                        <a:pt x="3432" y="6529"/>
                      </a:lnTo>
                      <a:lnTo>
                        <a:pt x="3432" y="6634"/>
                      </a:lnTo>
                      <a:lnTo>
                        <a:pt x="3474" y="6738"/>
                      </a:lnTo>
                      <a:lnTo>
                        <a:pt x="3536" y="6738"/>
                      </a:lnTo>
                      <a:lnTo>
                        <a:pt x="3578" y="6634"/>
                      </a:lnTo>
                      <a:lnTo>
                        <a:pt x="3641" y="6634"/>
                      </a:lnTo>
                      <a:lnTo>
                        <a:pt x="3578" y="6759"/>
                      </a:lnTo>
                      <a:lnTo>
                        <a:pt x="3536" y="6801"/>
                      </a:lnTo>
                      <a:lnTo>
                        <a:pt x="3432" y="6885"/>
                      </a:lnTo>
                      <a:lnTo>
                        <a:pt x="3348" y="6885"/>
                      </a:lnTo>
                      <a:lnTo>
                        <a:pt x="3264" y="6927"/>
                      </a:lnTo>
                      <a:lnTo>
                        <a:pt x="3264" y="6968"/>
                      </a:lnTo>
                      <a:lnTo>
                        <a:pt x="3202" y="7031"/>
                      </a:lnTo>
                      <a:lnTo>
                        <a:pt x="3118" y="7073"/>
                      </a:lnTo>
                      <a:lnTo>
                        <a:pt x="3202" y="7136"/>
                      </a:lnTo>
                      <a:lnTo>
                        <a:pt x="3160" y="7157"/>
                      </a:lnTo>
                      <a:lnTo>
                        <a:pt x="3013" y="7178"/>
                      </a:lnTo>
                      <a:lnTo>
                        <a:pt x="2950" y="7261"/>
                      </a:lnTo>
                      <a:lnTo>
                        <a:pt x="2950" y="7324"/>
                      </a:lnTo>
                      <a:lnTo>
                        <a:pt x="3055" y="7345"/>
                      </a:lnTo>
                      <a:lnTo>
                        <a:pt x="2992" y="7387"/>
                      </a:lnTo>
                      <a:lnTo>
                        <a:pt x="2930" y="7492"/>
                      </a:lnTo>
                      <a:lnTo>
                        <a:pt x="2846" y="7492"/>
                      </a:lnTo>
                      <a:lnTo>
                        <a:pt x="2825" y="7408"/>
                      </a:lnTo>
                      <a:lnTo>
                        <a:pt x="2783" y="7366"/>
                      </a:lnTo>
                      <a:lnTo>
                        <a:pt x="2741" y="7408"/>
                      </a:lnTo>
                      <a:lnTo>
                        <a:pt x="2678" y="7408"/>
                      </a:lnTo>
                      <a:lnTo>
                        <a:pt x="2699" y="7492"/>
                      </a:lnTo>
                      <a:lnTo>
                        <a:pt x="2637" y="7554"/>
                      </a:lnTo>
                      <a:lnTo>
                        <a:pt x="2637" y="7596"/>
                      </a:lnTo>
                      <a:lnTo>
                        <a:pt x="2678" y="7659"/>
                      </a:lnTo>
                      <a:lnTo>
                        <a:pt x="2532" y="7659"/>
                      </a:lnTo>
                      <a:lnTo>
                        <a:pt x="2490" y="7680"/>
                      </a:lnTo>
                      <a:lnTo>
                        <a:pt x="2490" y="7805"/>
                      </a:lnTo>
                      <a:lnTo>
                        <a:pt x="2386" y="7868"/>
                      </a:lnTo>
                      <a:lnTo>
                        <a:pt x="2406" y="7910"/>
                      </a:lnTo>
                      <a:lnTo>
                        <a:pt x="2386" y="8015"/>
                      </a:lnTo>
                      <a:lnTo>
                        <a:pt x="2302" y="8098"/>
                      </a:lnTo>
                      <a:lnTo>
                        <a:pt x="2197" y="8182"/>
                      </a:lnTo>
                      <a:lnTo>
                        <a:pt x="2218" y="8224"/>
                      </a:lnTo>
                      <a:lnTo>
                        <a:pt x="2365" y="8161"/>
                      </a:lnTo>
                      <a:lnTo>
                        <a:pt x="2406" y="8161"/>
                      </a:lnTo>
                      <a:lnTo>
                        <a:pt x="2406" y="8224"/>
                      </a:lnTo>
                      <a:lnTo>
                        <a:pt x="2323" y="8266"/>
                      </a:lnTo>
                      <a:lnTo>
                        <a:pt x="2323" y="8370"/>
                      </a:lnTo>
                      <a:lnTo>
                        <a:pt x="2386" y="8454"/>
                      </a:lnTo>
                      <a:lnTo>
                        <a:pt x="2511" y="8391"/>
                      </a:lnTo>
                      <a:lnTo>
                        <a:pt x="2637" y="8370"/>
                      </a:lnTo>
                      <a:lnTo>
                        <a:pt x="2804" y="8203"/>
                      </a:lnTo>
                      <a:lnTo>
                        <a:pt x="2804" y="8119"/>
                      </a:lnTo>
                      <a:lnTo>
                        <a:pt x="2720" y="8161"/>
                      </a:lnTo>
                      <a:lnTo>
                        <a:pt x="2804" y="8056"/>
                      </a:lnTo>
                      <a:lnTo>
                        <a:pt x="2825" y="7910"/>
                      </a:lnTo>
                      <a:lnTo>
                        <a:pt x="2846" y="7910"/>
                      </a:lnTo>
                      <a:lnTo>
                        <a:pt x="2909" y="7868"/>
                      </a:lnTo>
                      <a:lnTo>
                        <a:pt x="3013" y="7889"/>
                      </a:lnTo>
                      <a:lnTo>
                        <a:pt x="3055" y="7889"/>
                      </a:lnTo>
                      <a:lnTo>
                        <a:pt x="2909" y="7994"/>
                      </a:lnTo>
                      <a:lnTo>
                        <a:pt x="2909" y="8056"/>
                      </a:lnTo>
                      <a:lnTo>
                        <a:pt x="3055" y="8098"/>
                      </a:lnTo>
                      <a:lnTo>
                        <a:pt x="3013" y="8182"/>
                      </a:lnTo>
                      <a:lnTo>
                        <a:pt x="2930" y="8182"/>
                      </a:lnTo>
                      <a:lnTo>
                        <a:pt x="2783" y="8370"/>
                      </a:lnTo>
                      <a:lnTo>
                        <a:pt x="2888" y="8412"/>
                      </a:lnTo>
                      <a:lnTo>
                        <a:pt x="2804" y="8496"/>
                      </a:lnTo>
                      <a:lnTo>
                        <a:pt x="2825" y="8600"/>
                      </a:lnTo>
                      <a:lnTo>
                        <a:pt x="2720" y="8580"/>
                      </a:lnTo>
                      <a:lnTo>
                        <a:pt x="2637" y="8496"/>
                      </a:lnTo>
                      <a:lnTo>
                        <a:pt x="2511" y="8496"/>
                      </a:lnTo>
                      <a:lnTo>
                        <a:pt x="2427" y="8538"/>
                      </a:lnTo>
                      <a:lnTo>
                        <a:pt x="2427" y="8642"/>
                      </a:lnTo>
                      <a:lnTo>
                        <a:pt x="2365" y="8705"/>
                      </a:lnTo>
                      <a:lnTo>
                        <a:pt x="2260" y="8747"/>
                      </a:lnTo>
                      <a:lnTo>
                        <a:pt x="2260" y="8747"/>
                      </a:lnTo>
                      <a:lnTo>
                        <a:pt x="2323" y="8684"/>
                      </a:lnTo>
                      <a:lnTo>
                        <a:pt x="2386" y="8642"/>
                      </a:lnTo>
                      <a:lnTo>
                        <a:pt x="2302" y="8538"/>
                      </a:lnTo>
                      <a:lnTo>
                        <a:pt x="2302" y="8433"/>
                      </a:lnTo>
                      <a:lnTo>
                        <a:pt x="2218" y="8328"/>
                      </a:lnTo>
                      <a:lnTo>
                        <a:pt x="2155" y="8328"/>
                      </a:lnTo>
                      <a:lnTo>
                        <a:pt x="2093" y="8412"/>
                      </a:lnTo>
                      <a:lnTo>
                        <a:pt x="1988" y="8412"/>
                      </a:lnTo>
                      <a:lnTo>
                        <a:pt x="1988" y="8454"/>
                      </a:lnTo>
                      <a:lnTo>
                        <a:pt x="2155" y="8454"/>
                      </a:lnTo>
                      <a:lnTo>
                        <a:pt x="1988" y="8600"/>
                      </a:lnTo>
                      <a:lnTo>
                        <a:pt x="1883" y="8580"/>
                      </a:lnTo>
                      <a:lnTo>
                        <a:pt x="1800" y="8580"/>
                      </a:lnTo>
                      <a:lnTo>
                        <a:pt x="1695" y="8684"/>
                      </a:lnTo>
                      <a:lnTo>
                        <a:pt x="1758" y="8705"/>
                      </a:lnTo>
                      <a:lnTo>
                        <a:pt x="1842" y="8684"/>
                      </a:lnTo>
                      <a:lnTo>
                        <a:pt x="1862" y="8705"/>
                      </a:lnTo>
                      <a:lnTo>
                        <a:pt x="1737" y="8789"/>
                      </a:lnTo>
                      <a:lnTo>
                        <a:pt x="1674" y="8831"/>
                      </a:lnTo>
                      <a:lnTo>
                        <a:pt x="1632" y="8789"/>
                      </a:lnTo>
                      <a:lnTo>
                        <a:pt x="1549" y="8789"/>
                      </a:lnTo>
                      <a:lnTo>
                        <a:pt x="1549" y="8831"/>
                      </a:lnTo>
                      <a:lnTo>
                        <a:pt x="1674" y="8914"/>
                      </a:lnTo>
                      <a:lnTo>
                        <a:pt x="1800" y="8914"/>
                      </a:lnTo>
                      <a:lnTo>
                        <a:pt x="1779" y="8977"/>
                      </a:lnTo>
                      <a:lnTo>
                        <a:pt x="1862" y="9019"/>
                      </a:lnTo>
                      <a:lnTo>
                        <a:pt x="1842" y="9103"/>
                      </a:lnTo>
                      <a:lnTo>
                        <a:pt x="1695" y="9040"/>
                      </a:lnTo>
                      <a:lnTo>
                        <a:pt x="1695" y="8956"/>
                      </a:lnTo>
                      <a:lnTo>
                        <a:pt x="1590" y="8956"/>
                      </a:lnTo>
                      <a:lnTo>
                        <a:pt x="1486" y="8893"/>
                      </a:lnTo>
                      <a:lnTo>
                        <a:pt x="1465" y="8810"/>
                      </a:lnTo>
                      <a:lnTo>
                        <a:pt x="1444" y="8810"/>
                      </a:lnTo>
                      <a:lnTo>
                        <a:pt x="1423" y="8914"/>
                      </a:lnTo>
                      <a:lnTo>
                        <a:pt x="1528" y="9040"/>
                      </a:lnTo>
                      <a:lnTo>
                        <a:pt x="1632" y="9124"/>
                      </a:lnTo>
                      <a:lnTo>
                        <a:pt x="1695" y="9124"/>
                      </a:lnTo>
                      <a:lnTo>
                        <a:pt x="1758" y="9165"/>
                      </a:lnTo>
                      <a:lnTo>
                        <a:pt x="1653" y="9165"/>
                      </a:lnTo>
                      <a:lnTo>
                        <a:pt x="1486" y="9124"/>
                      </a:lnTo>
                      <a:lnTo>
                        <a:pt x="1360" y="8956"/>
                      </a:lnTo>
                      <a:lnTo>
                        <a:pt x="1277" y="8977"/>
                      </a:lnTo>
                      <a:lnTo>
                        <a:pt x="1214" y="8935"/>
                      </a:lnTo>
                      <a:lnTo>
                        <a:pt x="1067" y="8935"/>
                      </a:lnTo>
                      <a:lnTo>
                        <a:pt x="1026" y="8893"/>
                      </a:lnTo>
                      <a:lnTo>
                        <a:pt x="963" y="8935"/>
                      </a:lnTo>
                      <a:lnTo>
                        <a:pt x="1005" y="9019"/>
                      </a:lnTo>
                      <a:lnTo>
                        <a:pt x="942" y="9061"/>
                      </a:lnTo>
                      <a:lnTo>
                        <a:pt x="1026" y="9165"/>
                      </a:lnTo>
                      <a:lnTo>
                        <a:pt x="1214" y="9124"/>
                      </a:lnTo>
                      <a:lnTo>
                        <a:pt x="1235" y="9144"/>
                      </a:lnTo>
                      <a:lnTo>
                        <a:pt x="1151" y="9207"/>
                      </a:lnTo>
                      <a:lnTo>
                        <a:pt x="1214" y="9228"/>
                      </a:lnTo>
                      <a:lnTo>
                        <a:pt x="1339" y="9165"/>
                      </a:lnTo>
                      <a:lnTo>
                        <a:pt x="1423" y="9165"/>
                      </a:lnTo>
                      <a:lnTo>
                        <a:pt x="1381" y="9228"/>
                      </a:lnTo>
                      <a:lnTo>
                        <a:pt x="1214" y="9312"/>
                      </a:lnTo>
                      <a:lnTo>
                        <a:pt x="1151" y="9375"/>
                      </a:lnTo>
                      <a:lnTo>
                        <a:pt x="1026" y="9354"/>
                      </a:lnTo>
                      <a:lnTo>
                        <a:pt x="942" y="9228"/>
                      </a:lnTo>
                      <a:lnTo>
                        <a:pt x="900" y="9228"/>
                      </a:lnTo>
                      <a:lnTo>
                        <a:pt x="837" y="9270"/>
                      </a:lnTo>
                      <a:lnTo>
                        <a:pt x="753" y="9207"/>
                      </a:lnTo>
                      <a:lnTo>
                        <a:pt x="691" y="9249"/>
                      </a:lnTo>
                      <a:lnTo>
                        <a:pt x="628" y="9228"/>
                      </a:lnTo>
                      <a:lnTo>
                        <a:pt x="544" y="9270"/>
                      </a:lnTo>
                      <a:lnTo>
                        <a:pt x="586" y="9333"/>
                      </a:lnTo>
                      <a:lnTo>
                        <a:pt x="753" y="9354"/>
                      </a:lnTo>
                      <a:lnTo>
                        <a:pt x="858" y="9416"/>
                      </a:lnTo>
                      <a:lnTo>
                        <a:pt x="1005" y="9479"/>
                      </a:lnTo>
                      <a:lnTo>
                        <a:pt x="963" y="9584"/>
                      </a:lnTo>
                      <a:lnTo>
                        <a:pt x="1026" y="9668"/>
                      </a:lnTo>
                      <a:lnTo>
                        <a:pt x="921" y="9688"/>
                      </a:lnTo>
                      <a:lnTo>
                        <a:pt x="900" y="9668"/>
                      </a:lnTo>
                      <a:lnTo>
                        <a:pt x="900" y="9500"/>
                      </a:lnTo>
                      <a:lnTo>
                        <a:pt x="795" y="9479"/>
                      </a:lnTo>
                      <a:lnTo>
                        <a:pt x="691" y="9479"/>
                      </a:lnTo>
                      <a:lnTo>
                        <a:pt x="733" y="9563"/>
                      </a:lnTo>
                      <a:lnTo>
                        <a:pt x="712" y="9626"/>
                      </a:lnTo>
                      <a:lnTo>
                        <a:pt x="586" y="9542"/>
                      </a:lnTo>
                      <a:lnTo>
                        <a:pt x="481" y="9668"/>
                      </a:lnTo>
                      <a:lnTo>
                        <a:pt x="586" y="9730"/>
                      </a:lnTo>
                      <a:lnTo>
                        <a:pt x="502" y="9751"/>
                      </a:lnTo>
                      <a:lnTo>
                        <a:pt x="440" y="9772"/>
                      </a:lnTo>
                      <a:lnTo>
                        <a:pt x="398" y="9668"/>
                      </a:lnTo>
                      <a:lnTo>
                        <a:pt x="230" y="9647"/>
                      </a:lnTo>
                      <a:lnTo>
                        <a:pt x="293" y="9772"/>
                      </a:lnTo>
                      <a:lnTo>
                        <a:pt x="209" y="9793"/>
                      </a:lnTo>
                      <a:lnTo>
                        <a:pt x="189" y="9688"/>
                      </a:lnTo>
                      <a:lnTo>
                        <a:pt x="105" y="9626"/>
                      </a:lnTo>
                      <a:lnTo>
                        <a:pt x="63" y="9647"/>
                      </a:lnTo>
                      <a:lnTo>
                        <a:pt x="63" y="9688"/>
                      </a:lnTo>
                      <a:lnTo>
                        <a:pt x="168" y="9793"/>
                      </a:lnTo>
                      <a:lnTo>
                        <a:pt x="105" y="9856"/>
                      </a:lnTo>
                      <a:lnTo>
                        <a:pt x="168" y="9898"/>
                      </a:lnTo>
                      <a:lnTo>
                        <a:pt x="293" y="9877"/>
                      </a:lnTo>
                      <a:lnTo>
                        <a:pt x="481" y="9898"/>
                      </a:lnTo>
                      <a:lnTo>
                        <a:pt x="586" y="9981"/>
                      </a:lnTo>
                      <a:lnTo>
                        <a:pt x="733" y="9981"/>
                      </a:lnTo>
                      <a:lnTo>
                        <a:pt x="795" y="9940"/>
                      </a:lnTo>
                      <a:lnTo>
                        <a:pt x="858" y="9940"/>
                      </a:lnTo>
                      <a:lnTo>
                        <a:pt x="753" y="10023"/>
                      </a:lnTo>
                      <a:lnTo>
                        <a:pt x="607" y="10023"/>
                      </a:lnTo>
                      <a:lnTo>
                        <a:pt x="544" y="10065"/>
                      </a:lnTo>
                      <a:lnTo>
                        <a:pt x="377" y="9960"/>
                      </a:lnTo>
                      <a:lnTo>
                        <a:pt x="272" y="9981"/>
                      </a:lnTo>
                      <a:lnTo>
                        <a:pt x="209" y="9981"/>
                      </a:lnTo>
                      <a:lnTo>
                        <a:pt x="126" y="10023"/>
                      </a:lnTo>
                      <a:lnTo>
                        <a:pt x="0" y="10065"/>
                      </a:lnTo>
                      <a:lnTo>
                        <a:pt x="0" y="10107"/>
                      </a:lnTo>
                      <a:lnTo>
                        <a:pt x="189" y="10191"/>
                      </a:lnTo>
                      <a:lnTo>
                        <a:pt x="105" y="10274"/>
                      </a:lnTo>
                      <a:lnTo>
                        <a:pt x="209" y="10295"/>
                      </a:lnTo>
                      <a:lnTo>
                        <a:pt x="272" y="10253"/>
                      </a:lnTo>
                      <a:lnTo>
                        <a:pt x="419" y="10253"/>
                      </a:lnTo>
                      <a:lnTo>
                        <a:pt x="314" y="10316"/>
                      </a:lnTo>
                      <a:lnTo>
                        <a:pt x="126" y="10316"/>
                      </a:lnTo>
                      <a:lnTo>
                        <a:pt x="105" y="10358"/>
                      </a:lnTo>
                      <a:lnTo>
                        <a:pt x="63" y="10358"/>
                      </a:lnTo>
                      <a:lnTo>
                        <a:pt x="63" y="10379"/>
                      </a:lnTo>
                      <a:lnTo>
                        <a:pt x="126" y="10400"/>
                      </a:lnTo>
                      <a:lnTo>
                        <a:pt x="189" y="10400"/>
                      </a:lnTo>
                      <a:lnTo>
                        <a:pt x="105" y="10463"/>
                      </a:lnTo>
                      <a:lnTo>
                        <a:pt x="63" y="10484"/>
                      </a:lnTo>
                      <a:lnTo>
                        <a:pt x="63" y="10525"/>
                      </a:lnTo>
                      <a:lnTo>
                        <a:pt x="105" y="10546"/>
                      </a:lnTo>
                      <a:lnTo>
                        <a:pt x="168" y="10630"/>
                      </a:lnTo>
                      <a:lnTo>
                        <a:pt x="293" y="10630"/>
                      </a:lnTo>
                      <a:lnTo>
                        <a:pt x="335" y="10588"/>
                      </a:lnTo>
                      <a:lnTo>
                        <a:pt x="523" y="10546"/>
                      </a:lnTo>
                      <a:lnTo>
                        <a:pt x="649" y="10588"/>
                      </a:lnTo>
                      <a:lnTo>
                        <a:pt x="691" y="10609"/>
                      </a:lnTo>
                      <a:lnTo>
                        <a:pt x="753" y="10546"/>
                      </a:lnTo>
                      <a:lnTo>
                        <a:pt x="753" y="10484"/>
                      </a:lnTo>
                      <a:lnTo>
                        <a:pt x="837" y="10463"/>
                      </a:lnTo>
                      <a:lnTo>
                        <a:pt x="858" y="10525"/>
                      </a:lnTo>
                      <a:lnTo>
                        <a:pt x="963" y="10525"/>
                      </a:lnTo>
                      <a:lnTo>
                        <a:pt x="1067" y="10421"/>
                      </a:lnTo>
                      <a:lnTo>
                        <a:pt x="1130" y="10463"/>
                      </a:lnTo>
                      <a:lnTo>
                        <a:pt x="1130" y="10505"/>
                      </a:lnTo>
                      <a:lnTo>
                        <a:pt x="1046" y="10525"/>
                      </a:lnTo>
                      <a:lnTo>
                        <a:pt x="1151" y="10588"/>
                      </a:lnTo>
                      <a:lnTo>
                        <a:pt x="1214" y="10525"/>
                      </a:lnTo>
                      <a:lnTo>
                        <a:pt x="1214" y="10463"/>
                      </a:lnTo>
                      <a:lnTo>
                        <a:pt x="1277" y="10358"/>
                      </a:lnTo>
                      <a:lnTo>
                        <a:pt x="1256" y="10421"/>
                      </a:lnTo>
                      <a:lnTo>
                        <a:pt x="1339" y="10525"/>
                      </a:lnTo>
                      <a:lnTo>
                        <a:pt x="1277" y="10609"/>
                      </a:lnTo>
                      <a:lnTo>
                        <a:pt x="1130" y="10672"/>
                      </a:lnTo>
                      <a:lnTo>
                        <a:pt x="1046" y="10714"/>
                      </a:lnTo>
                      <a:lnTo>
                        <a:pt x="1109" y="10735"/>
                      </a:lnTo>
                      <a:lnTo>
                        <a:pt x="1046" y="10839"/>
                      </a:lnTo>
                      <a:lnTo>
                        <a:pt x="921" y="10839"/>
                      </a:lnTo>
                      <a:lnTo>
                        <a:pt x="921" y="10797"/>
                      </a:lnTo>
                      <a:lnTo>
                        <a:pt x="963" y="10735"/>
                      </a:lnTo>
                      <a:lnTo>
                        <a:pt x="942" y="10630"/>
                      </a:lnTo>
                      <a:lnTo>
                        <a:pt x="837" y="10609"/>
                      </a:lnTo>
                      <a:lnTo>
                        <a:pt x="733" y="10735"/>
                      </a:lnTo>
                      <a:lnTo>
                        <a:pt x="712" y="10797"/>
                      </a:lnTo>
                      <a:lnTo>
                        <a:pt x="628" y="10693"/>
                      </a:lnTo>
                      <a:lnTo>
                        <a:pt x="523" y="10672"/>
                      </a:lnTo>
                      <a:lnTo>
                        <a:pt x="419" y="10693"/>
                      </a:lnTo>
                      <a:lnTo>
                        <a:pt x="335" y="10672"/>
                      </a:lnTo>
                      <a:lnTo>
                        <a:pt x="209" y="10735"/>
                      </a:lnTo>
                      <a:lnTo>
                        <a:pt x="126" y="10735"/>
                      </a:lnTo>
                      <a:lnTo>
                        <a:pt x="63" y="10693"/>
                      </a:lnTo>
                      <a:lnTo>
                        <a:pt x="21" y="10693"/>
                      </a:lnTo>
                      <a:lnTo>
                        <a:pt x="63" y="10797"/>
                      </a:lnTo>
                      <a:lnTo>
                        <a:pt x="21" y="10839"/>
                      </a:lnTo>
                      <a:lnTo>
                        <a:pt x="84" y="10902"/>
                      </a:lnTo>
                      <a:lnTo>
                        <a:pt x="168" y="10881"/>
                      </a:lnTo>
                      <a:lnTo>
                        <a:pt x="209" y="10818"/>
                      </a:lnTo>
                      <a:lnTo>
                        <a:pt x="293" y="10818"/>
                      </a:lnTo>
                      <a:lnTo>
                        <a:pt x="209" y="10902"/>
                      </a:lnTo>
                      <a:lnTo>
                        <a:pt x="209" y="11007"/>
                      </a:lnTo>
                      <a:lnTo>
                        <a:pt x="168" y="11049"/>
                      </a:lnTo>
                      <a:lnTo>
                        <a:pt x="84" y="11007"/>
                      </a:lnTo>
                      <a:lnTo>
                        <a:pt x="126" y="11132"/>
                      </a:lnTo>
                      <a:lnTo>
                        <a:pt x="189" y="11195"/>
                      </a:lnTo>
                      <a:lnTo>
                        <a:pt x="335" y="11007"/>
                      </a:lnTo>
                      <a:lnTo>
                        <a:pt x="481" y="11049"/>
                      </a:lnTo>
                      <a:lnTo>
                        <a:pt x="419" y="11111"/>
                      </a:lnTo>
                      <a:lnTo>
                        <a:pt x="419" y="11195"/>
                      </a:lnTo>
                      <a:lnTo>
                        <a:pt x="293" y="11258"/>
                      </a:lnTo>
                      <a:lnTo>
                        <a:pt x="314" y="11300"/>
                      </a:lnTo>
                      <a:lnTo>
                        <a:pt x="398" y="11321"/>
                      </a:lnTo>
                      <a:lnTo>
                        <a:pt x="377" y="11404"/>
                      </a:lnTo>
                      <a:lnTo>
                        <a:pt x="419" y="11467"/>
                      </a:lnTo>
                      <a:lnTo>
                        <a:pt x="377" y="11572"/>
                      </a:lnTo>
                      <a:lnTo>
                        <a:pt x="419" y="11572"/>
                      </a:lnTo>
                      <a:lnTo>
                        <a:pt x="502" y="11446"/>
                      </a:lnTo>
                      <a:lnTo>
                        <a:pt x="586" y="11425"/>
                      </a:lnTo>
                      <a:lnTo>
                        <a:pt x="607" y="11300"/>
                      </a:lnTo>
                      <a:lnTo>
                        <a:pt x="816" y="11216"/>
                      </a:lnTo>
                      <a:lnTo>
                        <a:pt x="921" y="11216"/>
                      </a:lnTo>
                      <a:lnTo>
                        <a:pt x="1005" y="11195"/>
                      </a:lnTo>
                      <a:lnTo>
                        <a:pt x="942" y="11237"/>
                      </a:lnTo>
                      <a:lnTo>
                        <a:pt x="837" y="11321"/>
                      </a:lnTo>
                      <a:lnTo>
                        <a:pt x="837" y="11446"/>
                      </a:lnTo>
                      <a:lnTo>
                        <a:pt x="858" y="11530"/>
                      </a:lnTo>
                      <a:lnTo>
                        <a:pt x="795" y="11467"/>
                      </a:lnTo>
                      <a:lnTo>
                        <a:pt x="753" y="11341"/>
                      </a:lnTo>
                      <a:lnTo>
                        <a:pt x="712" y="11341"/>
                      </a:lnTo>
                      <a:lnTo>
                        <a:pt x="628" y="11467"/>
                      </a:lnTo>
                      <a:lnTo>
                        <a:pt x="586" y="11509"/>
                      </a:lnTo>
                      <a:lnTo>
                        <a:pt x="691" y="11530"/>
                      </a:lnTo>
                      <a:lnTo>
                        <a:pt x="586" y="11655"/>
                      </a:lnTo>
                      <a:lnTo>
                        <a:pt x="502" y="11655"/>
                      </a:lnTo>
                      <a:lnTo>
                        <a:pt x="481" y="11739"/>
                      </a:lnTo>
                      <a:lnTo>
                        <a:pt x="523" y="11760"/>
                      </a:lnTo>
                      <a:lnTo>
                        <a:pt x="691" y="11760"/>
                      </a:lnTo>
                      <a:lnTo>
                        <a:pt x="733" y="11823"/>
                      </a:lnTo>
                      <a:lnTo>
                        <a:pt x="607" y="11844"/>
                      </a:lnTo>
                      <a:lnTo>
                        <a:pt x="586" y="11885"/>
                      </a:lnTo>
                      <a:lnTo>
                        <a:pt x="544" y="11969"/>
                      </a:lnTo>
                      <a:lnTo>
                        <a:pt x="440" y="11885"/>
                      </a:lnTo>
                      <a:lnTo>
                        <a:pt x="398" y="11927"/>
                      </a:lnTo>
                      <a:lnTo>
                        <a:pt x="377" y="12032"/>
                      </a:lnTo>
                      <a:lnTo>
                        <a:pt x="335" y="11885"/>
                      </a:lnTo>
                      <a:lnTo>
                        <a:pt x="272" y="11948"/>
                      </a:lnTo>
                      <a:lnTo>
                        <a:pt x="168" y="12074"/>
                      </a:lnTo>
                      <a:lnTo>
                        <a:pt x="209" y="12178"/>
                      </a:lnTo>
                      <a:lnTo>
                        <a:pt x="335" y="12367"/>
                      </a:lnTo>
                      <a:lnTo>
                        <a:pt x="398" y="12262"/>
                      </a:lnTo>
                      <a:lnTo>
                        <a:pt x="419" y="12283"/>
                      </a:lnTo>
                      <a:lnTo>
                        <a:pt x="502" y="12262"/>
                      </a:lnTo>
                      <a:lnTo>
                        <a:pt x="481" y="12199"/>
                      </a:lnTo>
                      <a:lnTo>
                        <a:pt x="523" y="12095"/>
                      </a:lnTo>
                      <a:lnTo>
                        <a:pt x="649" y="12178"/>
                      </a:lnTo>
                      <a:lnTo>
                        <a:pt x="607" y="12241"/>
                      </a:lnTo>
                      <a:lnTo>
                        <a:pt x="649" y="12304"/>
                      </a:lnTo>
                      <a:lnTo>
                        <a:pt x="628" y="12388"/>
                      </a:lnTo>
                      <a:lnTo>
                        <a:pt x="586" y="12450"/>
                      </a:lnTo>
                      <a:lnTo>
                        <a:pt x="628" y="12597"/>
                      </a:lnTo>
                      <a:lnTo>
                        <a:pt x="691" y="12555"/>
                      </a:lnTo>
                      <a:lnTo>
                        <a:pt x="816" y="12513"/>
                      </a:lnTo>
                      <a:lnTo>
                        <a:pt x="900" y="12597"/>
                      </a:lnTo>
                      <a:lnTo>
                        <a:pt x="753" y="12597"/>
                      </a:lnTo>
                      <a:lnTo>
                        <a:pt x="712" y="12639"/>
                      </a:lnTo>
                      <a:lnTo>
                        <a:pt x="753" y="12722"/>
                      </a:lnTo>
                      <a:lnTo>
                        <a:pt x="753" y="12785"/>
                      </a:lnTo>
                      <a:lnTo>
                        <a:pt x="544" y="12618"/>
                      </a:lnTo>
                      <a:lnTo>
                        <a:pt x="481" y="12639"/>
                      </a:lnTo>
                      <a:lnTo>
                        <a:pt x="419" y="12597"/>
                      </a:lnTo>
                      <a:lnTo>
                        <a:pt x="314" y="12597"/>
                      </a:lnTo>
                      <a:lnTo>
                        <a:pt x="314" y="12701"/>
                      </a:lnTo>
                      <a:lnTo>
                        <a:pt x="272" y="12764"/>
                      </a:lnTo>
                      <a:lnTo>
                        <a:pt x="419" y="12994"/>
                      </a:lnTo>
                      <a:lnTo>
                        <a:pt x="523" y="13015"/>
                      </a:lnTo>
                      <a:lnTo>
                        <a:pt x="691" y="13141"/>
                      </a:lnTo>
                      <a:lnTo>
                        <a:pt x="900" y="13245"/>
                      </a:lnTo>
                      <a:lnTo>
                        <a:pt x="921" y="13308"/>
                      </a:lnTo>
                      <a:lnTo>
                        <a:pt x="858" y="13329"/>
                      </a:lnTo>
                      <a:lnTo>
                        <a:pt x="963" y="13413"/>
                      </a:lnTo>
                      <a:lnTo>
                        <a:pt x="1026" y="13392"/>
                      </a:lnTo>
                      <a:lnTo>
                        <a:pt x="1005" y="13287"/>
                      </a:lnTo>
                      <a:lnTo>
                        <a:pt x="1067" y="13287"/>
                      </a:lnTo>
                      <a:lnTo>
                        <a:pt x="1151" y="13329"/>
                      </a:lnTo>
                      <a:lnTo>
                        <a:pt x="1130" y="13350"/>
                      </a:lnTo>
                      <a:lnTo>
                        <a:pt x="1235" y="13497"/>
                      </a:lnTo>
                      <a:lnTo>
                        <a:pt x="1277" y="13434"/>
                      </a:lnTo>
                      <a:lnTo>
                        <a:pt x="1339" y="13455"/>
                      </a:lnTo>
                      <a:lnTo>
                        <a:pt x="1444" y="13413"/>
                      </a:lnTo>
                      <a:lnTo>
                        <a:pt x="1570" y="13308"/>
                      </a:lnTo>
                      <a:lnTo>
                        <a:pt x="1632" y="13287"/>
                      </a:lnTo>
                      <a:lnTo>
                        <a:pt x="1653" y="13225"/>
                      </a:lnTo>
                      <a:lnTo>
                        <a:pt x="1674" y="13245"/>
                      </a:lnTo>
                      <a:lnTo>
                        <a:pt x="1695" y="13329"/>
                      </a:lnTo>
                      <a:lnTo>
                        <a:pt x="1779" y="13329"/>
                      </a:lnTo>
                      <a:lnTo>
                        <a:pt x="1988" y="13120"/>
                      </a:lnTo>
                      <a:lnTo>
                        <a:pt x="1967" y="13078"/>
                      </a:lnTo>
                      <a:lnTo>
                        <a:pt x="1883" y="12932"/>
                      </a:lnTo>
                      <a:lnTo>
                        <a:pt x="2051" y="13036"/>
                      </a:lnTo>
                      <a:lnTo>
                        <a:pt x="2155" y="12911"/>
                      </a:lnTo>
                      <a:lnTo>
                        <a:pt x="2114" y="12890"/>
                      </a:lnTo>
                      <a:lnTo>
                        <a:pt x="2197" y="12827"/>
                      </a:lnTo>
                      <a:lnTo>
                        <a:pt x="2176" y="12764"/>
                      </a:lnTo>
                      <a:lnTo>
                        <a:pt x="2281" y="12701"/>
                      </a:lnTo>
                      <a:lnTo>
                        <a:pt x="2386" y="12681"/>
                      </a:lnTo>
                      <a:lnTo>
                        <a:pt x="2386" y="12597"/>
                      </a:lnTo>
                      <a:lnTo>
                        <a:pt x="2302" y="12492"/>
                      </a:lnTo>
                      <a:lnTo>
                        <a:pt x="2323" y="12409"/>
                      </a:lnTo>
                      <a:lnTo>
                        <a:pt x="2260" y="12304"/>
                      </a:lnTo>
                      <a:lnTo>
                        <a:pt x="2155" y="12241"/>
                      </a:lnTo>
                      <a:lnTo>
                        <a:pt x="2176" y="12157"/>
                      </a:lnTo>
                      <a:lnTo>
                        <a:pt x="2218" y="12178"/>
                      </a:lnTo>
                      <a:lnTo>
                        <a:pt x="2323" y="12304"/>
                      </a:lnTo>
                      <a:lnTo>
                        <a:pt x="2386" y="12471"/>
                      </a:lnTo>
                      <a:lnTo>
                        <a:pt x="2406" y="12492"/>
                      </a:lnTo>
                      <a:lnTo>
                        <a:pt x="2490" y="12513"/>
                      </a:lnTo>
                      <a:lnTo>
                        <a:pt x="2469" y="12576"/>
                      </a:lnTo>
                      <a:lnTo>
                        <a:pt x="2511" y="12639"/>
                      </a:lnTo>
                      <a:lnTo>
                        <a:pt x="2616" y="12597"/>
                      </a:lnTo>
                      <a:lnTo>
                        <a:pt x="2595" y="12513"/>
                      </a:lnTo>
                      <a:lnTo>
                        <a:pt x="2532" y="12492"/>
                      </a:lnTo>
                      <a:lnTo>
                        <a:pt x="2595" y="12409"/>
                      </a:lnTo>
                      <a:lnTo>
                        <a:pt x="2678" y="12492"/>
                      </a:lnTo>
                      <a:lnTo>
                        <a:pt x="2699" y="12555"/>
                      </a:lnTo>
                      <a:lnTo>
                        <a:pt x="2825" y="12409"/>
                      </a:lnTo>
                      <a:lnTo>
                        <a:pt x="2846" y="12283"/>
                      </a:lnTo>
                      <a:lnTo>
                        <a:pt x="2825" y="12178"/>
                      </a:lnTo>
                      <a:lnTo>
                        <a:pt x="2741" y="12157"/>
                      </a:lnTo>
                      <a:lnTo>
                        <a:pt x="2720" y="12074"/>
                      </a:lnTo>
                      <a:lnTo>
                        <a:pt x="2783" y="12053"/>
                      </a:lnTo>
                      <a:lnTo>
                        <a:pt x="2783" y="11990"/>
                      </a:lnTo>
                      <a:lnTo>
                        <a:pt x="2825" y="11990"/>
                      </a:lnTo>
                      <a:lnTo>
                        <a:pt x="2888" y="11948"/>
                      </a:lnTo>
                      <a:lnTo>
                        <a:pt x="2825" y="11865"/>
                      </a:lnTo>
                      <a:lnTo>
                        <a:pt x="2825" y="11760"/>
                      </a:lnTo>
                      <a:lnTo>
                        <a:pt x="2909" y="11718"/>
                      </a:lnTo>
                      <a:lnTo>
                        <a:pt x="2992" y="11781"/>
                      </a:lnTo>
                      <a:lnTo>
                        <a:pt x="2930" y="11885"/>
                      </a:lnTo>
                      <a:lnTo>
                        <a:pt x="2950" y="12032"/>
                      </a:lnTo>
                      <a:lnTo>
                        <a:pt x="2930" y="12095"/>
                      </a:lnTo>
                      <a:lnTo>
                        <a:pt x="2992" y="12199"/>
                      </a:lnTo>
                      <a:lnTo>
                        <a:pt x="3013" y="12283"/>
                      </a:lnTo>
                      <a:lnTo>
                        <a:pt x="3118" y="12409"/>
                      </a:lnTo>
                      <a:lnTo>
                        <a:pt x="3264" y="12409"/>
                      </a:lnTo>
                      <a:lnTo>
                        <a:pt x="3327" y="12450"/>
                      </a:lnTo>
                      <a:lnTo>
                        <a:pt x="3264" y="12492"/>
                      </a:lnTo>
                      <a:lnTo>
                        <a:pt x="3348" y="12555"/>
                      </a:lnTo>
                      <a:lnTo>
                        <a:pt x="3432" y="12639"/>
                      </a:lnTo>
                      <a:lnTo>
                        <a:pt x="3474" y="12555"/>
                      </a:lnTo>
                      <a:lnTo>
                        <a:pt x="3453" y="12178"/>
                      </a:lnTo>
                      <a:lnTo>
                        <a:pt x="3369" y="12032"/>
                      </a:lnTo>
                      <a:lnTo>
                        <a:pt x="3432" y="11948"/>
                      </a:lnTo>
                      <a:lnTo>
                        <a:pt x="3515" y="11885"/>
                      </a:lnTo>
                      <a:lnTo>
                        <a:pt x="3432" y="11781"/>
                      </a:lnTo>
                      <a:lnTo>
                        <a:pt x="3474" y="11718"/>
                      </a:lnTo>
                      <a:lnTo>
                        <a:pt x="3662" y="11676"/>
                      </a:lnTo>
                      <a:lnTo>
                        <a:pt x="3683" y="11593"/>
                      </a:lnTo>
                      <a:lnTo>
                        <a:pt x="3683" y="11467"/>
                      </a:lnTo>
                      <a:lnTo>
                        <a:pt x="3766" y="11321"/>
                      </a:lnTo>
                      <a:lnTo>
                        <a:pt x="3683" y="11195"/>
                      </a:lnTo>
                      <a:lnTo>
                        <a:pt x="3662" y="10923"/>
                      </a:lnTo>
                      <a:lnTo>
                        <a:pt x="3536" y="10714"/>
                      </a:lnTo>
                      <a:lnTo>
                        <a:pt x="3557" y="10609"/>
                      </a:lnTo>
                      <a:lnTo>
                        <a:pt x="3829" y="10525"/>
                      </a:lnTo>
                      <a:lnTo>
                        <a:pt x="3829" y="10358"/>
                      </a:lnTo>
                      <a:lnTo>
                        <a:pt x="3871" y="10212"/>
                      </a:lnTo>
                      <a:lnTo>
                        <a:pt x="3662" y="10002"/>
                      </a:lnTo>
                      <a:lnTo>
                        <a:pt x="3515" y="9898"/>
                      </a:lnTo>
                      <a:lnTo>
                        <a:pt x="3515" y="9688"/>
                      </a:lnTo>
                      <a:lnTo>
                        <a:pt x="3536" y="9479"/>
                      </a:lnTo>
                      <a:lnTo>
                        <a:pt x="3515" y="9249"/>
                      </a:lnTo>
                      <a:lnTo>
                        <a:pt x="3453" y="9103"/>
                      </a:lnTo>
                      <a:lnTo>
                        <a:pt x="3515" y="8914"/>
                      </a:lnTo>
                      <a:lnTo>
                        <a:pt x="3453" y="8621"/>
                      </a:lnTo>
                      <a:lnTo>
                        <a:pt x="3411" y="8308"/>
                      </a:lnTo>
                      <a:lnTo>
                        <a:pt x="3453" y="8077"/>
                      </a:lnTo>
                      <a:lnTo>
                        <a:pt x="3578" y="7847"/>
                      </a:lnTo>
                      <a:lnTo>
                        <a:pt x="3683" y="7764"/>
                      </a:lnTo>
                      <a:lnTo>
                        <a:pt x="3850" y="7784"/>
                      </a:lnTo>
                      <a:lnTo>
                        <a:pt x="4059" y="7805"/>
                      </a:lnTo>
                      <a:lnTo>
                        <a:pt x="4164" y="7680"/>
                      </a:lnTo>
                      <a:lnTo>
                        <a:pt x="4143" y="7450"/>
                      </a:lnTo>
                      <a:lnTo>
                        <a:pt x="4080" y="7366"/>
                      </a:lnTo>
                      <a:lnTo>
                        <a:pt x="4080" y="7240"/>
                      </a:lnTo>
                      <a:lnTo>
                        <a:pt x="4290" y="6738"/>
                      </a:lnTo>
                      <a:lnTo>
                        <a:pt x="4290" y="6487"/>
                      </a:lnTo>
                      <a:lnTo>
                        <a:pt x="4352" y="6215"/>
                      </a:lnTo>
                      <a:lnTo>
                        <a:pt x="4394" y="6069"/>
                      </a:lnTo>
                      <a:lnTo>
                        <a:pt x="4394" y="5901"/>
                      </a:lnTo>
                      <a:lnTo>
                        <a:pt x="4311" y="5818"/>
                      </a:lnTo>
                      <a:lnTo>
                        <a:pt x="4311" y="5692"/>
                      </a:lnTo>
                      <a:lnTo>
                        <a:pt x="4499" y="5587"/>
                      </a:lnTo>
                      <a:lnTo>
                        <a:pt x="4708" y="5567"/>
                      </a:lnTo>
                      <a:lnTo>
                        <a:pt x="4792" y="5483"/>
                      </a:lnTo>
                      <a:lnTo>
                        <a:pt x="4813" y="5357"/>
                      </a:lnTo>
                      <a:lnTo>
                        <a:pt x="4980" y="5064"/>
                      </a:lnTo>
                      <a:lnTo>
                        <a:pt x="5127" y="4855"/>
                      </a:lnTo>
                      <a:lnTo>
                        <a:pt x="5189" y="4730"/>
                      </a:lnTo>
                      <a:lnTo>
                        <a:pt x="5106" y="4541"/>
                      </a:lnTo>
                      <a:lnTo>
                        <a:pt x="5043" y="4458"/>
                      </a:lnTo>
                      <a:lnTo>
                        <a:pt x="5043" y="4206"/>
                      </a:lnTo>
                      <a:lnTo>
                        <a:pt x="5127" y="4186"/>
                      </a:lnTo>
                      <a:lnTo>
                        <a:pt x="5189" y="4081"/>
                      </a:lnTo>
                      <a:lnTo>
                        <a:pt x="5231" y="3934"/>
                      </a:lnTo>
                      <a:lnTo>
                        <a:pt x="5315" y="3893"/>
                      </a:lnTo>
                      <a:lnTo>
                        <a:pt x="5399" y="3704"/>
                      </a:lnTo>
                      <a:lnTo>
                        <a:pt x="5524" y="3600"/>
                      </a:lnTo>
                      <a:lnTo>
                        <a:pt x="5629" y="3683"/>
                      </a:lnTo>
                      <a:lnTo>
                        <a:pt x="5712" y="3725"/>
                      </a:lnTo>
                      <a:lnTo>
                        <a:pt x="5754" y="3725"/>
                      </a:lnTo>
                      <a:lnTo>
                        <a:pt x="5859" y="3621"/>
                      </a:lnTo>
                      <a:lnTo>
                        <a:pt x="5775" y="3516"/>
                      </a:lnTo>
                      <a:lnTo>
                        <a:pt x="5859" y="3474"/>
                      </a:lnTo>
                      <a:lnTo>
                        <a:pt x="5859" y="3390"/>
                      </a:lnTo>
                      <a:lnTo>
                        <a:pt x="5880" y="3349"/>
                      </a:lnTo>
                      <a:lnTo>
                        <a:pt x="5775" y="3181"/>
                      </a:lnTo>
                      <a:lnTo>
                        <a:pt x="5838" y="3160"/>
                      </a:lnTo>
                      <a:lnTo>
                        <a:pt x="6026" y="3160"/>
                      </a:lnTo>
                      <a:lnTo>
                        <a:pt x="6152" y="3077"/>
                      </a:lnTo>
                      <a:lnTo>
                        <a:pt x="6340" y="3139"/>
                      </a:lnTo>
                      <a:lnTo>
                        <a:pt x="6445" y="3202"/>
                      </a:lnTo>
                      <a:lnTo>
                        <a:pt x="6570" y="3223"/>
                      </a:lnTo>
                      <a:lnTo>
                        <a:pt x="6654" y="3286"/>
                      </a:lnTo>
                      <a:lnTo>
                        <a:pt x="6696" y="3265"/>
                      </a:lnTo>
                      <a:lnTo>
                        <a:pt x="6759" y="3307"/>
                      </a:lnTo>
                      <a:lnTo>
                        <a:pt x="6759" y="3160"/>
                      </a:lnTo>
                      <a:lnTo>
                        <a:pt x="6696" y="3077"/>
                      </a:lnTo>
                      <a:lnTo>
                        <a:pt x="6717" y="2888"/>
                      </a:lnTo>
                      <a:lnTo>
                        <a:pt x="6800" y="2846"/>
                      </a:lnTo>
                      <a:lnTo>
                        <a:pt x="6779" y="2700"/>
                      </a:lnTo>
                      <a:lnTo>
                        <a:pt x="6696" y="2658"/>
                      </a:lnTo>
                      <a:lnTo>
                        <a:pt x="6675" y="2554"/>
                      </a:lnTo>
                      <a:lnTo>
                        <a:pt x="6675" y="2554"/>
                      </a:lnTo>
                      <a:lnTo>
                        <a:pt x="6800" y="2616"/>
                      </a:lnTo>
                      <a:lnTo>
                        <a:pt x="6926" y="2574"/>
                      </a:lnTo>
                      <a:lnTo>
                        <a:pt x="6989" y="2554"/>
                      </a:lnTo>
                      <a:lnTo>
                        <a:pt x="7010" y="2533"/>
                      </a:lnTo>
                      <a:lnTo>
                        <a:pt x="7072" y="2533"/>
                      </a:lnTo>
                      <a:lnTo>
                        <a:pt x="7093" y="2512"/>
                      </a:lnTo>
                      <a:lnTo>
                        <a:pt x="7072" y="2428"/>
                      </a:lnTo>
                      <a:lnTo>
                        <a:pt x="7093" y="2323"/>
                      </a:lnTo>
                      <a:lnTo>
                        <a:pt x="7177" y="2261"/>
                      </a:lnTo>
                      <a:lnTo>
                        <a:pt x="7282" y="2261"/>
                      </a:lnTo>
                      <a:lnTo>
                        <a:pt x="7344" y="2407"/>
                      </a:lnTo>
                      <a:lnTo>
                        <a:pt x="7616" y="2616"/>
                      </a:lnTo>
                      <a:lnTo>
                        <a:pt x="7637" y="2742"/>
                      </a:lnTo>
                      <a:lnTo>
                        <a:pt x="7742" y="2846"/>
                      </a:lnTo>
                      <a:lnTo>
                        <a:pt x="7909" y="2930"/>
                      </a:lnTo>
                      <a:lnTo>
                        <a:pt x="8160" y="2930"/>
                      </a:lnTo>
                      <a:lnTo>
                        <a:pt x="8328" y="2784"/>
                      </a:lnTo>
                      <a:lnTo>
                        <a:pt x="8391" y="2700"/>
                      </a:lnTo>
                      <a:lnTo>
                        <a:pt x="8495" y="2700"/>
                      </a:lnTo>
                      <a:lnTo>
                        <a:pt x="8704" y="2846"/>
                      </a:lnTo>
                      <a:lnTo>
                        <a:pt x="8851" y="2867"/>
                      </a:lnTo>
                      <a:lnTo>
                        <a:pt x="8893" y="2742"/>
                      </a:lnTo>
                      <a:lnTo>
                        <a:pt x="8976" y="2679"/>
                      </a:lnTo>
                      <a:lnTo>
                        <a:pt x="9060" y="2616"/>
                      </a:lnTo>
                      <a:lnTo>
                        <a:pt x="9165" y="2616"/>
                      </a:lnTo>
                      <a:lnTo>
                        <a:pt x="9269" y="2554"/>
                      </a:lnTo>
                      <a:lnTo>
                        <a:pt x="9311" y="2470"/>
                      </a:lnTo>
                      <a:lnTo>
                        <a:pt x="9269" y="2365"/>
                      </a:lnTo>
                      <a:lnTo>
                        <a:pt x="9207" y="2219"/>
                      </a:lnTo>
                      <a:lnTo>
                        <a:pt x="9228" y="1905"/>
                      </a:lnTo>
                      <a:lnTo>
                        <a:pt x="9290" y="1821"/>
                      </a:lnTo>
                      <a:lnTo>
                        <a:pt x="9228" y="1717"/>
                      </a:lnTo>
                      <a:lnTo>
                        <a:pt x="9290" y="1696"/>
                      </a:lnTo>
                      <a:lnTo>
                        <a:pt x="9395" y="1570"/>
                      </a:lnTo>
                      <a:lnTo>
                        <a:pt x="9374" y="1507"/>
                      </a:lnTo>
                      <a:lnTo>
                        <a:pt x="9500" y="1424"/>
                      </a:lnTo>
                      <a:lnTo>
                        <a:pt x="9646" y="1486"/>
                      </a:lnTo>
                      <a:lnTo>
                        <a:pt x="9730" y="1466"/>
                      </a:lnTo>
                      <a:lnTo>
                        <a:pt x="9730" y="1403"/>
                      </a:lnTo>
                      <a:lnTo>
                        <a:pt x="9813" y="1298"/>
                      </a:lnTo>
                      <a:lnTo>
                        <a:pt x="10065" y="1298"/>
                      </a:lnTo>
                      <a:lnTo>
                        <a:pt x="10169" y="1382"/>
                      </a:lnTo>
                      <a:lnTo>
                        <a:pt x="10316" y="1528"/>
                      </a:lnTo>
                      <a:lnTo>
                        <a:pt x="10378" y="1633"/>
                      </a:lnTo>
                      <a:lnTo>
                        <a:pt x="10525" y="1654"/>
                      </a:lnTo>
                      <a:lnTo>
                        <a:pt x="10692" y="1696"/>
                      </a:lnTo>
                      <a:lnTo>
                        <a:pt x="10755" y="1800"/>
                      </a:lnTo>
                      <a:lnTo>
                        <a:pt x="10860" y="1905"/>
                      </a:lnTo>
                      <a:lnTo>
                        <a:pt x="10839" y="2030"/>
                      </a:lnTo>
                      <a:lnTo>
                        <a:pt x="10734" y="2177"/>
                      </a:lnTo>
                      <a:lnTo>
                        <a:pt x="10755" y="2428"/>
                      </a:lnTo>
                      <a:lnTo>
                        <a:pt x="10839" y="2428"/>
                      </a:lnTo>
                      <a:lnTo>
                        <a:pt x="10839" y="2219"/>
                      </a:lnTo>
                      <a:lnTo>
                        <a:pt x="10985" y="2051"/>
                      </a:lnTo>
                      <a:lnTo>
                        <a:pt x="11111" y="2030"/>
                      </a:lnTo>
                      <a:lnTo>
                        <a:pt x="11194" y="1926"/>
                      </a:lnTo>
                      <a:lnTo>
                        <a:pt x="11194" y="1779"/>
                      </a:lnTo>
                      <a:lnTo>
                        <a:pt x="11299" y="1738"/>
                      </a:lnTo>
                      <a:lnTo>
                        <a:pt x="11404" y="1800"/>
                      </a:lnTo>
                      <a:lnTo>
                        <a:pt x="11487" y="1717"/>
                      </a:lnTo>
                      <a:lnTo>
                        <a:pt x="11487" y="1591"/>
                      </a:lnTo>
                      <a:lnTo>
                        <a:pt x="11425" y="1591"/>
                      </a:lnTo>
                      <a:lnTo>
                        <a:pt x="11362" y="1507"/>
                      </a:lnTo>
                      <a:lnTo>
                        <a:pt x="11299" y="1507"/>
                      </a:lnTo>
                      <a:lnTo>
                        <a:pt x="11278" y="1528"/>
                      </a:lnTo>
                      <a:lnTo>
                        <a:pt x="11278" y="1612"/>
                      </a:lnTo>
                      <a:lnTo>
                        <a:pt x="11215" y="1570"/>
                      </a:lnTo>
                      <a:lnTo>
                        <a:pt x="11194" y="1507"/>
                      </a:lnTo>
                      <a:lnTo>
                        <a:pt x="11153" y="1507"/>
                      </a:lnTo>
                      <a:lnTo>
                        <a:pt x="11153" y="1570"/>
                      </a:lnTo>
                      <a:lnTo>
                        <a:pt x="11111" y="1696"/>
                      </a:lnTo>
                      <a:lnTo>
                        <a:pt x="11090" y="1654"/>
                      </a:lnTo>
                      <a:lnTo>
                        <a:pt x="11048" y="1591"/>
                      </a:lnTo>
                      <a:lnTo>
                        <a:pt x="10964" y="1633"/>
                      </a:lnTo>
                      <a:lnTo>
                        <a:pt x="10943" y="1696"/>
                      </a:lnTo>
                      <a:lnTo>
                        <a:pt x="10901" y="1612"/>
                      </a:lnTo>
                      <a:lnTo>
                        <a:pt x="10881" y="1486"/>
                      </a:lnTo>
                      <a:lnTo>
                        <a:pt x="10839" y="1486"/>
                      </a:lnTo>
                      <a:lnTo>
                        <a:pt x="10776" y="1361"/>
                      </a:lnTo>
                      <a:lnTo>
                        <a:pt x="10734" y="1319"/>
                      </a:lnTo>
                      <a:lnTo>
                        <a:pt x="10650" y="1319"/>
                      </a:lnTo>
                      <a:lnTo>
                        <a:pt x="10567" y="1298"/>
                      </a:lnTo>
                      <a:lnTo>
                        <a:pt x="10420" y="1277"/>
                      </a:lnTo>
                      <a:lnTo>
                        <a:pt x="10357" y="1193"/>
                      </a:lnTo>
                      <a:lnTo>
                        <a:pt x="10378" y="1173"/>
                      </a:lnTo>
                      <a:lnTo>
                        <a:pt x="10546" y="1214"/>
                      </a:lnTo>
                      <a:lnTo>
                        <a:pt x="10692" y="1193"/>
                      </a:lnTo>
                      <a:lnTo>
                        <a:pt x="10797" y="1214"/>
                      </a:lnTo>
                      <a:lnTo>
                        <a:pt x="11048" y="1256"/>
                      </a:lnTo>
                      <a:lnTo>
                        <a:pt x="11194" y="1193"/>
                      </a:lnTo>
                      <a:lnTo>
                        <a:pt x="11299" y="984"/>
                      </a:lnTo>
                      <a:lnTo>
                        <a:pt x="11508" y="942"/>
                      </a:lnTo>
                      <a:lnTo>
                        <a:pt x="11613" y="859"/>
                      </a:lnTo>
                      <a:lnTo>
                        <a:pt x="11613" y="838"/>
                      </a:lnTo>
                      <a:lnTo>
                        <a:pt x="11529" y="796"/>
                      </a:lnTo>
                      <a:lnTo>
                        <a:pt x="11508" y="754"/>
                      </a:lnTo>
                      <a:lnTo>
                        <a:pt x="11425" y="733"/>
                      </a:lnTo>
                      <a:lnTo>
                        <a:pt x="11320" y="754"/>
                      </a:lnTo>
                      <a:lnTo>
                        <a:pt x="11194" y="608"/>
                      </a:lnTo>
                      <a:lnTo>
                        <a:pt x="11111" y="608"/>
                      </a:lnTo>
                      <a:lnTo>
                        <a:pt x="11006" y="733"/>
                      </a:lnTo>
                      <a:lnTo>
                        <a:pt x="10964" y="733"/>
                      </a:lnTo>
                      <a:lnTo>
                        <a:pt x="10943" y="691"/>
                      </a:lnTo>
                      <a:lnTo>
                        <a:pt x="11048" y="649"/>
                      </a:lnTo>
                      <a:lnTo>
                        <a:pt x="11048" y="566"/>
                      </a:lnTo>
                      <a:lnTo>
                        <a:pt x="10943" y="524"/>
                      </a:lnTo>
                      <a:lnTo>
                        <a:pt x="10901" y="482"/>
                      </a:lnTo>
                      <a:lnTo>
                        <a:pt x="10839" y="482"/>
                      </a:lnTo>
                      <a:lnTo>
                        <a:pt x="10776" y="608"/>
                      </a:lnTo>
                      <a:lnTo>
                        <a:pt x="10734" y="608"/>
                      </a:lnTo>
                      <a:lnTo>
                        <a:pt x="10734" y="524"/>
                      </a:lnTo>
                      <a:lnTo>
                        <a:pt x="10671" y="545"/>
                      </a:lnTo>
                      <a:lnTo>
                        <a:pt x="10650" y="587"/>
                      </a:lnTo>
                      <a:lnTo>
                        <a:pt x="10588" y="587"/>
                      </a:lnTo>
                      <a:lnTo>
                        <a:pt x="10567" y="545"/>
                      </a:lnTo>
                      <a:lnTo>
                        <a:pt x="10650" y="482"/>
                      </a:lnTo>
                      <a:lnTo>
                        <a:pt x="10650" y="419"/>
                      </a:lnTo>
                      <a:lnTo>
                        <a:pt x="10546" y="357"/>
                      </a:lnTo>
                      <a:lnTo>
                        <a:pt x="10420" y="357"/>
                      </a:lnTo>
                      <a:lnTo>
                        <a:pt x="10357" y="377"/>
                      </a:lnTo>
                      <a:lnTo>
                        <a:pt x="10337" y="545"/>
                      </a:lnTo>
                      <a:lnTo>
                        <a:pt x="10253" y="587"/>
                      </a:lnTo>
                      <a:lnTo>
                        <a:pt x="10253" y="649"/>
                      </a:lnTo>
                      <a:lnTo>
                        <a:pt x="10316" y="796"/>
                      </a:lnTo>
                      <a:lnTo>
                        <a:pt x="10316" y="880"/>
                      </a:lnTo>
                      <a:lnTo>
                        <a:pt x="10253" y="942"/>
                      </a:lnTo>
                      <a:lnTo>
                        <a:pt x="10211" y="838"/>
                      </a:lnTo>
                      <a:lnTo>
                        <a:pt x="10127" y="838"/>
                      </a:lnTo>
                      <a:lnTo>
                        <a:pt x="10127" y="859"/>
                      </a:lnTo>
                      <a:lnTo>
                        <a:pt x="10023" y="838"/>
                      </a:lnTo>
                      <a:lnTo>
                        <a:pt x="9897" y="901"/>
                      </a:lnTo>
                      <a:lnTo>
                        <a:pt x="9897" y="901"/>
                      </a:lnTo>
                      <a:lnTo>
                        <a:pt x="10002" y="754"/>
                      </a:lnTo>
                      <a:lnTo>
                        <a:pt x="10065" y="733"/>
                      </a:lnTo>
                      <a:lnTo>
                        <a:pt x="10127" y="608"/>
                      </a:lnTo>
                      <a:lnTo>
                        <a:pt x="10127" y="566"/>
                      </a:lnTo>
                      <a:lnTo>
                        <a:pt x="10065" y="566"/>
                      </a:lnTo>
                      <a:lnTo>
                        <a:pt x="9960" y="649"/>
                      </a:lnTo>
                      <a:lnTo>
                        <a:pt x="9897" y="649"/>
                      </a:lnTo>
                      <a:lnTo>
                        <a:pt x="9918" y="587"/>
                      </a:lnTo>
                      <a:lnTo>
                        <a:pt x="10002" y="524"/>
                      </a:lnTo>
                      <a:lnTo>
                        <a:pt x="10002" y="482"/>
                      </a:lnTo>
                      <a:lnTo>
                        <a:pt x="9897" y="461"/>
                      </a:lnTo>
                      <a:lnTo>
                        <a:pt x="9855" y="419"/>
                      </a:lnTo>
                      <a:lnTo>
                        <a:pt x="9960" y="377"/>
                      </a:lnTo>
                      <a:lnTo>
                        <a:pt x="10002" y="419"/>
                      </a:lnTo>
                      <a:lnTo>
                        <a:pt x="10127" y="419"/>
                      </a:lnTo>
                      <a:lnTo>
                        <a:pt x="10169" y="231"/>
                      </a:lnTo>
                      <a:lnTo>
                        <a:pt x="10169" y="168"/>
                      </a:lnTo>
                      <a:lnTo>
                        <a:pt x="10044" y="210"/>
                      </a:lnTo>
                      <a:lnTo>
                        <a:pt x="10002" y="147"/>
                      </a:lnTo>
                      <a:lnTo>
                        <a:pt x="10023" y="64"/>
                      </a:lnTo>
                      <a:lnTo>
                        <a:pt x="10002" y="1"/>
                      </a:lnTo>
                      <a:lnTo>
                        <a:pt x="9918" y="64"/>
                      </a:lnTo>
                      <a:lnTo>
                        <a:pt x="9855" y="64"/>
                      </a:lnTo>
                      <a:lnTo>
                        <a:pt x="979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9611;p35">
                  <a:extLst>
                    <a:ext uri="{FF2B5EF4-FFF2-40B4-BE49-F238E27FC236}">
                      <a16:creationId xmlns:a16="http://schemas.microsoft.com/office/drawing/2014/main" id="{8179C7D0-637C-9536-94FF-EC96374864EF}"/>
                    </a:ext>
                  </a:extLst>
                </p:cNvPr>
                <p:cNvSpPr/>
                <p:nvPr/>
              </p:nvSpPr>
              <p:spPr>
                <a:xfrm>
                  <a:off x="4609204" y="1787689"/>
                  <a:ext cx="163025" cy="351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5" h="12995" extrusionOk="0">
                      <a:moveTo>
                        <a:pt x="3788" y="1"/>
                      </a:moveTo>
                      <a:lnTo>
                        <a:pt x="3725" y="21"/>
                      </a:lnTo>
                      <a:lnTo>
                        <a:pt x="3599" y="63"/>
                      </a:lnTo>
                      <a:lnTo>
                        <a:pt x="3474" y="1"/>
                      </a:lnTo>
                      <a:lnTo>
                        <a:pt x="3474" y="1"/>
                      </a:lnTo>
                      <a:lnTo>
                        <a:pt x="3495" y="105"/>
                      </a:lnTo>
                      <a:lnTo>
                        <a:pt x="3578" y="147"/>
                      </a:lnTo>
                      <a:lnTo>
                        <a:pt x="3599" y="293"/>
                      </a:lnTo>
                      <a:lnTo>
                        <a:pt x="3516" y="335"/>
                      </a:lnTo>
                      <a:lnTo>
                        <a:pt x="3495" y="524"/>
                      </a:lnTo>
                      <a:lnTo>
                        <a:pt x="3558" y="607"/>
                      </a:lnTo>
                      <a:lnTo>
                        <a:pt x="3558" y="754"/>
                      </a:lnTo>
                      <a:lnTo>
                        <a:pt x="3495" y="712"/>
                      </a:lnTo>
                      <a:lnTo>
                        <a:pt x="3453" y="733"/>
                      </a:lnTo>
                      <a:lnTo>
                        <a:pt x="3369" y="670"/>
                      </a:lnTo>
                      <a:lnTo>
                        <a:pt x="3244" y="649"/>
                      </a:lnTo>
                      <a:lnTo>
                        <a:pt x="3139" y="586"/>
                      </a:lnTo>
                      <a:lnTo>
                        <a:pt x="2951" y="524"/>
                      </a:lnTo>
                      <a:lnTo>
                        <a:pt x="2825" y="607"/>
                      </a:lnTo>
                      <a:lnTo>
                        <a:pt x="2637" y="607"/>
                      </a:lnTo>
                      <a:lnTo>
                        <a:pt x="2574" y="628"/>
                      </a:lnTo>
                      <a:lnTo>
                        <a:pt x="2679" y="796"/>
                      </a:lnTo>
                      <a:lnTo>
                        <a:pt x="2658" y="837"/>
                      </a:lnTo>
                      <a:lnTo>
                        <a:pt x="2658" y="921"/>
                      </a:lnTo>
                      <a:lnTo>
                        <a:pt x="2574" y="963"/>
                      </a:lnTo>
                      <a:lnTo>
                        <a:pt x="2658" y="1068"/>
                      </a:lnTo>
                      <a:lnTo>
                        <a:pt x="2553" y="1172"/>
                      </a:lnTo>
                      <a:lnTo>
                        <a:pt x="2511" y="1172"/>
                      </a:lnTo>
                      <a:lnTo>
                        <a:pt x="2428" y="1130"/>
                      </a:lnTo>
                      <a:lnTo>
                        <a:pt x="2323" y="1047"/>
                      </a:lnTo>
                      <a:lnTo>
                        <a:pt x="2198" y="1151"/>
                      </a:lnTo>
                      <a:lnTo>
                        <a:pt x="2114" y="1340"/>
                      </a:lnTo>
                      <a:lnTo>
                        <a:pt x="2030" y="1381"/>
                      </a:lnTo>
                      <a:lnTo>
                        <a:pt x="1988" y="1528"/>
                      </a:lnTo>
                      <a:lnTo>
                        <a:pt x="1926" y="1633"/>
                      </a:lnTo>
                      <a:lnTo>
                        <a:pt x="1842" y="1653"/>
                      </a:lnTo>
                      <a:lnTo>
                        <a:pt x="1842" y="1905"/>
                      </a:lnTo>
                      <a:lnTo>
                        <a:pt x="1905" y="1988"/>
                      </a:lnTo>
                      <a:lnTo>
                        <a:pt x="1988" y="2177"/>
                      </a:lnTo>
                      <a:lnTo>
                        <a:pt x="1926" y="2302"/>
                      </a:lnTo>
                      <a:lnTo>
                        <a:pt x="1779" y="2511"/>
                      </a:lnTo>
                      <a:lnTo>
                        <a:pt x="1612" y="2804"/>
                      </a:lnTo>
                      <a:lnTo>
                        <a:pt x="1591" y="2930"/>
                      </a:lnTo>
                      <a:lnTo>
                        <a:pt x="1507" y="3014"/>
                      </a:lnTo>
                      <a:lnTo>
                        <a:pt x="1298" y="3034"/>
                      </a:lnTo>
                      <a:lnTo>
                        <a:pt x="1110" y="3139"/>
                      </a:lnTo>
                      <a:lnTo>
                        <a:pt x="1110" y="3265"/>
                      </a:lnTo>
                      <a:lnTo>
                        <a:pt x="1193" y="3348"/>
                      </a:lnTo>
                      <a:lnTo>
                        <a:pt x="1193" y="3516"/>
                      </a:lnTo>
                      <a:lnTo>
                        <a:pt x="1151" y="3662"/>
                      </a:lnTo>
                      <a:lnTo>
                        <a:pt x="1089" y="3934"/>
                      </a:lnTo>
                      <a:lnTo>
                        <a:pt x="1089" y="4185"/>
                      </a:lnTo>
                      <a:lnTo>
                        <a:pt x="879" y="4687"/>
                      </a:lnTo>
                      <a:lnTo>
                        <a:pt x="879" y="4813"/>
                      </a:lnTo>
                      <a:lnTo>
                        <a:pt x="942" y="4897"/>
                      </a:lnTo>
                      <a:lnTo>
                        <a:pt x="963" y="5127"/>
                      </a:lnTo>
                      <a:lnTo>
                        <a:pt x="858" y="5252"/>
                      </a:lnTo>
                      <a:lnTo>
                        <a:pt x="649" y="5231"/>
                      </a:lnTo>
                      <a:lnTo>
                        <a:pt x="482" y="5211"/>
                      </a:lnTo>
                      <a:lnTo>
                        <a:pt x="377" y="5294"/>
                      </a:lnTo>
                      <a:lnTo>
                        <a:pt x="252" y="5524"/>
                      </a:lnTo>
                      <a:lnTo>
                        <a:pt x="210" y="5755"/>
                      </a:lnTo>
                      <a:lnTo>
                        <a:pt x="252" y="6068"/>
                      </a:lnTo>
                      <a:lnTo>
                        <a:pt x="314" y="6361"/>
                      </a:lnTo>
                      <a:lnTo>
                        <a:pt x="252" y="6550"/>
                      </a:lnTo>
                      <a:lnTo>
                        <a:pt x="314" y="6696"/>
                      </a:lnTo>
                      <a:lnTo>
                        <a:pt x="335" y="6926"/>
                      </a:lnTo>
                      <a:lnTo>
                        <a:pt x="314" y="7135"/>
                      </a:lnTo>
                      <a:lnTo>
                        <a:pt x="314" y="7345"/>
                      </a:lnTo>
                      <a:lnTo>
                        <a:pt x="461" y="7449"/>
                      </a:lnTo>
                      <a:lnTo>
                        <a:pt x="670" y="7659"/>
                      </a:lnTo>
                      <a:lnTo>
                        <a:pt x="628" y="7805"/>
                      </a:lnTo>
                      <a:lnTo>
                        <a:pt x="628" y="7972"/>
                      </a:lnTo>
                      <a:lnTo>
                        <a:pt x="356" y="8056"/>
                      </a:lnTo>
                      <a:lnTo>
                        <a:pt x="335" y="8161"/>
                      </a:lnTo>
                      <a:lnTo>
                        <a:pt x="461" y="8370"/>
                      </a:lnTo>
                      <a:lnTo>
                        <a:pt x="482" y="8642"/>
                      </a:lnTo>
                      <a:lnTo>
                        <a:pt x="565" y="8768"/>
                      </a:lnTo>
                      <a:lnTo>
                        <a:pt x="482" y="8914"/>
                      </a:lnTo>
                      <a:lnTo>
                        <a:pt x="482" y="9040"/>
                      </a:lnTo>
                      <a:lnTo>
                        <a:pt x="461" y="9123"/>
                      </a:lnTo>
                      <a:lnTo>
                        <a:pt x="273" y="9165"/>
                      </a:lnTo>
                      <a:lnTo>
                        <a:pt x="231" y="9228"/>
                      </a:lnTo>
                      <a:lnTo>
                        <a:pt x="314" y="9332"/>
                      </a:lnTo>
                      <a:lnTo>
                        <a:pt x="231" y="9395"/>
                      </a:lnTo>
                      <a:lnTo>
                        <a:pt x="168" y="9479"/>
                      </a:lnTo>
                      <a:lnTo>
                        <a:pt x="252" y="9625"/>
                      </a:lnTo>
                      <a:lnTo>
                        <a:pt x="273" y="10002"/>
                      </a:lnTo>
                      <a:lnTo>
                        <a:pt x="231" y="10086"/>
                      </a:lnTo>
                      <a:lnTo>
                        <a:pt x="147" y="10002"/>
                      </a:lnTo>
                      <a:lnTo>
                        <a:pt x="63" y="9939"/>
                      </a:lnTo>
                      <a:lnTo>
                        <a:pt x="63" y="9960"/>
                      </a:lnTo>
                      <a:lnTo>
                        <a:pt x="1" y="10023"/>
                      </a:lnTo>
                      <a:lnTo>
                        <a:pt x="21" y="10253"/>
                      </a:lnTo>
                      <a:lnTo>
                        <a:pt x="42" y="10337"/>
                      </a:lnTo>
                      <a:lnTo>
                        <a:pt x="63" y="10525"/>
                      </a:lnTo>
                      <a:lnTo>
                        <a:pt x="147" y="10546"/>
                      </a:lnTo>
                      <a:lnTo>
                        <a:pt x="168" y="10588"/>
                      </a:lnTo>
                      <a:lnTo>
                        <a:pt x="147" y="10734"/>
                      </a:lnTo>
                      <a:lnTo>
                        <a:pt x="273" y="10672"/>
                      </a:lnTo>
                      <a:lnTo>
                        <a:pt x="210" y="10567"/>
                      </a:lnTo>
                      <a:lnTo>
                        <a:pt x="231" y="10483"/>
                      </a:lnTo>
                      <a:lnTo>
                        <a:pt x="273" y="10483"/>
                      </a:lnTo>
                      <a:lnTo>
                        <a:pt x="252" y="10546"/>
                      </a:lnTo>
                      <a:lnTo>
                        <a:pt x="335" y="10588"/>
                      </a:lnTo>
                      <a:lnTo>
                        <a:pt x="377" y="10672"/>
                      </a:lnTo>
                      <a:lnTo>
                        <a:pt x="252" y="10755"/>
                      </a:lnTo>
                      <a:lnTo>
                        <a:pt x="231" y="10860"/>
                      </a:lnTo>
                      <a:lnTo>
                        <a:pt x="273" y="10944"/>
                      </a:lnTo>
                      <a:lnTo>
                        <a:pt x="252" y="11069"/>
                      </a:lnTo>
                      <a:lnTo>
                        <a:pt x="210" y="11111"/>
                      </a:lnTo>
                      <a:lnTo>
                        <a:pt x="273" y="11216"/>
                      </a:lnTo>
                      <a:lnTo>
                        <a:pt x="356" y="11257"/>
                      </a:lnTo>
                      <a:lnTo>
                        <a:pt x="440" y="11383"/>
                      </a:lnTo>
                      <a:lnTo>
                        <a:pt x="482" y="11425"/>
                      </a:lnTo>
                      <a:lnTo>
                        <a:pt x="586" y="11634"/>
                      </a:lnTo>
                      <a:lnTo>
                        <a:pt x="586" y="11801"/>
                      </a:lnTo>
                      <a:lnTo>
                        <a:pt x="733" y="11843"/>
                      </a:lnTo>
                      <a:lnTo>
                        <a:pt x="754" y="11948"/>
                      </a:lnTo>
                      <a:lnTo>
                        <a:pt x="858" y="12094"/>
                      </a:lnTo>
                      <a:lnTo>
                        <a:pt x="984" y="12011"/>
                      </a:lnTo>
                      <a:lnTo>
                        <a:pt x="1005" y="12136"/>
                      </a:lnTo>
                      <a:lnTo>
                        <a:pt x="942" y="12304"/>
                      </a:lnTo>
                      <a:lnTo>
                        <a:pt x="775" y="12325"/>
                      </a:lnTo>
                      <a:lnTo>
                        <a:pt x="754" y="12366"/>
                      </a:lnTo>
                      <a:lnTo>
                        <a:pt x="838" y="12429"/>
                      </a:lnTo>
                      <a:lnTo>
                        <a:pt x="858" y="12534"/>
                      </a:lnTo>
                      <a:lnTo>
                        <a:pt x="984" y="12555"/>
                      </a:lnTo>
                      <a:lnTo>
                        <a:pt x="1047" y="12848"/>
                      </a:lnTo>
                      <a:lnTo>
                        <a:pt x="963" y="12952"/>
                      </a:lnTo>
                      <a:lnTo>
                        <a:pt x="1005" y="12994"/>
                      </a:lnTo>
                      <a:lnTo>
                        <a:pt x="1151" y="12994"/>
                      </a:lnTo>
                      <a:lnTo>
                        <a:pt x="1423" y="12931"/>
                      </a:lnTo>
                      <a:lnTo>
                        <a:pt x="1570" y="12973"/>
                      </a:lnTo>
                      <a:lnTo>
                        <a:pt x="1695" y="12869"/>
                      </a:lnTo>
                      <a:lnTo>
                        <a:pt x="1674" y="12764"/>
                      </a:lnTo>
                      <a:lnTo>
                        <a:pt x="1612" y="12701"/>
                      </a:lnTo>
                      <a:lnTo>
                        <a:pt x="1695" y="12534"/>
                      </a:lnTo>
                      <a:lnTo>
                        <a:pt x="1884" y="12513"/>
                      </a:lnTo>
                      <a:lnTo>
                        <a:pt x="1905" y="12325"/>
                      </a:lnTo>
                      <a:lnTo>
                        <a:pt x="1926" y="12408"/>
                      </a:lnTo>
                      <a:lnTo>
                        <a:pt x="2135" y="12450"/>
                      </a:lnTo>
                      <a:lnTo>
                        <a:pt x="2260" y="12366"/>
                      </a:lnTo>
                      <a:lnTo>
                        <a:pt x="2365" y="12429"/>
                      </a:lnTo>
                      <a:lnTo>
                        <a:pt x="2449" y="12513"/>
                      </a:lnTo>
                      <a:lnTo>
                        <a:pt x="2553" y="12345"/>
                      </a:lnTo>
                      <a:lnTo>
                        <a:pt x="2616" y="12115"/>
                      </a:lnTo>
                      <a:lnTo>
                        <a:pt x="2679" y="12032"/>
                      </a:lnTo>
                      <a:lnTo>
                        <a:pt x="2721" y="11739"/>
                      </a:lnTo>
                      <a:lnTo>
                        <a:pt x="2762" y="11634"/>
                      </a:lnTo>
                      <a:lnTo>
                        <a:pt x="2658" y="11571"/>
                      </a:lnTo>
                      <a:lnTo>
                        <a:pt x="2679" y="11467"/>
                      </a:lnTo>
                      <a:lnTo>
                        <a:pt x="2783" y="11320"/>
                      </a:lnTo>
                      <a:lnTo>
                        <a:pt x="2679" y="11216"/>
                      </a:lnTo>
                      <a:lnTo>
                        <a:pt x="2783" y="11111"/>
                      </a:lnTo>
                      <a:lnTo>
                        <a:pt x="2658" y="11048"/>
                      </a:lnTo>
                      <a:lnTo>
                        <a:pt x="2721" y="10965"/>
                      </a:lnTo>
                      <a:lnTo>
                        <a:pt x="2658" y="10839"/>
                      </a:lnTo>
                      <a:lnTo>
                        <a:pt x="2762" y="10881"/>
                      </a:lnTo>
                      <a:lnTo>
                        <a:pt x="2930" y="10860"/>
                      </a:lnTo>
                      <a:lnTo>
                        <a:pt x="2783" y="10755"/>
                      </a:lnTo>
                      <a:lnTo>
                        <a:pt x="2846" y="10609"/>
                      </a:lnTo>
                      <a:lnTo>
                        <a:pt x="2846" y="10546"/>
                      </a:lnTo>
                      <a:lnTo>
                        <a:pt x="2658" y="10483"/>
                      </a:lnTo>
                      <a:lnTo>
                        <a:pt x="2888" y="10483"/>
                      </a:lnTo>
                      <a:lnTo>
                        <a:pt x="2762" y="10358"/>
                      </a:lnTo>
                      <a:lnTo>
                        <a:pt x="2679" y="10358"/>
                      </a:lnTo>
                      <a:lnTo>
                        <a:pt x="2742" y="10274"/>
                      </a:lnTo>
                      <a:lnTo>
                        <a:pt x="2783" y="10274"/>
                      </a:lnTo>
                      <a:lnTo>
                        <a:pt x="2825" y="10316"/>
                      </a:lnTo>
                      <a:lnTo>
                        <a:pt x="2888" y="10232"/>
                      </a:lnTo>
                      <a:lnTo>
                        <a:pt x="2867" y="10148"/>
                      </a:lnTo>
                      <a:lnTo>
                        <a:pt x="2972" y="10232"/>
                      </a:lnTo>
                      <a:lnTo>
                        <a:pt x="2993" y="10128"/>
                      </a:lnTo>
                      <a:lnTo>
                        <a:pt x="3076" y="10023"/>
                      </a:lnTo>
                      <a:lnTo>
                        <a:pt x="3160" y="10023"/>
                      </a:lnTo>
                      <a:lnTo>
                        <a:pt x="3139" y="9939"/>
                      </a:lnTo>
                      <a:lnTo>
                        <a:pt x="3181" y="9897"/>
                      </a:lnTo>
                      <a:lnTo>
                        <a:pt x="3202" y="9939"/>
                      </a:lnTo>
                      <a:lnTo>
                        <a:pt x="3181" y="10044"/>
                      </a:lnTo>
                      <a:lnTo>
                        <a:pt x="3265" y="10044"/>
                      </a:lnTo>
                      <a:lnTo>
                        <a:pt x="3369" y="9897"/>
                      </a:lnTo>
                      <a:lnTo>
                        <a:pt x="3453" y="9897"/>
                      </a:lnTo>
                      <a:lnTo>
                        <a:pt x="3516" y="9835"/>
                      </a:lnTo>
                      <a:lnTo>
                        <a:pt x="3495" y="9730"/>
                      </a:lnTo>
                      <a:lnTo>
                        <a:pt x="3411" y="9646"/>
                      </a:lnTo>
                      <a:lnTo>
                        <a:pt x="3286" y="9625"/>
                      </a:lnTo>
                      <a:lnTo>
                        <a:pt x="3181" y="9688"/>
                      </a:lnTo>
                      <a:lnTo>
                        <a:pt x="3139" y="9646"/>
                      </a:lnTo>
                      <a:lnTo>
                        <a:pt x="3055" y="9709"/>
                      </a:lnTo>
                      <a:lnTo>
                        <a:pt x="2972" y="9604"/>
                      </a:lnTo>
                      <a:lnTo>
                        <a:pt x="2846" y="9563"/>
                      </a:lnTo>
                      <a:lnTo>
                        <a:pt x="2762" y="9521"/>
                      </a:lnTo>
                      <a:lnTo>
                        <a:pt x="2616" y="9542"/>
                      </a:lnTo>
                      <a:lnTo>
                        <a:pt x="2616" y="9604"/>
                      </a:lnTo>
                      <a:lnTo>
                        <a:pt x="2553" y="9542"/>
                      </a:lnTo>
                      <a:lnTo>
                        <a:pt x="2407" y="9542"/>
                      </a:lnTo>
                      <a:lnTo>
                        <a:pt x="2365" y="9500"/>
                      </a:lnTo>
                      <a:lnTo>
                        <a:pt x="2470" y="9479"/>
                      </a:lnTo>
                      <a:lnTo>
                        <a:pt x="2553" y="9521"/>
                      </a:lnTo>
                      <a:lnTo>
                        <a:pt x="2637" y="9395"/>
                      </a:lnTo>
                      <a:lnTo>
                        <a:pt x="2679" y="9437"/>
                      </a:lnTo>
                      <a:lnTo>
                        <a:pt x="2783" y="9416"/>
                      </a:lnTo>
                      <a:lnTo>
                        <a:pt x="2825" y="9332"/>
                      </a:lnTo>
                      <a:lnTo>
                        <a:pt x="2930" y="9374"/>
                      </a:lnTo>
                      <a:lnTo>
                        <a:pt x="2972" y="9416"/>
                      </a:lnTo>
                      <a:lnTo>
                        <a:pt x="3034" y="9416"/>
                      </a:lnTo>
                      <a:lnTo>
                        <a:pt x="3055" y="9332"/>
                      </a:lnTo>
                      <a:lnTo>
                        <a:pt x="3097" y="9416"/>
                      </a:lnTo>
                      <a:lnTo>
                        <a:pt x="3244" y="9437"/>
                      </a:lnTo>
                      <a:lnTo>
                        <a:pt x="3202" y="9521"/>
                      </a:lnTo>
                      <a:lnTo>
                        <a:pt x="3306" y="9563"/>
                      </a:lnTo>
                      <a:lnTo>
                        <a:pt x="3474" y="9542"/>
                      </a:lnTo>
                      <a:lnTo>
                        <a:pt x="3495" y="9416"/>
                      </a:lnTo>
                      <a:lnTo>
                        <a:pt x="3662" y="9270"/>
                      </a:lnTo>
                      <a:lnTo>
                        <a:pt x="3725" y="9102"/>
                      </a:lnTo>
                      <a:lnTo>
                        <a:pt x="3599" y="8977"/>
                      </a:lnTo>
                      <a:lnTo>
                        <a:pt x="3599" y="8893"/>
                      </a:lnTo>
                      <a:lnTo>
                        <a:pt x="3453" y="8788"/>
                      </a:lnTo>
                      <a:lnTo>
                        <a:pt x="3474" y="8747"/>
                      </a:lnTo>
                      <a:lnTo>
                        <a:pt x="3265" y="8579"/>
                      </a:lnTo>
                      <a:lnTo>
                        <a:pt x="3244" y="8475"/>
                      </a:lnTo>
                      <a:lnTo>
                        <a:pt x="3160" y="8391"/>
                      </a:lnTo>
                      <a:lnTo>
                        <a:pt x="3055" y="8516"/>
                      </a:lnTo>
                      <a:lnTo>
                        <a:pt x="2993" y="8433"/>
                      </a:lnTo>
                      <a:lnTo>
                        <a:pt x="2951" y="8454"/>
                      </a:lnTo>
                      <a:lnTo>
                        <a:pt x="2951" y="8349"/>
                      </a:lnTo>
                      <a:lnTo>
                        <a:pt x="2867" y="8349"/>
                      </a:lnTo>
                      <a:lnTo>
                        <a:pt x="2825" y="8244"/>
                      </a:lnTo>
                      <a:lnTo>
                        <a:pt x="2742" y="8182"/>
                      </a:lnTo>
                      <a:lnTo>
                        <a:pt x="2825" y="8077"/>
                      </a:lnTo>
                      <a:lnTo>
                        <a:pt x="2762" y="7952"/>
                      </a:lnTo>
                      <a:lnTo>
                        <a:pt x="2825" y="7931"/>
                      </a:lnTo>
                      <a:lnTo>
                        <a:pt x="2825" y="7847"/>
                      </a:lnTo>
                      <a:lnTo>
                        <a:pt x="2742" y="7826"/>
                      </a:lnTo>
                      <a:lnTo>
                        <a:pt x="2825" y="7721"/>
                      </a:lnTo>
                      <a:lnTo>
                        <a:pt x="2783" y="7533"/>
                      </a:lnTo>
                      <a:lnTo>
                        <a:pt x="2825" y="7512"/>
                      </a:lnTo>
                      <a:lnTo>
                        <a:pt x="2867" y="7554"/>
                      </a:lnTo>
                      <a:lnTo>
                        <a:pt x="2888" y="7449"/>
                      </a:lnTo>
                      <a:lnTo>
                        <a:pt x="2825" y="7345"/>
                      </a:lnTo>
                      <a:lnTo>
                        <a:pt x="2846" y="7198"/>
                      </a:lnTo>
                      <a:lnTo>
                        <a:pt x="2825" y="7073"/>
                      </a:lnTo>
                      <a:lnTo>
                        <a:pt x="2846" y="7010"/>
                      </a:lnTo>
                      <a:lnTo>
                        <a:pt x="2825" y="6884"/>
                      </a:lnTo>
                      <a:lnTo>
                        <a:pt x="2679" y="6696"/>
                      </a:lnTo>
                      <a:lnTo>
                        <a:pt x="2679" y="6696"/>
                      </a:lnTo>
                      <a:lnTo>
                        <a:pt x="2783" y="6759"/>
                      </a:lnTo>
                      <a:lnTo>
                        <a:pt x="2951" y="6717"/>
                      </a:lnTo>
                      <a:lnTo>
                        <a:pt x="3055" y="6571"/>
                      </a:lnTo>
                      <a:lnTo>
                        <a:pt x="2993" y="6466"/>
                      </a:lnTo>
                      <a:lnTo>
                        <a:pt x="3034" y="6403"/>
                      </a:lnTo>
                      <a:lnTo>
                        <a:pt x="3139" y="6424"/>
                      </a:lnTo>
                      <a:lnTo>
                        <a:pt x="3286" y="6299"/>
                      </a:lnTo>
                      <a:lnTo>
                        <a:pt x="3286" y="6236"/>
                      </a:lnTo>
                      <a:lnTo>
                        <a:pt x="3202" y="6236"/>
                      </a:lnTo>
                      <a:lnTo>
                        <a:pt x="3265" y="6131"/>
                      </a:lnTo>
                      <a:lnTo>
                        <a:pt x="3348" y="6047"/>
                      </a:lnTo>
                      <a:lnTo>
                        <a:pt x="3390" y="6089"/>
                      </a:lnTo>
                      <a:lnTo>
                        <a:pt x="3453" y="6089"/>
                      </a:lnTo>
                      <a:lnTo>
                        <a:pt x="3474" y="5964"/>
                      </a:lnTo>
                      <a:lnTo>
                        <a:pt x="3516" y="5964"/>
                      </a:lnTo>
                      <a:lnTo>
                        <a:pt x="3558" y="6047"/>
                      </a:lnTo>
                      <a:lnTo>
                        <a:pt x="3620" y="5964"/>
                      </a:lnTo>
                      <a:lnTo>
                        <a:pt x="3620" y="5838"/>
                      </a:lnTo>
                      <a:lnTo>
                        <a:pt x="3683" y="5734"/>
                      </a:lnTo>
                      <a:lnTo>
                        <a:pt x="3788" y="5734"/>
                      </a:lnTo>
                      <a:lnTo>
                        <a:pt x="3788" y="5817"/>
                      </a:lnTo>
                      <a:lnTo>
                        <a:pt x="3871" y="5817"/>
                      </a:lnTo>
                      <a:lnTo>
                        <a:pt x="3913" y="5713"/>
                      </a:lnTo>
                      <a:lnTo>
                        <a:pt x="4039" y="5629"/>
                      </a:lnTo>
                      <a:lnTo>
                        <a:pt x="4018" y="5524"/>
                      </a:lnTo>
                      <a:lnTo>
                        <a:pt x="4018" y="5420"/>
                      </a:lnTo>
                      <a:lnTo>
                        <a:pt x="4102" y="5503"/>
                      </a:lnTo>
                      <a:lnTo>
                        <a:pt x="4206" y="5378"/>
                      </a:lnTo>
                      <a:lnTo>
                        <a:pt x="4290" y="5378"/>
                      </a:lnTo>
                      <a:lnTo>
                        <a:pt x="4395" y="5190"/>
                      </a:lnTo>
                      <a:lnTo>
                        <a:pt x="4395" y="5001"/>
                      </a:lnTo>
                      <a:lnTo>
                        <a:pt x="4457" y="4897"/>
                      </a:lnTo>
                      <a:lnTo>
                        <a:pt x="4541" y="4897"/>
                      </a:lnTo>
                      <a:lnTo>
                        <a:pt x="4646" y="4771"/>
                      </a:lnTo>
                      <a:lnTo>
                        <a:pt x="4562" y="4771"/>
                      </a:lnTo>
                      <a:lnTo>
                        <a:pt x="4499" y="4666"/>
                      </a:lnTo>
                      <a:lnTo>
                        <a:pt x="4562" y="4625"/>
                      </a:lnTo>
                      <a:lnTo>
                        <a:pt x="4541" y="4562"/>
                      </a:lnTo>
                      <a:lnTo>
                        <a:pt x="4436" y="4562"/>
                      </a:lnTo>
                      <a:lnTo>
                        <a:pt x="4332" y="4457"/>
                      </a:lnTo>
                      <a:lnTo>
                        <a:pt x="4457" y="4415"/>
                      </a:lnTo>
                      <a:lnTo>
                        <a:pt x="4436" y="4332"/>
                      </a:lnTo>
                      <a:lnTo>
                        <a:pt x="4520" y="4164"/>
                      </a:lnTo>
                      <a:lnTo>
                        <a:pt x="4541" y="4081"/>
                      </a:lnTo>
                      <a:lnTo>
                        <a:pt x="4499" y="3997"/>
                      </a:lnTo>
                      <a:lnTo>
                        <a:pt x="4415" y="3997"/>
                      </a:lnTo>
                      <a:lnTo>
                        <a:pt x="4395" y="3934"/>
                      </a:lnTo>
                      <a:lnTo>
                        <a:pt x="4415" y="3892"/>
                      </a:lnTo>
                      <a:lnTo>
                        <a:pt x="4499" y="3934"/>
                      </a:lnTo>
                      <a:lnTo>
                        <a:pt x="4520" y="3955"/>
                      </a:lnTo>
                      <a:lnTo>
                        <a:pt x="4541" y="3955"/>
                      </a:lnTo>
                      <a:lnTo>
                        <a:pt x="4541" y="3871"/>
                      </a:lnTo>
                      <a:lnTo>
                        <a:pt x="4436" y="3850"/>
                      </a:lnTo>
                      <a:lnTo>
                        <a:pt x="4541" y="3788"/>
                      </a:lnTo>
                      <a:lnTo>
                        <a:pt x="4625" y="3788"/>
                      </a:lnTo>
                      <a:lnTo>
                        <a:pt x="4729" y="3725"/>
                      </a:lnTo>
                      <a:lnTo>
                        <a:pt x="4646" y="3662"/>
                      </a:lnTo>
                      <a:lnTo>
                        <a:pt x="4562" y="3516"/>
                      </a:lnTo>
                      <a:lnTo>
                        <a:pt x="4646" y="3537"/>
                      </a:lnTo>
                      <a:lnTo>
                        <a:pt x="4708" y="3620"/>
                      </a:lnTo>
                      <a:lnTo>
                        <a:pt x="4813" y="3578"/>
                      </a:lnTo>
                      <a:lnTo>
                        <a:pt x="4834" y="3474"/>
                      </a:lnTo>
                      <a:lnTo>
                        <a:pt x="4855" y="3369"/>
                      </a:lnTo>
                      <a:lnTo>
                        <a:pt x="4918" y="3327"/>
                      </a:lnTo>
                      <a:lnTo>
                        <a:pt x="4980" y="3453"/>
                      </a:lnTo>
                      <a:lnTo>
                        <a:pt x="5064" y="3348"/>
                      </a:lnTo>
                      <a:lnTo>
                        <a:pt x="5127" y="3453"/>
                      </a:lnTo>
                      <a:lnTo>
                        <a:pt x="5190" y="3474"/>
                      </a:lnTo>
                      <a:lnTo>
                        <a:pt x="5252" y="3369"/>
                      </a:lnTo>
                      <a:lnTo>
                        <a:pt x="5357" y="3432"/>
                      </a:lnTo>
                      <a:lnTo>
                        <a:pt x="5483" y="3348"/>
                      </a:lnTo>
                      <a:lnTo>
                        <a:pt x="5545" y="3432"/>
                      </a:lnTo>
                      <a:lnTo>
                        <a:pt x="5671" y="3432"/>
                      </a:lnTo>
                      <a:lnTo>
                        <a:pt x="5713" y="3369"/>
                      </a:lnTo>
                      <a:lnTo>
                        <a:pt x="5755" y="3411"/>
                      </a:lnTo>
                      <a:lnTo>
                        <a:pt x="5755" y="3265"/>
                      </a:lnTo>
                      <a:lnTo>
                        <a:pt x="5671" y="3202"/>
                      </a:lnTo>
                      <a:lnTo>
                        <a:pt x="5587" y="2993"/>
                      </a:lnTo>
                      <a:lnTo>
                        <a:pt x="5462" y="2951"/>
                      </a:lnTo>
                      <a:lnTo>
                        <a:pt x="5399" y="2762"/>
                      </a:lnTo>
                      <a:lnTo>
                        <a:pt x="5462" y="2700"/>
                      </a:lnTo>
                      <a:lnTo>
                        <a:pt x="5462" y="2490"/>
                      </a:lnTo>
                      <a:lnTo>
                        <a:pt x="5441" y="2386"/>
                      </a:lnTo>
                      <a:lnTo>
                        <a:pt x="5462" y="2302"/>
                      </a:lnTo>
                      <a:lnTo>
                        <a:pt x="5399" y="2093"/>
                      </a:lnTo>
                      <a:lnTo>
                        <a:pt x="5357" y="1988"/>
                      </a:lnTo>
                      <a:lnTo>
                        <a:pt x="5336" y="1842"/>
                      </a:lnTo>
                      <a:lnTo>
                        <a:pt x="5378" y="1758"/>
                      </a:lnTo>
                      <a:lnTo>
                        <a:pt x="5357" y="1633"/>
                      </a:lnTo>
                      <a:lnTo>
                        <a:pt x="5190" y="1591"/>
                      </a:lnTo>
                      <a:lnTo>
                        <a:pt x="5190" y="1486"/>
                      </a:lnTo>
                      <a:lnTo>
                        <a:pt x="5252" y="1361"/>
                      </a:lnTo>
                      <a:lnTo>
                        <a:pt x="5190" y="1172"/>
                      </a:lnTo>
                      <a:lnTo>
                        <a:pt x="5252" y="1068"/>
                      </a:lnTo>
                      <a:lnTo>
                        <a:pt x="5190" y="1005"/>
                      </a:lnTo>
                      <a:lnTo>
                        <a:pt x="5127" y="1005"/>
                      </a:lnTo>
                      <a:lnTo>
                        <a:pt x="5022" y="858"/>
                      </a:lnTo>
                      <a:lnTo>
                        <a:pt x="4939" y="858"/>
                      </a:lnTo>
                      <a:lnTo>
                        <a:pt x="4876" y="754"/>
                      </a:lnTo>
                      <a:lnTo>
                        <a:pt x="4771" y="628"/>
                      </a:lnTo>
                      <a:lnTo>
                        <a:pt x="4708" y="607"/>
                      </a:lnTo>
                      <a:lnTo>
                        <a:pt x="4604" y="545"/>
                      </a:lnTo>
                      <a:lnTo>
                        <a:pt x="4395" y="524"/>
                      </a:lnTo>
                      <a:lnTo>
                        <a:pt x="4227" y="419"/>
                      </a:lnTo>
                      <a:lnTo>
                        <a:pt x="4018" y="189"/>
                      </a:lnTo>
                      <a:lnTo>
                        <a:pt x="3892" y="105"/>
                      </a:lnTo>
                      <a:lnTo>
                        <a:pt x="378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9612;p35">
                  <a:extLst>
                    <a:ext uri="{FF2B5EF4-FFF2-40B4-BE49-F238E27FC236}">
                      <a16:creationId xmlns:a16="http://schemas.microsoft.com/office/drawing/2014/main" id="{161E7D4E-AB8F-941D-DE83-E0D5277D575E}"/>
                    </a:ext>
                  </a:extLst>
                </p:cNvPr>
                <p:cNvSpPr/>
                <p:nvPr/>
              </p:nvSpPr>
              <p:spPr>
                <a:xfrm>
                  <a:off x="4782287" y="2035608"/>
                  <a:ext cx="65210" cy="5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2093" extrusionOk="0">
                      <a:moveTo>
                        <a:pt x="1026" y="0"/>
                      </a:moveTo>
                      <a:lnTo>
                        <a:pt x="1026" y="63"/>
                      </a:lnTo>
                      <a:lnTo>
                        <a:pt x="942" y="63"/>
                      </a:lnTo>
                      <a:lnTo>
                        <a:pt x="942" y="105"/>
                      </a:lnTo>
                      <a:lnTo>
                        <a:pt x="1005" y="167"/>
                      </a:lnTo>
                      <a:lnTo>
                        <a:pt x="900" y="230"/>
                      </a:lnTo>
                      <a:lnTo>
                        <a:pt x="837" y="209"/>
                      </a:lnTo>
                      <a:lnTo>
                        <a:pt x="628" y="209"/>
                      </a:lnTo>
                      <a:lnTo>
                        <a:pt x="607" y="147"/>
                      </a:lnTo>
                      <a:lnTo>
                        <a:pt x="586" y="251"/>
                      </a:lnTo>
                      <a:lnTo>
                        <a:pt x="481" y="230"/>
                      </a:lnTo>
                      <a:lnTo>
                        <a:pt x="335" y="272"/>
                      </a:lnTo>
                      <a:lnTo>
                        <a:pt x="335" y="356"/>
                      </a:lnTo>
                      <a:lnTo>
                        <a:pt x="272" y="356"/>
                      </a:lnTo>
                      <a:lnTo>
                        <a:pt x="84" y="439"/>
                      </a:lnTo>
                      <a:lnTo>
                        <a:pt x="0" y="544"/>
                      </a:lnTo>
                      <a:lnTo>
                        <a:pt x="21" y="900"/>
                      </a:lnTo>
                      <a:lnTo>
                        <a:pt x="84" y="900"/>
                      </a:lnTo>
                      <a:lnTo>
                        <a:pt x="126" y="879"/>
                      </a:lnTo>
                      <a:lnTo>
                        <a:pt x="230" y="900"/>
                      </a:lnTo>
                      <a:lnTo>
                        <a:pt x="189" y="983"/>
                      </a:lnTo>
                      <a:lnTo>
                        <a:pt x="105" y="983"/>
                      </a:lnTo>
                      <a:lnTo>
                        <a:pt x="105" y="1151"/>
                      </a:lnTo>
                      <a:lnTo>
                        <a:pt x="209" y="1276"/>
                      </a:lnTo>
                      <a:lnTo>
                        <a:pt x="377" y="1423"/>
                      </a:lnTo>
                      <a:lnTo>
                        <a:pt x="419" y="1423"/>
                      </a:lnTo>
                      <a:lnTo>
                        <a:pt x="419" y="1318"/>
                      </a:lnTo>
                      <a:lnTo>
                        <a:pt x="544" y="1214"/>
                      </a:lnTo>
                      <a:lnTo>
                        <a:pt x="586" y="1318"/>
                      </a:lnTo>
                      <a:lnTo>
                        <a:pt x="523" y="1611"/>
                      </a:lnTo>
                      <a:lnTo>
                        <a:pt x="523" y="1695"/>
                      </a:lnTo>
                      <a:lnTo>
                        <a:pt x="586" y="1674"/>
                      </a:lnTo>
                      <a:lnTo>
                        <a:pt x="754" y="1569"/>
                      </a:lnTo>
                      <a:lnTo>
                        <a:pt x="900" y="1507"/>
                      </a:lnTo>
                      <a:lnTo>
                        <a:pt x="1046" y="1632"/>
                      </a:lnTo>
                      <a:lnTo>
                        <a:pt x="1130" y="1611"/>
                      </a:lnTo>
                      <a:lnTo>
                        <a:pt x="1151" y="1507"/>
                      </a:lnTo>
                      <a:lnTo>
                        <a:pt x="1235" y="1590"/>
                      </a:lnTo>
                      <a:lnTo>
                        <a:pt x="1277" y="1674"/>
                      </a:lnTo>
                      <a:lnTo>
                        <a:pt x="1339" y="1674"/>
                      </a:lnTo>
                      <a:lnTo>
                        <a:pt x="1528" y="1779"/>
                      </a:lnTo>
                      <a:lnTo>
                        <a:pt x="1570" y="1925"/>
                      </a:lnTo>
                      <a:lnTo>
                        <a:pt x="1695" y="1967"/>
                      </a:lnTo>
                      <a:lnTo>
                        <a:pt x="1779" y="2092"/>
                      </a:lnTo>
                      <a:lnTo>
                        <a:pt x="1988" y="2009"/>
                      </a:lnTo>
                      <a:lnTo>
                        <a:pt x="2155" y="2030"/>
                      </a:lnTo>
                      <a:lnTo>
                        <a:pt x="2260" y="1904"/>
                      </a:lnTo>
                      <a:lnTo>
                        <a:pt x="2218" y="1800"/>
                      </a:lnTo>
                      <a:lnTo>
                        <a:pt x="2302" y="1716"/>
                      </a:lnTo>
                      <a:lnTo>
                        <a:pt x="2302" y="1611"/>
                      </a:lnTo>
                      <a:lnTo>
                        <a:pt x="2051" y="1109"/>
                      </a:lnTo>
                      <a:lnTo>
                        <a:pt x="2093" y="691"/>
                      </a:lnTo>
                      <a:lnTo>
                        <a:pt x="2155" y="649"/>
                      </a:lnTo>
                      <a:lnTo>
                        <a:pt x="2197" y="481"/>
                      </a:lnTo>
                      <a:lnTo>
                        <a:pt x="2281" y="356"/>
                      </a:lnTo>
                      <a:lnTo>
                        <a:pt x="2302" y="335"/>
                      </a:lnTo>
                      <a:lnTo>
                        <a:pt x="2302" y="314"/>
                      </a:lnTo>
                      <a:lnTo>
                        <a:pt x="2260" y="230"/>
                      </a:lnTo>
                      <a:lnTo>
                        <a:pt x="2218" y="272"/>
                      </a:lnTo>
                      <a:lnTo>
                        <a:pt x="1758" y="251"/>
                      </a:lnTo>
                      <a:lnTo>
                        <a:pt x="1570" y="126"/>
                      </a:lnTo>
                      <a:lnTo>
                        <a:pt x="1339" y="126"/>
                      </a:lnTo>
                      <a:lnTo>
                        <a:pt x="1235" y="63"/>
                      </a:lnTo>
                      <a:lnTo>
                        <a:pt x="1130" y="105"/>
                      </a:lnTo>
                      <a:lnTo>
                        <a:pt x="102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9613;p35">
                  <a:extLst>
                    <a:ext uri="{FF2B5EF4-FFF2-40B4-BE49-F238E27FC236}">
                      <a16:creationId xmlns:a16="http://schemas.microsoft.com/office/drawing/2014/main" id="{4A4B92CF-B381-DE9E-1D7B-D45C5D49286C}"/>
                    </a:ext>
                  </a:extLst>
                </p:cNvPr>
                <p:cNvSpPr/>
                <p:nvPr/>
              </p:nvSpPr>
              <p:spPr>
                <a:xfrm>
                  <a:off x="4752061" y="2076346"/>
                  <a:ext cx="103735" cy="53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2" h="1989" extrusionOk="0">
                      <a:moveTo>
                        <a:pt x="1967" y="1"/>
                      </a:moveTo>
                      <a:lnTo>
                        <a:pt x="1821" y="63"/>
                      </a:lnTo>
                      <a:lnTo>
                        <a:pt x="1653" y="168"/>
                      </a:lnTo>
                      <a:lnTo>
                        <a:pt x="1590" y="189"/>
                      </a:lnTo>
                      <a:lnTo>
                        <a:pt x="1590" y="314"/>
                      </a:lnTo>
                      <a:lnTo>
                        <a:pt x="1653" y="586"/>
                      </a:lnTo>
                      <a:lnTo>
                        <a:pt x="1590" y="754"/>
                      </a:lnTo>
                      <a:lnTo>
                        <a:pt x="1402" y="963"/>
                      </a:lnTo>
                      <a:lnTo>
                        <a:pt x="1256" y="963"/>
                      </a:lnTo>
                      <a:lnTo>
                        <a:pt x="1130" y="838"/>
                      </a:lnTo>
                      <a:lnTo>
                        <a:pt x="1130" y="733"/>
                      </a:lnTo>
                      <a:lnTo>
                        <a:pt x="837" y="440"/>
                      </a:lnTo>
                      <a:lnTo>
                        <a:pt x="837" y="294"/>
                      </a:lnTo>
                      <a:lnTo>
                        <a:pt x="774" y="294"/>
                      </a:lnTo>
                      <a:lnTo>
                        <a:pt x="670" y="398"/>
                      </a:lnTo>
                      <a:lnTo>
                        <a:pt x="523" y="419"/>
                      </a:lnTo>
                      <a:lnTo>
                        <a:pt x="460" y="461"/>
                      </a:lnTo>
                      <a:lnTo>
                        <a:pt x="335" y="461"/>
                      </a:lnTo>
                      <a:lnTo>
                        <a:pt x="251" y="607"/>
                      </a:lnTo>
                      <a:lnTo>
                        <a:pt x="293" y="733"/>
                      </a:lnTo>
                      <a:lnTo>
                        <a:pt x="230" y="712"/>
                      </a:lnTo>
                      <a:lnTo>
                        <a:pt x="230" y="921"/>
                      </a:lnTo>
                      <a:lnTo>
                        <a:pt x="84" y="1110"/>
                      </a:lnTo>
                      <a:lnTo>
                        <a:pt x="84" y="1214"/>
                      </a:lnTo>
                      <a:lnTo>
                        <a:pt x="84" y="1319"/>
                      </a:lnTo>
                      <a:lnTo>
                        <a:pt x="0" y="1382"/>
                      </a:lnTo>
                      <a:lnTo>
                        <a:pt x="42" y="1674"/>
                      </a:lnTo>
                      <a:lnTo>
                        <a:pt x="126" y="1737"/>
                      </a:lnTo>
                      <a:lnTo>
                        <a:pt x="126" y="1758"/>
                      </a:lnTo>
                      <a:lnTo>
                        <a:pt x="230" y="1737"/>
                      </a:lnTo>
                      <a:lnTo>
                        <a:pt x="251" y="1591"/>
                      </a:lnTo>
                      <a:lnTo>
                        <a:pt x="440" y="1465"/>
                      </a:lnTo>
                      <a:lnTo>
                        <a:pt x="670" y="1382"/>
                      </a:lnTo>
                      <a:lnTo>
                        <a:pt x="879" y="1423"/>
                      </a:lnTo>
                      <a:lnTo>
                        <a:pt x="1025" y="1423"/>
                      </a:lnTo>
                      <a:lnTo>
                        <a:pt x="1088" y="1465"/>
                      </a:lnTo>
                      <a:lnTo>
                        <a:pt x="1235" y="1382"/>
                      </a:lnTo>
                      <a:lnTo>
                        <a:pt x="1339" y="1361"/>
                      </a:lnTo>
                      <a:lnTo>
                        <a:pt x="1360" y="1444"/>
                      </a:lnTo>
                      <a:lnTo>
                        <a:pt x="1465" y="1444"/>
                      </a:lnTo>
                      <a:lnTo>
                        <a:pt x="1548" y="1549"/>
                      </a:lnTo>
                      <a:lnTo>
                        <a:pt x="1716" y="1549"/>
                      </a:lnTo>
                      <a:lnTo>
                        <a:pt x="1779" y="1570"/>
                      </a:lnTo>
                      <a:lnTo>
                        <a:pt x="1967" y="1444"/>
                      </a:lnTo>
                      <a:lnTo>
                        <a:pt x="2176" y="1549"/>
                      </a:lnTo>
                      <a:lnTo>
                        <a:pt x="2344" y="1570"/>
                      </a:lnTo>
                      <a:lnTo>
                        <a:pt x="2511" y="1758"/>
                      </a:lnTo>
                      <a:lnTo>
                        <a:pt x="2637" y="1758"/>
                      </a:lnTo>
                      <a:lnTo>
                        <a:pt x="2762" y="1946"/>
                      </a:lnTo>
                      <a:lnTo>
                        <a:pt x="2929" y="1967"/>
                      </a:lnTo>
                      <a:lnTo>
                        <a:pt x="2971" y="1988"/>
                      </a:lnTo>
                      <a:lnTo>
                        <a:pt x="3160" y="1905"/>
                      </a:lnTo>
                      <a:lnTo>
                        <a:pt x="3390" y="1884"/>
                      </a:lnTo>
                      <a:lnTo>
                        <a:pt x="3432" y="1737"/>
                      </a:lnTo>
                      <a:lnTo>
                        <a:pt x="3536" y="1674"/>
                      </a:lnTo>
                      <a:lnTo>
                        <a:pt x="3578" y="1570"/>
                      </a:lnTo>
                      <a:lnTo>
                        <a:pt x="3662" y="1549"/>
                      </a:lnTo>
                      <a:lnTo>
                        <a:pt x="3662" y="1382"/>
                      </a:lnTo>
                      <a:lnTo>
                        <a:pt x="3578" y="1277"/>
                      </a:lnTo>
                      <a:lnTo>
                        <a:pt x="3494" y="1110"/>
                      </a:lnTo>
                      <a:lnTo>
                        <a:pt x="3473" y="1047"/>
                      </a:lnTo>
                      <a:lnTo>
                        <a:pt x="3390" y="921"/>
                      </a:lnTo>
                      <a:lnTo>
                        <a:pt x="3432" y="838"/>
                      </a:lnTo>
                      <a:lnTo>
                        <a:pt x="3369" y="733"/>
                      </a:lnTo>
                      <a:lnTo>
                        <a:pt x="3327" y="712"/>
                      </a:lnTo>
                      <a:lnTo>
                        <a:pt x="3348" y="649"/>
                      </a:lnTo>
                      <a:lnTo>
                        <a:pt x="3348" y="545"/>
                      </a:lnTo>
                      <a:lnTo>
                        <a:pt x="3055" y="503"/>
                      </a:lnTo>
                      <a:lnTo>
                        <a:pt x="2846" y="586"/>
                      </a:lnTo>
                      <a:lnTo>
                        <a:pt x="2762" y="461"/>
                      </a:lnTo>
                      <a:lnTo>
                        <a:pt x="2637" y="419"/>
                      </a:lnTo>
                      <a:lnTo>
                        <a:pt x="2595" y="273"/>
                      </a:lnTo>
                      <a:lnTo>
                        <a:pt x="2406" y="168"/>
                      </a:lnTo>
                      <a:lnTo>
                        <a:pt x="2344" y="168"/>
                      </a:lnTo>
                      <a:lnTo>
                        <a:pt x="2302" y="84"/>
                      </a:lnTo>
                      <a:lnTo>
                        <a:pt x="2218" y="1"/>
                      </a:lnTo>
                      <a:lnTo>
                        <a:pt x="2197" y="105"/>
                      </a:lnTo>
                      <a:lnTo>
                        <a:pt x="2113" y="126"/>
                      </a:lnTo>
                      <a:lnTo>
                        <a:pt x="196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9614;p35">
                  <a:extLst>
                    <a:ext uri="{FF2B5EF4-FFF2-40B4-BE49-F238E27FC236}">
                      <a16:creationId xmlns:a16="http://schemas.microsoft.com/office/drawing/2014/main" id="{9F8AA9AA-DB5C-3A9F-6503-13769DA4F49B}"/>
                    </a:ext>
                  </a:extLst>
                </p:cNvPr>
                <p:cNvSpPr/>
                <p:nvPr/>
              </p:nvSpPr>
              <p:spPr>
                <a:xfrm>
                  <a:off x="4755602" y="2113135"/>
                  <a:ext cx="80648" cy="5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" h="2093" extrusionOk="0">
                      <a:moveTo>
                        <a:pt x="1214" y="1"/>
                      </a:moveTo>
                      <a:lnTo>
                        <a:pt x="1110" y="22"/>
                      </a:lnTo>
                      <a:lnTo>
                        <a:pt x="963" y="105"/>
                      </a:lnTo>
                      <a:lnTo>
                        <a:pt x="900" y="63"/>
                      </a:lnTo>
                      <a:lnTo>
                        <a:pt x="754" y="63"/>
                      </a:lnTo>
                      <a:lnTo>
                        <a:pt x="545" y="22"/>
                      </a:lnTo>
                      <a:lnTo>
                        <a:pt x="315" y="105"/>
                      </a:lnTo>
                      <a:lnTo>
                        <a:pt x="126" y="231"/>
                      </a:lnTo>
                      <a:lnTo>
                        <a:pt x="105" y="377"/>
                      </a:lnTo>
                      <a:lnTo>
                        <a:pt x="1" y="398"/>
                      </a:lnTo>
                      <a:lnTo>
                        <a:pt x="1" y="586"/>
                      </a:lnTo>
                      <a:lnTo>
                        <a:pt x="63" y="712"/>
                      </a:lnTo>
                      <a:lnTo>
                        <a:pt x="1" y="796"/>
                      </a:lnTo>
                      <a:lnTo>
                        <a:pt x="22" y="817"/>
                      </a:lnTo>
                      <a:lnTo>
                        <a:pt x="231" y="754"/>
                      </a:lnTo>
                      <a:lnTo>
                        <a:pt x="398" y="1005"/>
                      </a:lnTo>
                      <a:lnTo>
                        <a:pt x="524" y="1047"/>
                      </a:lnTo>
                      <a:lnTo>
                        <a:pt x="733" y="1005"/>
                      </a:lnTo>
                      <a:lnTo>
                        <a:pt x="817" y="1047"/>
                      </a:lnTo>
                      <a:lnTo>
                        <a:pt x="838" y="1151"/>
                      </a:lnTo>
                      <a:lnTo>
                        <a:pt x="921" y="1172"/>
                      </a:lnTo>
                      <a:lnTo>
                        <a:pt x="963" y="1235"/>
                      </a:lnTo>
                      <a:lnTo>
                        <a:pt x="921" y="1340"/>
                      </a:lnTo>
                      <a:lnTo>
                        <a:pt x="921" y="1549"/>
                      </a:lnTo>
                      <a:lnTo>
                        <a:pt x="1047" y="1528"/>
                      </a:lnTo>
                      <a:lnTo>
                        <a:pt x="1172" y="1633"/>
                      </a:lnTo>
                      <a:lnTo>
                        <a:pt x="1256" y="1633"/>
                      </a:lnTo>
                      <a:lnTo>
                        <a:pt x="1319" y="1863"/>
                      </a:lnTo>
                      <a:lnTo>
                        <a:pt x="1319" y="1988"/>
                      </a:lnTo>
                      <a:lnTo>
                        <a:pt x="1361" y="2093"/>
                      </a:lnTo>
                      <a:lnTo>
                        <a:pt x="1486" y="2009"/>
                      </a:lnTo>
                      <a:lnTo>
                        <a:pt x="1696" y="1947"/>
                      </a:lnTo>
                      <a:lnTo>
                        <a:pt x="1863" y="2009"/>
                      </a:lnTo>
                      <a:lnTo>
                        <a:pt x="2009" y="1947"/>
                      </a:lnTo>
                      <a:lnTo>
                        <a:pt x="2114" y="1947"/>
                      </a:lnTo>
                      <a:lnTo>
                        <a:pt x="2051" y="1779"/>
                      </a:lnTo>
                      <a:lnTo>
                        <a:pt x="2219" y="1758"/>
                      </a:lnTo>
                      <a:lnTo>
                        <a:pt x="2281" y="1633"/>
                      </a:lnTo>
                      <a:lnTo>
                        <a:pt x="2386" y="1570"/>
                      </a:lnTo>
                      <a:lnTo>
                        <a:pt x="2407" y="1654"/>
                      </a:lnTo>
                      <a:lnTo>
                        <a:pt x="2532" y="1654"/>
                      </a:lnTo>
                      <a:lnTo>
                        <a:pt x="2532" y="1528"/>
                      </a:lnTo>
                      <a:lnTo>
                        <a:pt x="2386" y="1444"/>
                      </a:lnTo>
                      <a:lnTo>
                        <a:pt x="2428" y="1277"/>
                      </a:lnTo>
                      <a:lnTo>
                        <a:pt x="2512" y="1256"/>
                      </a:lnTo>
                      <a:lnTo>
                        <a:pt x="2616" y="1068"/>
                      </a:lnTo>
                      <a:lnTo>
                        <a:pt x="2825" y="963"/>
                      </a:lnTo>
                      <a:lnTo>
                        <a:pt x="2825" y="858"/>
                      </a:lnTo>
                      <a:lnTo>
                        <a:pt x="2721" y="817"/>
                      </a:lnTo>
                      <a:lnTo>
                        <a:pt x="2846" y="628"/>
                      </a:lnTo>
                      <a:lnTo>
                        <a:pt x="2804" y="607"/>
                      </a:lnTo>
                      <a:lnTo>
                        <a:pt x="2637" y="586"/>
                      </a:lnTo>
                      <a:lnTo>
                        <a:pt x="2512" y="398"/>
                      </a:lnTo>
                      <a:lnTo>
                        <a:pt x="2386" y="398"/>
                      </a:lnTo>
                      <a:lnTo>
                        <a:pt x="2219" y="210"/>
                      </a:lnTo>
                      <a:lnTo>
                        <a:pt x="2051" y="189"/>
                      </a:lnTo>
                      <a:lnTo>
                        <a:pt x="1842" y="84"/>
                      </a:lnTo>
                      <a:lnTo>
                        <a:pt x="1654" y="210"/>
                      </a:lnTo>
                      <a:lnTo>
                        <a:pt x="1591" y="189"/>
                      </a:lnTo>
                      <a:lnTo>
                        <a:pt x="1423" y="189"/>
                      </a:lnTo>
                      <a:lnTo>
                        <a:pt x="1340" y="84"/>
                      </a:lnTo>
                      <a:lnTo>
                        <a:pt x="1235" y="84"/>
                      </a:lnTo>
                      <a:lnTo>
                        <a:pt x="121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9615;p35">
                  <a:extLst>
                    <a:ext uri="{FF2B5EF4-FFF2-40B4-BE49-F238E27FC236}">
                      <a16:creationId xmlns:a16="http://schemas.microsoft.com/office/drawing/2014/main" id="{7CC241CA-5900-C038-3F55-A87FBE28D4C2}"/>
                    </a:ext>
                  </a:extLst>
                </p:cNvPr>
                <p:cNvSpPr/>
                <p:nvPr/>
              </p:nvSpPr>
              <p:spPr>
                <a:xfrm>
                  <a:off x="4794128" y="2117111"/>
                  <a:ext cx="136963" cy="10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5" h="3746" extrusionOk="0">
                      <a:moveTo>
                        <a:pt x="2470" y="0"/>
                      </a:moveTo>
                      <a:lnTo>
                        <a:pt x="2323" y="84"/>
                      </a:lnTo>
                      <a:lnTo>
                        <a:pt x="2219" y="42"/>
                      </a:lnTo>
                      <a:lnTo>
                        <a:pt x="2093" y="63"/>
                      </a:lnTo>
                      <a:lnTo>
                        <a:pt x="2051" y="167"/>
                      </a:lnTo>
                      <a:lnTo>
                        <a:pt x="1947" y="230"/>
                      </a:lnTo>
                      <a:lnTo>
                        <a:pt x="1905" y="377"/>
                      </a:lnTo>
                      <a:lnTo>
                        <a:pt x="1675" y="398"/>
                      </a:lnTo>
                      <a:lnTo>
                        <a:pt x="1486" y="481"/>
                      </a:lnTo>
                      <a:lnTo>
                        <a:pt x="1361" y="670"/>
                      </a:lnTo>
                      <a:lnTo>
                        <a:pt x="1465" y="711"/>
                      </a:lnTo>
                      <a:lnTo>
                        <a:pt x="1465" y="816"/>
                      </a:lnTo>
                      <a:lnTo>
                        <a:pt x="1256" y="921"/>
                      </a:lnTo>
                      <a:lnTo>
                        <a:pt x="1152" y="1109"/>
                      </a:lnTo>
                      <a:lnTo>
                        <a:pt x="1068" y="1130"/>
                      </a:lnTo>
                      <a:lnTo>
                        <a:pt x="1026" y="1297"/>
                      </a:lnTo>
                      <a:lnTo>
                        <a:pt x="1172" y="1381"/>
                      </a:lnTo>
                      <a:lnTo>
                        <a:pt x="1172" y="1507"/>
                      </a:lnTo>
                      <a:lnTo>
                        <a:pt x="1047" y="1507"/>
                      </a:lnTo>
                      <a:lnTo>
                        <a:pt x="1026" y="1423"/>
                      </a:lnTo>
                      <a:lnTo>
                        <a:pt x="921" y="1486"/>
                      </a:lnTo>
                      <a:lnTo>
                        <a:pt x="859" y="1611"/>
                      </a:lnTo>
                      <a:lnTo>
                        <a:pt x="691" y="1632"/>
                      </a:lnTo>
                      <a:lnTo>
                        <a:pt x="754" y="1800"/>
                      </a:lnTo>
                      <a:lnTo>
                        <a:pt x="649" y="1800"/>
                      </a:lnTo>
                      <a:lnTo>
                        <a:pt x="503" y="1862"/>
                      </a:lnTo>
                      <a:lnTo>
                        <a:pt x="336" y="1800"/>
                      </a:lnTo>
                      <a:lnTo>
                        <a:pt x="126" y="1862"/>
                      </a:lnTo>
                      <a:lnTo>
                        <a:pt x="1" y="1946"/>
                      </a:lnTo>
                      <a:lnTo>
                        <a:pt x="22" y="2009"/>
                      </a:lnTo>
                      <a:lnTo>
                        <a:pt x="126" y="2260"/>
                      </a:lnTo>
                      <a:lnTo>
                        <a:pt x="210" y="2385"/>
                      </a:lnTo>
                      <a:lnTo>
                        <a:pt x="231" y="2532"/>
                      </a:lnTo>
                      <a:lnTo>
                        <a:pt x="294" y="2574"/>
                      </a:lnTo>
                      <a:lnTo>
                        <a:pt x="294" y="2950"/>
                      </a:lnTo>
                      <a:lnTo>
                        <a:pt x="189" y="2992"/>
                      </a:lnTo>
                      <a:lnTo>
                        <a:pt x="105" y="3118"/>
                      </a:lnTo>
                      <a:lnTo>
                        <a:pt x="126" y="3306"/>
                      </a:lnTo>
                      <a:lnTo>
                        <a:pt x="273" y="3494"/>
                      </a:lnTo>
                      <a:lnTo>
                        <a:pt x="273" y="3536"/>
                      </a:lnTo>
                      <a:lnTo>
                        <a:pt x="336" y="3536"/>
                      </a:lnTo>
                      <a:lnTo>
                        <a:pt x="524" y="3620"/>
                      </a:lnTo>
                      <a:lnTo>
                        <a:pt x="628" y="3578"/>
                      </a:lnTo>
                      <a:lnTo>
                        <a:pt x="1047" y="3515"/>
                      </a:lnTo>
                      <a:lnTo>
                        <a:pt x="1235" y="3515"/>
                      </a:lnTo>
                      <a:lnTo>
                        <a:pt x="1340" y="3411"/>
                      </a:lnTo>
                      <a:lnTo>
                        <a:pt x="1424" y="3411"/>
                      </a:lnTo>
                      <a:lnTo>
                        <a:pt x="1549" y="3494"/>
                      </a:lnTo>
                      <a:lnTo>
                        <a:pt x="1884" y="3536"/>
                      </a:lnTo>
                      <a:lnTo>
                        <a:pt x="2009" y="3620"/>
                      </a:lnTo>
                      <a:lnTo>
                        <a:pt x="2051" y="3683"/>
                      </a:lnTo>
                      <a:lnTo>
                        <a:pt x="2260" y="3599"/>
                      </a:lnTo>
                      <a:lnTo>
                        <a:pt x="2365" y="3683"/>
                      </a:lnTo>
                      <a:lnTo>
                        <a:pt x="2428" y="3683"/>
                      </a:lnTo>
                      <a:lnTo>
                        <a:pt x="2470" y="3620"/>
                      </a:lnTo>
                      <a:lnTo>
                        <a:pt x="2637" y="3641"/>
                      </a:lnTo>
                      <a:lnTo>
                        <a:pt x="2721" y="3704"/>
                      </a:lnTo>
                      <a:lnTo>
                        <a:pt x="2909" y="3599"/>
                      </a:lnTo>
                      <a:lnTo>
                        <a:pt x="3056" y="3599"/>
                      </a:lnTo>
                      <a:lnTo>
                        <a:pt x="3097" y="3724"/>
                      </a:lnTo>
                      <a:lnTo>
                        <a:pt x="3202" y="3745"/>
                      </a:lnTo>
                      <a:lnTo>
                        <a:pt x="3307" y="3620"/>
                      </a:lnTo>
                      <a:lnTo>
                        <a:pt x="3411" y="3599"/>
                      </a:lnTo>
                      <a:lnTo>
                        <a:pt x="3516" y="3683"/>
                      </a:lnTo>
                      <a:lnTo>
                        <a:pt x="3662" y="3620"/>
                      </a:lnTo>
                      <a:lnTo>
                        <a:pt x="3767" y="3704"/>
                      </a:lnTo>
                      <a:lnTo>
                        <a:pt x="3893" y="3704"/>
                      </a:lnTo>
                      <a:lnTo>
                        <a:pt x="3893" y="3494"/>
                      </a:lnTo>
                      <a:lnTo>
                        <a:pt x="3997" y="3285"/>
                      </a:lnTo>
                      <a:lnTo>
                        <a:pt x="4165" y="3264"/>
                      </a:lnTo>
                      <a:lnTo>
                        <a:pt x="4395" y="3201"/>
                      </a:lnTo>
                      <a:lnTo>
                        <a:pt x="4416" y="3201"/>
                      </a:lnTo>
                      <a:lnTo>
                        <a:pt x="4416" y="3055"/>
                      </a:lnTo>
                      <a:lnTo>
                        <a:pt x="4290" y="2908"/>
                      </a:lnTo>
                      <a:lnTo>
                        <a:pt x="4311" y="2762"/>
                      </a:lnTo>
                      <a:lnTo>
                        <a:pt x="4185" y="2574"/>
                      </a:lnTo>
                      <a:lnTo>
                        <a:pt x="4185" y="2427"/>
                      </a:lnTo>
                      <a:lnTo>
                        <a:pt x="4248" y="2344"/>
                      </a:lnTo>
                      <a:lnTo>
                        <a:pt x="4374" y="2448"/>
                      </a:lnTo>
                      <a:lnTo>
                        <a:pt x="4667" y="2427"/>
                      </a:lnTo>
                      <a:lnTo>
                        <a:pt x="4771" y="2218"/>
                      </a:lnTo>
                      <a:lnTo>
                        <a:pt x="4834" y="2155"/>
                      </a:lnTo>
                      <a:lnTo>
                        <a:pt x="4688" y="2051"/>
                      </a:lnTo>
                      <a:lnTo>
                        <a:pt x="4688" y="1946"/>
                      </a:lnTo>
                      <a:lnTo>
                        <a:pt x="4457" y="1758"/>
                      </a:lnTo>
                      <a:lnTo>
                        <a:pt x="4269" y="1716"/>
                      </a:lnTo>
                      <a:lnTo>
                        <a:pt x="4206" y="1527"/>
                      </a:lnTo>
                      <a:lnTo>
                        <a:pt x="4102" y="1423"/>
                      </a:lnTo>
                      <a:lnTo>
                        <a:pt x="3955" y="1214"/>
                      </a:lnTo>
                      <a:lnTo>
                        <a:pt x="3872" y="1046"/>
                      </a:lnTo>
                      <a:lnTo>
                        <a:pt x="3746" y="921"/>
                      </a:lnTo>
                      <a:lnTo>
                        <a:pt x="3746" y="753"/>
                      </a:lnTo>
                      <a:lnTo>
                        <a:pt x="3662" y="649"/>
                      </a:lnTo>
                      <a:lnTo>
                        <a:pt x="3683" y="481"/>
                      </a:lnTo>
                      <a:lnTo>
                        <a:pt x="3662" y="356"/>
                      </a:lnTo>
                      <a:lnTo>
                        <a:pt x="3411" y="272"/>
                      </a:lnTo>
                      <a:lnTo>
                        <a:pt x="3328" y="272"/>
                      </a:lnTo>
                      <a:lnTo>
                        <a:pt x="3265" y="167"/>
                      </a:lnTo>
                      <a:lnTo>
                        <a:pt x="3097" y="230"/>
                      </a:lnTo>
                      <a:lnTo>
                        <a:pt x="2930" y="356"/>
                      </a:lnTo>
                      <a:lnTo>
                        <a:pt x="2825" y="147"/>
                      </a:lnTo>
                      <a:lnTo>
                        <a:pt x="2721" y="147"/>
                      </a:lnTo>
                      <a:lnTo>
                        <a:pt x="2574" y="188"/>
                      </a:lnTo>
                      <a:lnTo>
                        <a:pt x="247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9616;p35">
                  <a:extLst>
                    <a:ext uri="{FF2B5EF4-FFF2-40B4-BE49-F238E27FC236}">
                      <a16:creationId xmlns:a16="http://schemas.microsoft.com/office/drawing/2014/main" id="{C053B3C2-74CE-84D0-5F77-81F60CF6D6EE}"/>
                    </a:ext>
                  </a:extLst>
                </p:cNvPr>
                <p:cNvSpPr/>
                <p:nvPr/>
              </p:nvSpPr>
              <p:spPr>
                <a:xfrm>
                  <a:off x="4699881" y="2281795"/>
                  <a:ext cx="94274" cy="5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156" extrusionOk="0">
                      <a:moveTo>
                        <a:pt x="2993" y="1"/>
                      </a:moveTo>
                      <a:lnTo>
                        <a:pt x="2867" y="64"/>
                      </a:lnTo>
                      <a:lnTo>
                        <a:pt x="2679" y="43"/>
                      </a:lnTo>
                      <a:lnTo>
                        <a:pt x="2449" y="43"/>
                      </a:lnTo>
                      <a:lnTo>
                        <a:pt x="2302" y="22"/>
                      </a:lnTo>
                      <a:lnTo>
                        <a:pt x="2135" y="43"/>
                      </a:lnTo>
                      <a:lnTo>
                        <a:pt x="2030" y="210"/>
                      </a:lnTo>
                      <a:lnTo>
                        <a:pt x="1926" y="273"/>
                      </a:lnTo>
                      <a:lnTo>
                        <a:pt x="1926" y="377"/>
                      </a:lnTo>
                      <a:lnTo>
                        <a:pt x="1758" y="210"/>
                      </a:lnTo>
                      <a:lnTo>
                        <a:pt x="1549" y="357"/>
                      </a:lnTo>
                      <a:lnTo>
                        <a:pt x="1403" y="419"/>
                      </a:lnTo>
                      <a:lnTo>
                        <a:pt x="1403" y="545"/>
                      </a:lnTo>
                      <a:lnTo>
                        <a:pt x="1089" y="566"/>
                      </a:lnTo>
                      <a:lnTo>
                        <a:pt x="880" y="629"/>
                      </a:lnTo>
                      <a:lnTo>
                        <a:pt x="691" y="587"/>
                      </a:lnTo>
                      <a:lnTo>
                        <a:pt x="294" y="357"/>
                      </a:lnTo>
                      <a:lnTo>
                        <a:pt x="294" y="440"/>
                      </a:lnTo>
                      <a:lnTo>
                        <a:pt x="315" y="566"/>
                      </a:lnTo>
                      <a:lnTo>
                        <a:pt x="294" y="670"/>
                      </a:lnTo>
                      <a:lnTo>
                        <a:pt x="64" y="670"/>
                      </a:lnTo>
                      <a:lnTo>
                        <a:pt x="43" y="733"/>
                      </a:lnTo>
                      <a:lnTo>
                        <a:pt x="147" y="838"/>
                      </a:lnTo>
                      <a:lnTo>
                        <a:pt x="85" y="984"/>
                      </a:lnTo>
                      <a:lnTo>
                        <a:pt x="64" y="1089"/>
                      </a:lnTo>
                      <a:lnTo>
                        <a:pt x="147" y="1193"/>
                      </a:lnTo>
                      <a:lnTo>
                        <a:pt x="43" y="1298"/>
                      </a:lnTo>
                      <a:lnTo>
                        <a:pt x="1" y="1298"/>
                      </a:lnTo>
                      <a:lnTo>
                        <a:pt x="168" y="1486"/>
                      </a:lnTo>
                      <a:lnTo>
                        <a:pt x="189" y="1675"/>
                      </a:lnTo>
                      <a:lnTo>
                        <a:pt x="273" y="1696"/>
                      </a:lnTo>
                      <a:lnTo>
                        <a:pt x="524" y="1905"/>
                      </a:lnTo>
                      <a:lnTo>
                        <a:pt x="629" y="1947"/>
                      </a:lnTo>
                      <a:lnTo>
                        <a:pt x="733" y="2030"/>
                      </a:lnTo>
                      <a:lnTo>
                        <a:pt x="1026" y="2093"/>
                      </a:lnTo>
                      <a:lnTo>
                        <a:pt x="1235" y="2156"/>
                      </a:lnTo>
                      <a:lnTo>
                        <a:pt x="1340" y="2030"/>
                      </a:lnTo>
                      <a:lnTo>
                        <a:pt x="1403" y="2051"/>
                      </a:lnTo>
                      <a:lnTo>
                        <a:pt x="1466" y="1989"/>
                      </a:lnTo>
                      <a:lnTo>
                        <a:pt x="1612" y="1926"/>
                      </a:lnTo>
                      <a:lnTo>
                        <a:pt x="1717" y="1926"/>
                      </a:lnTo>
                      <a:lnTo>
                        <a:pt x="1738" y="1884"/>
                      </a:lnTo>
                      <a:lnTo>
                        <a:pt x="1863" y="1779"/>
                      </a:lnTo>
                      <a:lnTo>
                        <a:pt x="1968" y="1800"/>
                      </a:lnTo>
                      <a:lnTo>
                        <a:pt x="2072" y="1821"/>
                      </a:lnTo>
                      <a:lnTo>
                        <a:pt x="2156" y="1842"/>
                      </a:lnTo>
                      <a:lnTo>
                        <a:pt x="2282" y="1717"/>
                      </a:lnTo>
                      <a:lnTo>
                        <a:pt x="2386" y="1696"/>
                      </a:lnTo>
                      <a:lnTo>
                        <a:pt x="2449" y="1591"/>
                      </a:lnTo>
                      <a:lnTo>
                        <a:pt x="2595" y="1612"/>
                      </a:lnTo>
                      <a:lnTo>
                        <a:pt x="2700" y="1507"/>
                      </a:lnTo>
                      <a:lnTo>
                        <a:pt x="2679" y="1403"/>
                      </a:lnTo>
                      <a:lnTo>
                        <a:pt x="2888" y="1089"/>
                      </a:lnTo>
                      <a:lnTo>
                        <a:pt x="3014" y="754"/>
                      </a:lnTo>
                      <a:lnTo>
                        <a:pt x="3118" y="524"/>
                      </a:lnTo>
                      <a:lnTo>
                        <a:pt x="3286" y="482"/>
                      </a:lnTo>
                      <a:lnTo>
                        <a:pt x="3328" y="357"/>
                      </a:lnTo>
                      <a:lnTo>
                        <a:pt x="3307" y="336"/>
                      </a:lnTo>
                      <a:lnTo>
                        <a:pt x="3286" y="231"/>
                      </a:lnTo>
                      <a:lnTo>
                        <a:pt x="3118" y="126"/>
                      </a:lnTo>
                      <a:lnTo>
                        <a:pt x="299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9617;p35">
                  <a:extLst>
                    <a:ext uri="{FF2B5EF4-FFF2-40B4-BE49-F238E27FC236}">
                      <a16:creationId xmlns:a16="http://schemas.microsoft.com/office/drawing/2014/main" id="{0E1F8557-43B6-D898-6D00-BB74FED8696D}"/>
                    </a:ext>
                  </a:extLst>
                </p:cNvPr>
                <p:cNvSpPr/>
                <p:nvPr/>
              </p:nvSpPr>
              <p:spPr>
                <a:xfrm>
                  <a:off x="4707586" y="2264835"/>
                  <a:ext cx="81243" cy="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8" h="1256" extrusionOk="0">
                      <a:moveTo>
                        <a:pt x="2240" y="0"/>
                      </a:moveTo>
                      <a:lnTo>
                        <a:pt x="2177" y="21"/>
                      </a:lnTo>
                      <a:lnTo>
                        <a:pt x="2093" y="105"/>
                      </a:lnTo>
                      <a:lnTo>
                        <a:pt x="2010" y="42"/>
                      </a:lnTo>
                      <a:lnTo>
                        <a:pt x="1884" y="42"/>
                      </a:lnTo>
                      <a:lnTo>
                        <a:pt x="1779" y="21"/>
                      </a:lnTo>
                      <a:lnTo>
                        <a:pt x="1696" y="42"/>
                      </a:lnTo>
                      <a:lnTo>
                        <a:pt x="1612" y="147"/>
                      </a:lnTo>
                      <a:lnTo>
                        <a:pt x="1507" y="168"/>
                      </a:lnTo>
                      <a:lnTo>
                        <a:pt x="1486" y="147"/>
                      </a:lnTo>
                      <a:lnTo>
                        <a:pt x="1235" y="126"/>
                      </a:lnTo>
                      <a:lnTo>
                        <a:pt x="1089" y="230"/>
                      </a:lnTo>
                      <a:lnTo>
                        <a:pt x="942" y="251"/>
                      </a:lnTo>
                      <a:lnTo>
                        <a:pt x="775" y="419"/>
                      </a:lnTo>
                      <a:lnTo>
                        <a:pt x="566" y="440"/>
                      </a:lnTo>
                      <a:lnTo>
                        <a:pt x="336" y="523"/>
                      </a:lnTo>
                      <a:lnTo>
                        <a:pt x="294" y="460"/>
                      </a:lnTo>
                      <a:lnTo>
                        <a:pt x="147" y="481"/>
                      </a:lnTo>
                      <a:lnTo>
                        <a:pt x="22" y="565"/>
                      </a:lnTo>
                      <a:lnTo>
                        <a:pt x="1" y="565"/>
                      </a:lnTo>
                      <a:lnTo>
                        <a:pt x="1" y="753"/>
                      </a:lnTo>
                      <a:lnTo>
                        <a:pt x="22" y="984"/>
                      </a:lnTo>
                      <a:lnTo>
                        <a:pt x="419" y="1214"/>
                      </a:lnTo>
                      <a:lnTo>
                        <a:pt x="608" y="1256"/>
                      </a:lnTo>
                      <a:lnTo>
                        <a:pt x="817" y="1193"/>
                      </a:lnTo>
                      <a:lnTo>
                        <a:pt x="1131" y="1172"/>
                      </a:lnTo>
                      <a:lnTo>
                        <a:pt x="1131" y="1046"/>
                      </a:lnTo>
                      <a:lnTo>
                        <a:pt x="1277" y="984"/>
                      </a:lnTo>
                      <a:lnTo>
                        <a:pt x="1486" y="837"/>
                      </a:lnTo>
                      <a:lnTo>
                        <a:pt x="1654" y="1004"/>
                      </a:lnTo>
                      <a:lnTo>
                        <a:pt x="1654" y="900"/>
                      </a:lnTo>
                      <a:lnTo>
                        <a:pt x="1758" y="837"/>
                      </a:lnTo>
                      <a:lnTo>
                        <a:pt x="1863" y="670"/>
                      </a:lnTo>
                      <a:lnTo>
                        <a:pt x="2030" y="649"/>
                      </a:lnTo>
                      <a:lnTo>
                        <a:pt x="2177" y="670"/>
                      </a:lnTo>
                      <a:lnTo>
                        <a:pt x="2407" y="670"/>
                      </a:lnTo>
                      <a:lnTo>
                        <a:pt x="2595" y="691"/>
                      </a:lnTo>
                      <a:lnTo>
                        <a:pt x="2742" y="628"/>
                      </a:lnTo>
                      <a:lnTo>
                        <a:pt x="2763" y="419"/>
                      </a:lnTo>
                      <a:lnTo>
                        <a:pt x="2867" y="147"/>
                      </a:lnTo>
                      <a:lnTo>
                        <a:pt x="2637" y="21"/>
                      </a:lnTo>
                      <a:lnTo>
                        <a:pt x="2407" y="21"/>
                      </a:lnTo>
                      <a:lnTo>
                        <a:pt x="2344" y="42"/>
                      </a:lnTo>
                      <a:lnTo>
                        <a:pt x="224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9618;p35">
                  <a:extLst>
                    <a:ext uri="{FF2B5EF4-FFF2-40B4-BE49-F238E27FC236}">
                      <a16:creationId xmlns:a16="http://schemas.microsoft.com/office/drawing/2014/main" id="{0F8D1455-1CFB-AB24-E415-876168F12775}"/>
                    </a:ext>
                  </a:extLst>
                </p:cNvPr>
                <p:cNvSpPr/>
                <p:nvPr/>
              </p:nvSpPr>
              <p:spPr>
                <a:xfrm>
                  <a:off x="4750277" y="2397843"/>
                  <a:ext cx="30849" cy="5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2093" extrusionOk="0">
                      <a:moveTo>
                        <a:pt x="419" y="0"/>
                      </a:moveTo>
                      <a:lnTo>
                        <a:pt x="314" y="126"/>
                      </a:lnTo>
                      <a:lnTo>
                        <a:pt x="272" y="21"/>
                      </a:lnTo>
                      <a:lnTo>
                        <a:pt x="210" y="21"/>
                      </a:lnTo>
                      <a:lnTo>
                        <a:pt x="84" y="147"/>
                      </a:lnTo>
                      <a:lnTo>
                        <a:pt x="0" y="314"/>
                      </a:lnTo>
                      <a:lnTo>
                        <a:pt x="0" y="544"/>
                      </a:lnTo>
                      <a:lnTo>
                        <a:pt x="189" y="628"/>
                      </a:lnTo>
                      <a:lnTo>
                        <a:pt x="168" y="691"/>
                      </a:lnTo>
                      <a:lnTo>
                        <a:pt x="105" y="733"/>
                      </a:lnTo>
                      <a:lnTo>
                        <a:pt x="63" y="984"/>
                      </a:lnTo>
                      <a:lnTo>
                        <a:pt x="105" y="1172"/>
                      </a:lnTo>
                      <a:lnTo>
                        <a:pt x="63" y="1277"/>
                      </a:lnTo>
                      <a:lnTo>
                        <a:pt x="63" y="1423"/>
                      </a:lnTo>
                      <a:lnTo>
                        <a:pt x="147" y="1528"/>
                      </a:lnTo>
                      <a:lnTo>
                        <a:pt x="84" y="1674"/>
                      </a:lnTo>
                      <a:lnTo>
                        <a:pt x="147" y="1716"/>
                      </a:lnTo>
                      <a:lnTo>
                        <a:pt x="377" y="1737"/>
                      </a:lnTo>
                      <a:lnTo>
                        <a:pt x="482" y="2009"/>
                      </a:lnTo>
                      <a:lnTo>
                        <a:pt x="565" y="2093"/>
                      </a:lnTo>
                      <a:lnTo>
                        <a:pt x="628" y="2030"/>
                      </a:lnTo>
                      <a:lnTo>
                        <a:pt x="712" y="1883"/>
                      </a:lnTo>
                      <a:lnTo>
                        <a:pt x="733" y="1737"/>
                      </a:lnTo>
                      <a:lnTo>
                        <a:pt x="942" y="1674"/>
                      </a:lnTo>
                      <a:lnTo>
                        <a:pt x="1047" y="1507"/>
                      </a:lnTo>
                      <a:lnTo>
                        <a:pt x="1088" y="1360"/>
                      </a:lnTo>
                      <a:lnTo>
                        <a:pt x="942" y="1256"/>
                      </a:lnTo>
                      <a:lnTo>
                        <a:pt x="900" y="1109"/>
                      </a:lnTo>
                      <a:lnTo>
                        <a:pt x="795" y="963"/>
                      </a:lnTo>
                      <a:lnTo>
                        <a:pt x="775" y="753"/>
                      </a:lnTo>
                      <a:lnTo>
                        <a:pt x="795" y="544"/>
                      </a:lnTo>
                      <a:lnTo>
                        <a:pt x="775" y="481"/>
                      </a:lnTo>
                      <a:lnTo>
                        <a:pt x="775" y="335"/>
                      </a:lnTo>
                      <a:lnTo>
                        <a:pt x="712" y="230"/>
                      </a:lnTo>
                      <a:lnTo>
                        <a:pt x="607" y="147"/>
                      </a:lnTo>
                      <a:lnTo>
                        <a:pt x="565" y="147"/>
                      </a:lnTo>
                      <a:lnTo>
                        <a:pt x="482" y="21"/>
                      </a:lnTo>
                      <a:lnTo>
                        <a:pt x="419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" name="Google Shape;9619;p35">
                  <a:extLst>
                    <a:ext uri="{FF2B5EF4-FFF2-40B4-BE49-F238E27FC236}">
                      <a16:creationId xmlns:a16="http://schemas.microsoft.com/office/drawing/2014/main" id="{9DAE456E-378E-46FF-0118-99B99C30CBBA}"/>
                    </a:ext>
                  </a:extLst>
                </p:cNvPr>
                <p:cNvSpPr/>
                <p:nvPr/>
              </p:nvSpPr>
              <p:spPr>
                <a:xfrm>
                  <a:off x="4735461" y="2376905"/>
                  <a:ext cx="29659" cy="3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319" extrusionOk="0">
                      <a:moveTo>
                        <a:pt x="293" y="0"/>
                      </a:moveTo>
                      <a:lnTo>
                        <a:pt x="210" y="63"/>
                      </a:lnTo>
                      <a:lnTo>
                        <a:pt x="210" y="167"/>
                      </a:lnTo>
                      <a:lnTo>
                        <a:pt x="314" y="209"/>
                      </a:lnTo>
                      <a:lnTo>
                        <a:pt x="356" y="293"/>
                      </a:lnTo>
                      <a:lnTo>
                        <a:pt x="272" y="356"/>
                      </a:lnTo>
                      <a:lnTo>
                        <a:pt x="189" y="356"/>
                      </a:lnTo>
                      <a:lnTo>
                        <a:pt x="147" y="481"/>
                      </a:lnTo>
                      <a:lnTo>
                        <a:pt x="147" y="628"/>
                      </a:lnTo>
                      <a:lnTo>
                        <a:pt x="84" y="732"/>
                      </a:lnTo>
                      <a:lnTo>
                        <a:pt x="0" y="795"/>
                      </a:lnTo>
                      <a:lnTo>
                        <a:pt x="63" y="837"/>
                      </a:lnTo>
                      <a:lnTo>
                        <a:pt x="168" y="879"/>
                      </a:lnTo>
                      <a:lnTo>
                        <a:pt x="377" y="1151"/>
                      </a:lnTo>
                      <a:lnTo>
                        <a:pt x="398" y="1235"/>
                      </a:lnTo>
                      <a:lnTo>
                        <a:pt x="523" y="1318"/>
                      </a:lnTo>
                      <a:lnTo>
                        <a:pt x="523" y="1088"/>
                      </a:lnTo>
                      <a:lnTo>
                        <a:pt x="607" y="921"/>
                      </a:lnTo>
                      <a:lnTo>
                        <a:pt x="733" y="795"/>
                      </a:lnTo>
                      <a:lnTo>
                        <a:pt x="795" y="795"/>
                      </a:lnTo>
                      <a:lnTo>
                        <a:pt x="837" y="900"/>
                      </a:lnTo>
                      <a:lnTo>
                        <a:pt x="942" y="774"/>
                      </a:lnTo>
                      <a:lnTo>
                        <a:pt x="984" y="711"/>
                      </a:lnTo>
                      <a:lnTo>
                        <a:pt x="1046" y="628"/>
                      </a:lnTo>
                      <a:lnTo>
                        <a:pt x="1046" y="502"/>
                      </a:lnTo>
                      <a:lnTo>
                        <a:pt x="900" y="481"/>
                      </a:lnTo>
                      <a:lnTo>
                        <a:pt x="816" y="398"/>
                      </a:lnTo>
                      <a:lnTo>
                        <a:pt x="691" y="398"/>
                      </a:lnTo>
                      <a:lnTo>
                        <a:pt x="628" y="314"/>
                      </a:lnTo>
                      <a:lnTo>
                        <a:pt x="628" y="251"/>
                      </a:lnTo>
                      <a:lnTo>
                        <a:pt x="502" y="105"/>
                      </a:lnTo>
                      <a:lnTo>
                        <a:pt x="502" y="146"/>
                      </a:lnTo>
                      <a:lnTo>
                        <a:pt x="398" y="84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9620;p35">
                  <a:extLst>
                    <a:ext uri="{FF2B5EF4-FFF2-40B4-BE49-F238E27FC236}">
                      <a16:creationId xmlns:a16="http://schemas.microsoft.com/office/drawing/2014/main" id="{F4BA529D-1C2F-8A69-885B-E5E8961F7CC0}"/>
                    </a:ext>
                  </a:extLst>
                </p:cNvPr>
                <p:cNvSpPr/>
                <p:nvPr/>
              </p:nvSpPr>
              <p:spPr>
                <a:xfrm>
                  <a:off x="4691015" y="2346906"/>
                  <a:ext cx="61669" cy="51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905" extrusionOk="0">
                      <a:moveTo>
                        <a:pt x="105" y="0"/>
                      </a:moveTo>
                      <a:lnTo>
                        <a:pt x="63" y="42"/>
                      </a:lnTo>
                      <a:lnTo>
                        <a:pt x="63" y="167"/>
                      </a:lnTo>
                      <a:lnTo>
                        <a:pt x="0" y="230"/>
                      </a:lnTo>
                      <a:lnTo>
                        <a:pt x="42" y="314"/>
                      </a:lnTo>
                      <a:lnTo>
                        <a:pt x="84" y="314"/>
                      </a:lnTo>
                      <a:lnTo>
                        <a:pt x="209" y="439"/>
                      </a:lnTo>
                      <a:lnTo>
                        <a:pt x="251" y="544"/>
                      </a:lnTo>
                      <a:lnTo>
                        <a:pt x="314" y="649"/>
                      </a:lnTo>
                      <a:lnTo>
                        <a:pt x="272" y="670"/>
                      </a:lnTo>
                      <a:lnTo>
                        <a:pt x="293" y="753"/>
                      </a:lnTo>
                      <a:lnTo>
                        <a:pt x="774" y="1151"/>
                      </a:lnTo>
                      <a:lnTo>
                        <a:pt x="1151" y="1611"/>
                      </a:lnTo>
                      <a:lnTo>
                        <a:pt x="1109" y="1695"/>
                      </a:lnTo>
                      <a:lnTo>
                        <a:pt x="1193" y="1716"/>
                      </a:lnTo>
                      <a:lnTo>
                        <a:pt x="1402" y="1737"/>
                      </a:lnTo>
                      <a:lnTo>
                        <a:pt x="1465" y="1716"/>
                      </a:lnTo>
                      <a:lnTo>
                        <a:pt x="1569" y="1904"/>
                      </a:lnTo>
                      <a:lnTo>
                        <a:pt x="1653" y="1841"/>
                      </a:lnTo>
                      <a:lnTo>
                        <a:pt x="1716" y="1737"/>
                      </a:lnTo>
                      <a:lnTo>
                        <a:pt x="1716" y="1590"/>
                      </a:lnTo>
                      <a:lnTo>
                        <a:pt x="1758" y="1465"/>
                      </a:lnTo>
                      <a:lnTo>
                        <a:pt x="1841" y="1465"/>
                      </a:lnTo>
                      <a:lnTo>
                        <a:pt x="1925" y="1402"/>
                      </a:lnTo>
                      <a:lnTo>
                        <a:pt x="1883" y="1318"/>
                      </a:lnTo>
                      <a:lnTo>
                        <a:pt x="1779" y="1276"/>
                      </a:lnTo>
                      <a:lnTo>
                        <a:pt x="1779" y="1172"/>
                      </a:lnTo>
                      <a:lnTo>
                        <a:pt x="1862" y="1109"/>
                      </a:lnTo>
                      <a:lnTo>
                        <a:pt x="1967" y="1193"/>
                      </a:lnTo>
                      <a:lnTo>
                        <a:pt x="2071" y="1255"/>
                      </a:lnTo>
                      <a:lnTo>
                        <a:pt x="2134" y="1193"/>
                      </a:lnTo>
                      <a:lnTo>
                        <a:pt x="1988" y="1046"/>
                      </a:lnTo>
                      <a:lnTo>
                        <a:pt x="1988" y="900"/>
                      </a:lnTo>
                      <a:lnTo>
                        <a:pt x="2051" y="879"/>
                      </a:lnTo>
                      <a:lnTo>
                        <a:pt x="2155" y="942"/>
                      </a:lnTo>
                      <a:lnTo>
                        <a:pt x="2176" y="858"/>
                      </a:lnTo>
                      <a:lnTo>
                        <a:pt x="2134" y="795"/>
                      </a:lnTo>
                      <a:lnTo>
                        <a:pt x="2030" y="774"/>
                      </a:lnTo>
                      <a:lnTo>
                        <a:pt x="1862" y="649"/>
                      </a:lnTo>
                      <a:lnTo>
                        <a:pt x="1862" y="565"/>
                      </a:lnTo>
                      <a:lnTo>
                        <a:pt x="1967" y="419"/>
                      </a:lnTo>
                      <a:lnTo>
                        <a:pt x="1988" y="251"/>
                      </a:lnTo>
                      <a:lnTo>
                        <a:pt x="1925" y="251"/>
                      </a:lnTo>
                      <a:lnTo>
                        <a:pt x="1862" y="272"/>
                      </a:lnTo>
                      <a:lnTo>
                        <a:pt x="1820" y="230"/>
                      </a:lnTo>
                      <a:lnTo>
                        <a:pt x="1653" y="230"/>
                      </a:lnTo>
                      <a:lnTo>
                        <a:pt x="1548" y="126"/>
                      </a:lnTo>
                      <a:lnTo>
                        <a:pt x="1465" y="147"/>
                      </a:lnTo>
                      <a:lnTo>
                        <a:pt x="1339" y="105"/>
                      </a:lnTo>
                      <a:lnTo>
                        <a:pt x="1214" y="126"/>
                      </a:lnTo>
                      <a:lnTo>
                        <a:pt x="1193" y="63"/>
                      </a:lnTo>
                      <a:lnTo>
                        <a:pt x="1088" y="126"/>
                      </a:lnTo>
                      <a:lnTo>
                        <a:pt x="942" y="63"/>
                      </a:lnTo>
                      <a:lnTo>
                        <a:pt x="900" y="126"/>
                      </a:lnTo>
                      <a:lnTo>
                        <a:pt x="837" y="21"/>
                      </a:lnTo>
                      <a:lnTo>
                        <a:pt x="732" y="0"/>
                      </a:lnTo>
                      <a:lnTo>
                        <a:pt x="690" y="42"/>
                      </a:lnTo>
                      <a:lnTo>
                        <a:pt x="607" y="0"/>
                      </a:lnTo>
                      <a:lnTo>
                        <a:pt x="565" y="63"/>
                      </a:lnTo>
                      <a:lnTo>
                        <a:pt x="481" y="42"/>
                      </a:lnTo>
                      <a:lnTo>
                        <a:pt x="377" y="63"/>
                      </a:lnTo>
                      <a:lnTo>
                        <a:pt x="377" y="147"/>
                      </a:lnTo>
                      <a:lnTo>
                        <a:pt x="293" y="167"/>
                      </a:lnTo>
                      <a:lnTo>
                        <a:pt x="251" y="105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" name="Google Shape;9621;p35">
                  <a:extLst>
                    <a:ext uri="{FF2B5EF4-FFF2-40B4-BE49-F238E27FC236}">
                      <a16:creationId xmlns:a16="http://schemas.microsoft.com/office/drawing/2014/main" id="{7F410CE3-08B7-D61F-4666-3FBDF5A0E3DD}"/>
                    </a:ext>
                  </a:extLst>
                </p:cNvPr>
                <p:cNvSpPr/>
                <p:nvPr/>
              </p:nvSpPr>
              <p:spPr>
                <a:xfrm>
                  <a:off x="4657219" y="2316907"/>
                  <a:ext cx="48043" cy="28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068" extrusionOk="0">
                      <a:moveTo>
                        <a:pt x="1507" y="0"/>
                      </a:moveTo>
                      <a:lnTo>
                        <a:pt x="1381" y="63"/>
                      </a:lnTo>
                      <a:lnTo>
                        <a:pt x="1130" y="209"/>
                      </a:lnTo>
                      <a:lnTo>
                        <a:pt x="1067" y="188"/>
                      </a:lnTo>
                      <a:lnTo>
                        <a:pt x="984" y="209"/>
                      </a:lnTo>
                      <a:lnTo>
                        <a:pt x="858" y="272"/>
                      </a:lnTo>
                      <a:lnTo>
                        <a:pt x="733" y="272"/>
                      </a:lnTo>
                      <a:lnTo>
                        <a:pt x="607" y="314"/>
                      </a:lnTo>
                      <a:lnTo>
                        <a:pt x="523" y="230"/>
                      </a:lnTo>
                      <a:lnTo>
                        <a:pt x="251" y="230"/>
                      </a:lnTo>
                      <a:lnTo>
                        <a:pt x="147" y="209"/>
                      </a:lnTo>
                      <a:lnTo>
                        <a:pt x="21" y="419"/>
                      </a:lnTo>
                      <a:lnTo>
                        <a:pt x="84" y="502"/>
                      </a:lnTo>
                      <a:lnTo>
                        <a:pt x="0" y="628"/>
                      </a:lnTo>
                      <a:lnTo>
                        <a:pt x="21" y="816"/>
                      </a:lnTo>
                      <a:lnTo>
                        <a:pt x="42" y="816"/>
                      </a:lnTo>
                      <a:lnTo>
                        <a:pt x="147" y="858"/>
                      </a:lnTo>
                      <a:lnTo>
                        <a:pt x="147" y="942"/>
                      </a:lnTo>
                      <a:lnTo>
                        <a:pt x="42" y="963"/>
                      </a:lnTo>
                      <a:lnTo>
                        <a:pt x="42" y="1067"/>
                      </a:lnTo>
                      <a:lnTo>
                        <a:pt x="251" y="1067"/>
                      </a:lnTo>
                      <a:lnTo>
                        <a:pt x="398" y="963"/>
                      </a:lnTo>
                      <a:lnTo>
                        <a:pt x="523" y="921"/>
                      </a:lnTo>
                      <a:lnTo>
                        <a:pt x="733" y="1025"/>
                      </a:lnTo>
                      <a:lnTo>
                        <a:pt x="858" y="1025"/>
                      </a:lnTo>
                      <a:lnTo>
                        <a:pt x="879" y="816"/>
                      </a:lnTo>
                      <a:lnTo>
                        <a:pt x="1067" y="732"/>
                      </a:lnTo>
                      <a:lnTo>
                        <a:pt x="1088" y="586"/>
                      </a:lnTo>
                      <a:lnTo>
                        <a:pt x="1444" y="398"/>
                      </a:lnTo>
                      <a:lnTo>
                        <a:pt x="1695" y="398"/>
                      </a:lnTo>
                      <a:lnTo>
                        <a:pt x="1674" y="188"/>
                      </a:lnTo>
                      <a:lnTo>
                        <a:pt x="1507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9" name="Google Shape;9622;p35">
                  <a:extLst>
                    <a:ext uri="{FF2B5EF4-FFF2-40B4-BE49-F238E27FC236}">
                      <a16:creationId xmlns:a16="http://schemas.microsoft.com/office/drawing/2014/main" id="{E0BD3195-073D-BD5D-7A69-B5C25CBF4F25}"/>
                    </a:ext>
                  </a:extLst>
                </p:cNvPr>
                <p:cNvSpPr/>
                <p:nvPr/>
              </p:nvSpPr>
              <p:spPr>
                <a:xfrm>
                  <a:off x="4595578" y="2273302"/>
                  <a:ext cx="113225" cy="52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" h="1926" extrusionOk="0">
                      <a:moveTo>
                        <a:pt x="2846" y="1"/>
                      </a:moveTo>
                      <a:lnTo>
                        <a:pt x="2804" y="106"/>
                      </a:lnTo>
                      <a:lnTo>
                        <a:pt x="2741" y="147"/>
                      </a:lnTo>
                      <a:lnTo>
                        <a:pt x="2720" y="252"/>
                      </a:lnTo>
                      <a:lnTo>
                        <a:pt x="2574" y="252"/>
                      </a:lnTo>
                      <a:lnTo>
                        <a:pt x="2511" y="315"/>
                      </a:lnTo>
                      <a:lnTo>
                        <a:pt x="2218" y="147"/>
                      </a:lnTo>
                      <a:lnTo>
                        <a:pt x="2155" y="147"/>
                      </a:lnTo>
                      <a:lnTo>
                        <a:pt x="2114" y="252"/>
                      </a:lnTo>
                      <a:lnTo>
                        <a:pt x="2114" y="357"/>
                      </a:lnTo>
                      <a:lnTo>
                        <a:pt x="2051" y="357"/>
                      </a:lnTo>
                      <a:lnTo>
                        <a:pt x="1967" y="461"/>
                      </a:lnTo>
                      <a:lnTo>
                        <a:pt x="1842" y="545"/>
                      </a:lnTo>
                      <a:lnTo>
                        <a:pt x="1674" y="733"/>
                      </a:lnTo>
                      <a:lnTo>
                        <a:pt x="1674" y="796"/>
                      </a:lnTo>
                      <a:lnTo>
                        <a:pt x="1842" y="880"/>
                      </a:lnTo>
                      <a:lnTo>
                        <a:pt x="1863" y="984"/>
                      </a:lnTo>
                      <a:lnTo>
                        <a:pt x="1779" y="1047"/>
                      </a:lnTo>
                      <a:lnTo>
                        <a:pt x="1653" y="963"/>
                      </a:lnTo>
                      <a:lnTo>
                        <a:pt x="1528" y="984"/>
                      </a:lnTo>
                      <a:lnTo>
                        <a:pt x="1381" y="963"/>
                      </a:lnTo>
                      <a:lnTo>
                        <a:pt x="1319" y="963"/>
                      </a:lnTo>
                      <a:lnTo>
                        <a:pt x="1130" y="1089"/>
                      </a:lnTo>
                      <a:lnTo>
                        <a:pt x="1026" y="1110"/>
                      </a:lnTo>
                      <a:lnTo>
                        <a:pt x="942" y="1089"/>
                      </a:lnTo>
                      <a:lnTo>
                        <a:pt x="837" y="1110"/>
                      </a:lnTo>
                      <a:lnTo>
                        <a:pt x="754" y="1047"/>
                      </a:lnTo>
                      <a:lnTo>
                        <a:pt x="440" y="1047"/>
                      </a:lnTo>
                      <a:lnTo>
                        <a:pt x="440" y="1110"/>
                      </a:lnTo>
                      <a:lnTo>
                        <a:pt x="419" y="1173"/>
                      </a:lnTo>
                      <a:lnTo>
                        <a:pt x="272" y="1152"/>
                      </a:lnTo>
                      <a:lnTo>
                        <a:pt x="189" y="1047"/>
                      </a:lnTo>
                      <a:lnTo>
                        <a:pt x="84" y="1089"/>
                      </a:lnTo>
                      <a:lnTo>
                        <a:pt x="21" y="1110"/>
                      </a:lnTo>
                      <a:lnTo>
                        <a:pt x="0" y="1110"/>
                      </a:lnTo>
                      <a:lnTo>
                        <a:pt x="63" y="1173"/>
                      </a:lnTo>
                      <a:lnTo>
                        <a:pt x="63" y="1256"/>
                      </a:lnTo>
                      <a:lnTo>
                        <a:pt x="105" y="1298"/>
                      </a:lnTo>
                      <a:lnTo>
                        <a:pt x="105" y="1403"/>
                      </a:lnTo>
                      <a:lnTo>
                        <a:pt x="210" y="1403"/>
                      </a:lnTo>
                      <a:lnTo>
                        <a:pt x="293" y="1382"/>
                      </a:lnTo>
                      <a:lnTo>
                        <a:pt x="398" y="1507"/>
                      </a:lnTo>
                      <a:lnTo>
                        <a:pt x="502" y="1403"/>
                      </a:lnTo>
                      <a:lnTo>
                        <a:pt x="586" y="1403"/>
                      </a:lnTo>
                      <a:lnTo>
                        <a:pt x="628" y="1507"/>
                      </a:lnTo>
                      <a:lnTo>
                        <a:pt x="837" y="1591"/>
                      </a:lnTo>
                      <a:lnTo>
                        <a:pt x="1130" y="1403"/>
                      </a:lnTo>
                      <a:lnTo>
                        <a:pt x="1256" y="1424"/>
                      </a:lnTo>
                      <a:lnTo>
                        <a:pt x="1444" y="1424"/>
                      </a:lnTo>
                      <a:lnTo>
                        <a:pt x="1444" y="1528"/>
                      </a:lnTo>
                      <a:lnTo>
                        <a:pt x="1737" y="1717"/>
                      </a:lnTo>
                      <a:lnTo>
                        <a:pt x="2072" y="1779"/>
                      </a:lnTo>
                      <a:lnTo>
                        <a:pt x="2260" y="1738"/>
                      </a:lnTo>
                      <a:lnTo>
                        <a:pt x="2323" y="1821"/>
                      </a:lnTo>
                      <a:lnTo>
                        <a:pt x="2427" y="1842"/>
                      </a:lnTo>
                      <a:lnTo>
                        <a:pt x="2699" y="1842"/>
                      </a:lnTo>
                      <a:lnTo>
                        <a:pt x="2783" y="1926"/>
                      </a:lnTo>
                      <a:lnTo>
                        <a:pt x="2909" y="1884"/>
                      </a:lnTo>
                      <a:lnTo>
                        <a:pt x="3034" y="1884"/>
                      </a:lnTo>
                      <a:lnTo>
                        <a:pt x="3160" y="1821"/>
                      </a:lnTo>
                      <a:lnTo>
                        <a:pt x="3243" y="1800"/>
                      </a:lnTo>
                      <a:lnTo>
                        <a:pt x="3306" y="1821"/>
                      </a:lnTo>
                      <a:lnTo>
                        <a:pt x="3557" y="1675"/>
                      </a:lnTo>
                      <a:lnTo>
                        <a:pt x="3683" y="1612"/>
                      </a:lnTo>
                      <a:lnTo>
                        <a:pt x="3725" y="1612"/>
                      </a:lnTo>
                      <a:lnTo>
                        <a:pt x="3829" y="1507"/>
                      </a:lnTo>
                      <a:lnTo>
                        <a:pt x="3746" y="1403"/>
                      </a:lnTo>
                      <a:lnTo>
                        <a:pt x="3767" y="1298"/>
                      </a:lnTo>
                      <a:lnTo>
                        <a:pt x="3829" y="1152"/>
                      </a:lnTo>
                      <a:lnTo>
                        <a:pt x="3725" y="1047"/>
                      </a:lnTo>
                      <a:lnTo>
                        <a:pt x="3746" y="984"/>
                      </a:lnTo>
                      <a:lnTo>
                        <a:pt x="3976" y="984"/>
                      </a:lnTo>
                      <a:lnTo>
                        <a:pt x="3997" y="880"/>
                      </a:lnTo>
                      <a:lnTo>
                        <a:pt x="3976" y="754"/>
                      </a:lnTo>
                      <a:lnTo>
                        <a:pt x="3976" y="671"/>
                      </a:lnTo>
                      <a:lnTo>
                        <a:pt x="3955" y="440"/>
                      </a:lnTo>
                      <a:lnTo>
                        <a:pt x="3955" y="252"/>
                      </a:lnTo>
                      <a:lnTo>
                        <a:pt x="3725" y="210"/>
                      </a:lnTo>
                      <a:lnTo>
                        <a:pt x="3641" y="127"/>
                      </a:lnTo>
                      <a:lnTo>
                        <a:pt x="3474" y="147"/>
                      </a:lnTo>
                      <a:lnTo>
                        <a:pt x="3327" y="147"/>
                      </a:lnTo>
                      <a:lnTo>
                        <a:pt x="3160" y="43"/>
                      </a:lnTo>
                      <a:lnTo>
                        <a:pt x="2951" y="43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9623;p35">
                  <a:extLst>
                    <a:ext uri="{FF2B5EF4-FFF2-40B4-BE49-F238E27FC236}">
                      <a16:creationId xmlns:a16="http://schemas.microsoft.com/office/drawing/2014/main" id="{087A6871-567E-73D3-5FBF-530929326F30}"/>
                    </a:ext>
                  </a:extLst>
                </p:cNvPr>
                <p:cNvSpPr/>
                <p:nvPr/>
              </p:nvSpPr>
              <p:spPr>
                <a:xfrm>
                  <a:off x="4659599" y="2148787"/>
                  <a:ext cx="149966" cy="120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4" h="4458" extrusionOk="0">
                      <a:moveTo>
                        <a:pt x="1883" y="1"/>
                      </a:moveTo>
                      <a:lnTo>
                        <a:pt x="1632" y="105"/>
                      </a:lnTo>
                      <a:lnTo>
                        <a:pt x="1486" y="105"/>
                      </a:lnTo>
                      <a:lnTo>
                        <a:pt x="1318" y="147"/>
                      </a:lnTo>
                      <a:lnTo>
                        <a:pt x="1214" y="315"/>
                      </a:lnTo>
                      <a:lnTo>
                        <a:pt x="1046" y="315"/>
                      </a:lnTo>
                      <a:lnTo>
                        <a:pt x="942" y="398"/>
                      </a:lnTo>
                      <a:lnTo>
                        <a:pt x="942" y="524"/>
                      </a:lnTo>
                      <a:lnTo>
                        <a:pt x="753" y="524"/>
                      </a:lnTo>
                      <a:lnTo>
                        <a:pt x="481" y="670"/>
                      </a:lnTo>
                      <a:lnTo>
                        <a:pt x="314" y="670"/>
                      </a:lnTo>
                      <a:lnTo>
                        <a:pt x="251" y="796"/>
                      </a:lnTo>
                      <a:lnTo>
                        <a:pt x="209" y="963"/>
                      </a:lnTo>
                      <a:lnTo>
                        <a:pt x="147" y="984"/>
                      </a:lnTo>
                      <a:lnTo>
                        <a:pt x="167" y="1047"/>
                      </a:lnTo>
                      <a:lnTo>
                        <a:pt x="126" y="1047"/>
                      </a:lnTo>
                      <a:lnTo>
                        <a:pt x="167" y="1298"/>
                      </a:lnTo>
                      <a:lnTo>
                        <a:pt x="147" y="1486"/>
                      </a:lnTo>
                      <a:lnTo>
                        <a:pt x="0" y="1570"/>
                      </a:lnTo>
                      <a:lnTo>
                        <a:pt x="0" y="1633"/>
                      </a:lnTo>
                      <a:lnTo>
                        <a:pt x="167" y="1842"/>
                      </a:lnTo>
                      <a:lnTo>
                        <a:pt x="147" y="1947"/>
                      </a:lnTo>
                      <a:lnTo>
                        <a:pt x="230" y="2051"/>
                      </a:lnTo>
                      <a:lnTo>
                        <a:pt x="230" y="2135"/>
                      </a:lnTo>
                      <a:lnTo>
                        <a:pt x="272" y="2261"/>
                      </a:lnTo>
                      <a:lnTo>
                        <a:pt x="230" y="2365"/>
                      </a:lnTo>
                      <a:lnTo>
                        <a:pt x="335" y="2616"/>
                      </a:lnTo>
                      <a:lnTo>
                        <a:pt x="419" y="2658"/>
                      </a:lnTo>
                      <a:lnTo>
                        <a:pt x="481" y="2742"/>
                      </a:lnTo>
                      <a:lnTo>
                        <a:pt x="481" y="3056"/>
                      </a:lnTo>
                      <a:lnTo>
                        <a:pt x="460" y="3097"/>
                      </a:lnTo>
                      <a:lnTo>
                        <a:pt x="523" y="3181"/>
                      </a:lnTo>
                      <a:lnTo>
                        <a:pt x="565" y="3139"/>
                      </a:lnTo>
                      <a:lnTo>
                        <a:pt x="649" y="3160"/>
                      </a:lnTo>
                      <a:lnTo>
                        <a:pt x="732" y="3097"/>
                      </a:lnTo>
                      <a:lnTo>
                        <a:pt x="963" y="3160"/>
                      </a:lnTo>
                      <a:lnTo>
                        <a:pt x="942" y="3202"/>
                      </a:lnTo>
                      <a:lnTo>
                        <a:pt x="1046" y="3307"/>
                      </a:lnTo>
                      <a:lnTo>
                        <a:pt x="1151" y="3307"/>
                      </a:lnTo>
                      <a:lnTo>
                        <a:pt x="1214" y="3390"/>
                      </a:lnTo>
                      <a:lnTo>
                        <a:pt x="1172" y="3495"/>
                      </a:lnTo>
                      <a:lnTo>
                        <a:pt x="1193" y="3579"/>
                      </a:lnTo>
                      <a:lnTo>
                        <a:pt x="1255" y="3600"/>
                      </a:lnTo>
                      <a:lnTo>
                        <a:pt x="1255" y="3704"/>
                      </a:lnTo>
                      <a:lnTo>
                        <a:pt x="1318" y="3725"/>
                      </a:lnTo>
                      <a:lnTo>
                        <a:pt x="1381" y="3683"/>
                      </a:lnTo>
                      <a:lnTo>
                        <a:pt x="1465" y="3683"/>
                      </a:lnTo>
                      <a:lnTo>
                        <a:pt x="1318" y="3516"/>
                      </a:lnTo>
                      <a:lnTo>
                        <a:pt x="1381" y="3474"/>
                      </a:lnTo>
                      <a:lnTo>
                        <a:pt x="1632" y="3621"/>
                      </a:lnTo>
                      <a:lnTo>
                        <a:pt x="1820" y="3600"/>
                      </a:lnTo>
                      <a:lnTo>
                        <a:pt x="1779" y="3704"/>
                      </a:lnTo>
                      <a:lnTo>
                        <a:pt x="1904" y="3809"/>
                      </a:lnTo>
                      <a:lnTo>
                        <a:pt x="2134" y="3767"/>
                      </a:lnTo>
                      <a:lnTo>
                        <a:pt x="2302" y="3809"/>
                      </a:lnTo>
                      <a:lnTo>
                        <a:pt x="2636" y="4081"/>
                      </a:lnTo>
                      <a:lnTo>
                        <a:pt x="2762" y="4248"/>
                      </a:lnTo>
                      <a:lnTo>
                        <a:pt x="2846" y="4248"/>
                      </a:lnTo>
                      <a:lnTo>
                        <a:pt x="2888" y="4206"/>
                      </a:lnTo>
                      <a:lnTo>
                        <a:pt x="3055" y="4206"/>
                      </a:lnTo>
                      <a:lnTo>
                        <a:pt x="3139" y="4290"/>
                      </a:lnTo>
                      <a:lnTo>
                        <a:pt x="3180" y="4437"/>
                      </a:lnTo>
                      <a:lnTo>
                        <a:pt x="3201" y="4458"/>
                      </a:lnTo>
                      <a:lnTo>
                        <a:pt x="3306" y="4437"/>
                      </a:lnTo>
                      <a:lnTo>
                        <a:pt x="3390" y="4332"/>
                      </a:lnTo>
                      <a:lnTo>
                        <a:pt x="3473" y="4311"/>
                      </a:lnTo>
                      <a:lnTo>
                        <a:pt x="3578" y="4332"/>
                      </a:lnTo>
                      <a:lnTo>
                        <a:pt x="3704" y="4332"/>
                      </a:lnTo>
                      <a:lnTo>
                        <a:pt x="3787" y="4395"/>
                      </a:lnTo>
                      <a:lnTo>
                        <a:pt x="3871" y="4311"/>
                      </a:lnTo>
                      <a:lnTo>
                        <a:pt x="3934" y="4290"/>
                      </a:lnTo>
                      <a:lnTo>
                        <a:pt x="4038" y="4332"/>
                      </a:lnTo>
                      <a:lnTo>
                        <a:pt x="4101" y="4311"/>
                      </a:lnTo>
                      <a:lnTo>
                        <a:pt x="4331" y="4311"/>
                      </a:lnTo>
                      <a:lnTo>
                        <a:pt x="4561" y="4437"/>
                      </a:lnTo>
                      <a:lnTo>
                        <a:pt x="4708" y="4458"/>
                      </a:lnTo>
                      <a:lnTo>
                        <a:pt x="4708" y="4290"/>
                      </a:lnTo>
                      <a:lnTo>
                        <a:pt x="4666" y="4123"/>
                      </a:lnTo>
                      <a:lnTo>
                        <a:pt x="5043" y="3725"/>
                      </a:lnTo>
                      <a:lnTo>
                        <a:pt x="5064" y="3558"/>
                      </a:lnTo>
                      <a:lnTo>
                        <a:pt x="5168" y="3474"/>
                      </a:lnTo>
                      <a:lnTo>
                        <a:pt x="5252" y="3474"/>
                      </a:lnTo>
                      <a:lnTo>
                        <a:pt x="5294" y="3286"/>
                      </a:lnTo>
                      <a:lnTo>
                        <a:pt x="5252" y="3202"/>
                      </a:lnTo>
                      <a:lnTo>
                        <a:pt x="5231" y="3139"/>
                      </a:lnTo>
                      <a:lnTo>
                        <a:pt x="5273" y="3056"/>
                      </a:lnTo>
                      <a:lnTo>
                        <a:pt x="5147" y="2972"/>
                      </a:lnTo>
                      <a:lnTo>
                        <a:pt x="5064" y="2825"/>
                      </a:lnTo>
                      <a:lnTo>
                        <a:pt x="5022" y="2742"/>
                      </a:lnTo>
                      <a:lnTo>
                        <a:pt x="4980" y="2470"/>
                      </a:lnTo>
                      <a:lnTo>
                        <a:pt x="5022" y="2365"/>
                      </a:lnTo>
                      <a:lnTo>
                        <a:pt x="5022" y="2323"/>
                      </a:lnTo>
                      <a:lnTo>
                        <a:pt x="4875" y="2135"/>
                      </a:lnTo>
                      <a:lnTo>
                        <a:pt x="4854" y="1947"/>
                      </a:lnTo>
                      <a:lnTo>
                        <a:pt x="4938" y="1821"/>
                      </a:lnTo>
                      <a:lnTo>
                        <a:pt x="5043" y="1779"/>
                      </a:lnTo>
                      <a:lnTo>
                        <a:pt x="5043" y="1403"/>
                      </a:lnTo>
                      <a:lnTo>
                        <a:pt x="4980" y="1361"/>
                      </a:lnTo>
                      <a:lnTo>
                        <a:pt x="4959" y="1214"/>
                      </a:lnTo>
                      <a:lnTo>
                        <a:pt x="4875" y="1089"/>
                      </a:lnTo>
                      <a:lnTo>
                        <a:pt x="4771" y="838"/>
                      </a:lnTo>
                      <a:lnTo>
                        <a:pt x="4750" y="775"/>
                      </a:lnTo>
                      <a:lnTo>
                        <a:pt x="4708" y="670"/>
                      </a:lnTo>
                      <a:lnTo>
                        <a:pt x="4708" y="545"/>
                      </a:lnTo>
                      <a:lnTo>
                        <a:pt x="4645" y="315"/>
                      </a:lnTo>
                      <a:lnTo>
                        <a:pt x="4561" y="315"/>
                      </a:lnTo>
                      <a:lnTo>
                        <a:pt x="4436" y="210"/>
                      </a:lnTo>
                      <a:lnTo>
                        <a:pt x="4310" y="231"/>
                      </a:lnTo>
                      <a:lnTo>
                        <a:pt x="3683" y="273"/>
                      </a:lnTo>
                      <a:lnTo>
                        <a:pt x="2950" y="231"/>
                      </a:lnTo>
                      <a:lnTo>
                        <a:pt x="2867" y="252"/>
                      </a:lnTo>
                      <a:lnTo>
                        <a:pt x="2678" y="440"/>
                      </a:lnTo>
                      <a:lnTo>
                        <a:pt x="2511" y="482"/>
                      </a:lnTo>
                      <a:lnTo>
                        <a:pt x="2469" y="440"/>
                      </a:lnTo>
                      <a:lnTo>
                        <a:pt x="2636" y="356"/>
                      </a:lnTo>
                      <a:lnTo>
                        <a:pt x="2783" y="210"/>
                      </a:lnTo>
                      <a:lnTo>
                        <a:pt x="2741" y="210"/>
                      </a:lnTo>
                      <a:lnTo>
                        <a:pt x="2616" y="315"/>
                      </a:lnTo>
                      <a:lnTo>
                        <a:pt x="2406" y="398"/>
                      </a:lnTo>
                      <a:lnTo>
                        <a:pt x="2134" y="356"/>
                      </a:lnTo>
                      <a:lnTo>
                        <a:pt x="2092" y="210"/>
                      </a:lnTo>
                      <a:lnTo>
                        <a:pt x="2134" y="126"/>
                      </a:lnTo>
                      <a:lnTo>
                        <a:pt x="2260" y="126"/>
                      </a:lnTo>
                      <a:lnTo>
                        <a:pt x="2323" y="168"/>
                      </a:lnTo>
                      <a:lnTo>
                        <a:pt x="2323" y="126"/>
                      </a:lnTo>
                      <a:lnTo>
                        <a:pt x="2155" y="43"/>
                      </a:lnTo>
                      <a:lnTo>
                        <a:pt x="18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9624;p35">
                  <a:extLst>
                    <a:ext uri="{FF2B5EF4-FFF2-40B4-BE49-F238E27FC236}">
                      <a16:creationId xmlns:a16="http://schemas.microsoft.com/office/drawing/2014/main" id="{D7A3BCC6-BC00-AAF8-B982-EF1AF24EFD4B}"/>
                    </a:ext>
                  </a:extLst>
                </p:cNvPr>
                <p:cNvSpPr/>
                <p:nvPr/>
              </p:nvSpPr>
              <p:spPr>
                <a:xfrm>
                  <a:off x="4629940" y="2231995"/>
                  <a:ext cx="119769" cy="49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8" h="1842" extrusionOk="0">
                      <a:moveTo>
                        <a:pt x="1403" y="1"/>
                      </a:moveTo>
                      <a:lnTo>
                        <a:pt x="1319" y="63"/>
                      </a:lnTo>
                      <a:lnTo>
                        <a:pt x="1152" y="21"/>
                      </a:lnTo>
                      <a:lnTo>
                        <a:pt x="1152" y="126"/>
                      </a:lnTo>
                      <a:lnTo>
                        <a:pt x="1068" y="189"/>
                      </a:lnTo>
                      <a:lnTo>
                        <a:pt x="984" y="168"/>
                      </a:lnTo>
                      <a:lnTo>
                        <a:pt x="775" y="168"/>
                      </a:lnTo>
                      <a:lnTo>
                        <a:pt x="733" y="273"/>
                      </a:lnTo>
                      <a:lnTo>
                        <a:pt x="587" y="273"/>
                      </a:lnTo>
                      <a:lnTo>
                        <a:pt x="482" y="398"/>
                      </a:lnTo>
                      <a:lnTo>
                        <a:pt x="378" y="398"/>
                      </a:lnTo>
                      <a:lnTo>
                        <a:pt x="168" y="586"/>
                      </a:lnTo>
                      <a:lnTo>
                        <a:pt x="106" y="545"/>
                      </a:lnTo>
                      <a:lnTo>
                        <a:pt x="22" y="503"/>
                      </a:lnTo>
                      <a:lnTo>
                        <a:pt x="1" y="524"/>
                      </a:lnTo>
                      <a:lnTo>
                        <a:pt x="1" y="628"/>
                      </a:lnTo>
                      <a:lnTo>
                        <a:pt x="147" y="712"/>
                      </a:lnTo>
                      <a:lnTo>
                        <a:pt x="252" y="900"/>
                      </a:lnTo>
                      <a:lnTo>
                        <a:pt x="252" y="1047"/>
                      </a:lnTo>
                      <a:lnTo>
                        <a:pt x="273" y="1130"/>
                      </a:lnTo>
                      <a:lnTo>
                        <a:pt x="378" y="1172"/>
                      </a:lnTo>
                      <a:lnTo>
                        <a:pt x="587" y="1319"/>
                      </a:lnTo>
                      <a:lnTo>
                        <a:pt x="691" y="1382"/>
                      </a:lnTo>
                      <a:lnTo>
                        <a:pt x="942" y="1674"/>
                      </a:lnTo>
                      <a:lnTo>
                        <a:pt x="1005" y="1674"/>
                      </a:lnTo>
                      <a:lnTo>
                        <a:pt x="1298" y="1842"/>
                      </a:lnTo>
                      <a:lnTo>
                        <a:pt x="1361" y="1779"/>
                      </a:lnTo>
                      <a:lnTo>
                        <a:pt x="1507" y="1779"/>
                      </a:lnTo>
                      <a:lnTo>
                        <a:pt x="1528" y="1674"/>
                      </a:lnTo>
                      <a:lnTo>
                        <a:pt x="1591" y="1633"/>
                      </a:lnTo>
                      <a:lnTo>
                        <a:pt x="1633" y="1528"/>
                      </a:lnTo>
                      <a:lnTo>
                        <a:pt x="1738" y="1570"/>
                      </a:lnTo>
                      <a:lnTo>
                        <a:pt x="1947" y="1570"/>
                      </a:lnTo>
                      <a:lnTo>
                        <a:pt x="2114" y="1674"/>
                      </a:lnTo>
                      <a:lnTo>
                        <a:pt x="2261" y="1674"/>
                      </a:lnTo>
                      <a:lnTo>
                        <a:pt x="2428" y="1654"/>
                      </a:lnTo>
                      <a:lnTo>
                        <a:pt x="2512" y="1737"/>
                      </a:lnTo>
                      <a:lnTo>
                        <a:pt x="2742" y="1779"/>
                      </a:lnTo>
                      <a:lnTo>
                        <a:pt x="2763" y="1779"/>
                      </a:lnTo>
                      <a:lnTo>
                        <a:pt x="2888" y="1695"/>
                      </a:lnTo>
                      <a:lnTo>
                        <a:pt x="3035" y="1674"/>
                      </a:lnTo>
                      <a:lnTo>
                        <a:pt x="3077" y="1737"/>
                      </a:lnTo>
                      <a:lnTo>
                        <a:pt x="3307" y="1654"/>
                      </a:lnTo>
                      <a:lnTo>
                        <a:pt x="3516" y="1633"/>
                      </a:lnTo>
                      <a:lnTo>
                        <a:pt x="3683" y="1465"/>
                      </a:lnTo>
                      <a:lnTo>
                        <a:pt x="3830" y="1444"/>
                      </a:lnTo>
                      <a:lnTo>
                        <a:pt x="3976" y="1340"/>
                      </a:lnTo>
                      <a:lnTo>
                        <a:pt x="4227" y="1361"/>
                      </a:lnTo>
                      <a:lnTo>
                        <a:pt x="4186" y="1214"/>
                      </a:lnTo>
                      <a:lnTo>
                        <a:pt x="4102" y="1130"/>
                      </a:lnTo>
                      <a:lnTo>
                        <a:pt x="3935" y="1130"/>
                      </a:lnTo>
                      <a:lnTo>
                        <a:pt x="3893" y="1172"/>
                      </a:lnTo>
                      <a:lnTo>
                        <a:pt x="3809" y="1172"/>
                      </a:lnTo>
                      <a:lnTo>
                        <a:pt x="3683" y="1005"/>
                      </a:lnTo>
                      <a:lnTo>
                        <a:pt x="3349" y="733"/>
                      </a:lnTo>
                      <a:lnTo>
                        <a:pt x="3181" y="691"/>
                      </a:lnTo>
                      <a:lnTo>
                        <a:pt x="2951" y="733"/>
                      </a:lnTo>
                      <a:lnTo>
                        <a:pt x="2826" y="628"/>
                      </a:lnTo>
                      <a:lnTo>
                        <a:pt x="2867" y="524"/>
                      </a:lnTo>
                      <a:lnTo>
                        <a:pt x="2679" y="545"/>
                      </a:lnTo>
                      <a:lnTo>
                        <a:pt x="2428" y="398"/>
                      </a:lnTo>
                      <a:lnTo>
                        <a:pt x="2365" y="440"/>
                      </a:lnTo>
                      <a:lnTo>
                        <a:pt x="2512" y="607"/>
                      </a:lnTo>
                      <a:lnTo>
                        <a:pt x="2428" y="607"/>
                      </a:lnTo>
                      <a:lnTo>
                        <a:pt x="2365" y="649"/>
                      </a:lnTo>
                      <a:lnTo>
                        <a:pt x="2302" y="628"/>
                      </a:lnTo>
                      <a:lnTo>
                        <a:pt x="2302" y="524"/>
                      </a:lnTo>
                      <a:lnTo>
                        <a:pt x="2240" y="503"/>
                      </a:lnTo>
                      <a:lnTo>
                        <a:pt x="2219" y="419"/>
                      </a:lnTo>
                      <a:lnTo>
                        <a:pt x="2261" y="314"/>
                      </a:lnTo>
                      <a:lnTo>
                        <a:pt x="2198" y="231"/>
                      </a:lnTo>
                      <a:lnTo>
                        <a:pt x="2093" y="231"/>
                      </a:lnTo>
                      <a:lnTo>
                        <a:pt x="1989" y="126"/>
                      </a:lnTo>
                      <a:lnTo>
                        <a:pt x="2010" y="84"/>
                      </a:lnTo>
                      <a:lnTo>
                        <a:pt x="1779" y="21"/>
                      </a:lnTo>
                      <a:lnTo>
                        <a:pt x="1696" y="84"/>
                      </a:lnTo>
                      <a:lnTo>
                        <a:pt x="1612" y="63"/>
                      </a:lnTo>
                      <a:lnTo>
                        <a:pt x="1570" y="105"/>
                      </a:lnTo>
                      <a:lnTo>
                        <a:pt x="1507" y="21"/>
                      </a:lnTo>
                      <a:lnTo>
                        <a:pt x="1486" y="63"/>
                      </a:lnTo>
                      <a:lnTo>
                        <a:pt x="140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9625;p35">
                  <a:extLst>
                    <a:ext uri="{FF2B5EF4-FFF2-40B4-BE49-F238E27FC236}">
                      <a16:creationId xmlns:a16="http://schemas.microsoft.com/office/drawing/2014/main" id="{D1B864D4-ADD3-BE35-4A85-83AC0612F3B0}"/>
                    </a:ext>
                  </a:extLst>
                </p:cNvPr>
                <p:cNvSpPr/>
                <p:nvPr/>
              </p:nvSpPr>
              <p:spPr>
                <a:xfrm>
                  <a:off x="4536882" y="2149356"/>
                  <a:ext cx="136369" cy="155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4" h="5755" extrusionOk="0">
                      <a:moveTo>
                        <a:pt x="1340" y="1"/>
                      </a:moveTo>
                      <a:lnTo>
                        <a:pt x="1340" y="22"/>
                      </a:lnTo>
                      <a:lnTo>
                        <a:pt x="1340" y="126"/>
                      </a:lnTo>
                      <a:lnTo>
                        <a:pt x="1424" y="189"/>
                      </a:lnTo>
                      <a:lnTo>
                        <a:pt x="1466" y="189"/>
                      </a:lnTo>
                      <a:lnTo>
                        <a:pt x="1466" y="252"/>
                      </a:lnTo>
                      <a:lnTo>
                        <a:pt x="1612" y="377"/>
                      </a:lnTo>
                      <a:lnTo>
                        <a:pt x="1507" y="419"/>
                      </a:lnTo>
                      <a:lnTo>
                        <a:pt x="1403" y="419"/>
                      </a:lnTo>
                      <a:lnTo>
                        <a:pt x="1403" y="524"/>
                      </a:lnTo>
                      <a:lnTo>
                        <a:pt x="1507" y="461"/>
                      </a:lnTo>
                      <a:lnTo>
                        <a:pt x="1507" y="628"/>
                      </a:lnTo>
                      <a:lnTo>
                        <a:pt x="1612" y="670"/>
                      </a:lnTo>
                      <a:lnTo>
                        <a:pt x="1528" y="754"/>
                      </a:lnTo>
                      <a:lnTo>
                        <a:pt x="1528" y="838"/>
                      </a:lnTo>
                      <a:lnTo>
                        <a:pt x="1612" y="880"/>
                      </a:lnTo>
                      <a:lnTo>
                        <a:pt x="1738" y="880"/>
                      </a:lnTo>
                      <a:lnTo>
                        <a:pt x="1926" y="1068"/>
                      </a:lnTo>
                      <a:lnTo>
                        <a:pt x="2156" y="1172"/>
                      </a:lnTo>
                      <a:lnTo>
                        <a:pt x="1926" y="1131"/>
                      </a:lnTo>
                      <a:lnTo>
                        <a:pt x="1738" y="942"/>
                      </a:lnTo>
                      <a:lnTo>
                        <a:pt x="1612" y="963"/>
                      </a:lnTo>
                      <a:lnTo>
                        <a:pt x="1507" y="942"/>
                      </a:lnTo>
                      <a:lnTo>
                        <a:pt x="1424" y="942"/>
                      </a:lnTo>
                      <a:lnTo>
                        <a:pt x="1340" y="1068"/>
                      </a:lnTo>
                      <a:lnTo>
                        <a:pt x="1361" y="1152"/>
                      </a:lnTo>
                      <a:lnTo>
                        <a:pt x="1361" y="1340"/>
                      </a:lnTo>
                      <a:lnTo>
                        <a:pt x="1424" y="1444"/>
                      </a:lnTo>
                      <a:lnTo>
                        <a:pt x="1298" y="1277"/>
                      </a:lnTo>
                      <a:lnTo>
                        <a:pt x="1319" y="1152"/>
                      </a:lnTo>
                      <a:lnTo>
                        <a:pt x="1235" y="1068"/>
                      </a:lnTo>
                      <a:lnTo>
                        <a:pt x="1194" y="1089"/>
                      </a:lnTo>
                      <a:lnTo>
                        <a:pt x="1194" y="1172"/>
                      </a:lnTo>
                      <a:lnTo>
                        <a:pt x="1235" y="1277"/>
                      </a:lnTo>
                      <a:lnTo>
                        <a:pt x="1152" y="1361"/>
                      </a:lnTo>
                      <a:lnTo>
                        <a:pt x="1089" y="1235"/>
                      </a:lnTo>
                      <a:lnTo>
                        <a:pt x="1089" y="1089"/>
                      </a:lnTo>
                      <a:lnTo>
                        <a:pt x="942" y="1026"/>
                      </a:lnTo>
                      <a:lnTo>
                        <a:pt x="880" y="1047"/>
                      </a:lnTo>
                      <a:lnTo>
                        <a:pt x="608" y="1131"/>
                      </a:lnTo>
                      <a:lnTo>
                        <a:pt x="587" y="1235"/>
                      </a:lnTo>
                      <a:lnTo>
                        <a:pt x="629" y="1340"/>
                      </a:lnTo>
                      <a:lnTo>
                        <a:pt x="775" y="1361"/>
                      </a:lnTo>
                      <a:lnTo>
                        <a:pt x="796" y="1465"/>
                      </a:lnTo>
                      <a:lnTo>
                        <a:pt x="796" y="1486"/>
                      </a:lnTo>
                      <a:lnTo>
                        <a:pt x="733" y="1507"/>
                      </a:lnTo>
                      <a:lnTo>
                        <a:pt x="733" y="1591"/>
                      </a:lnTo>
                      <a:lnTo>
                        <a:pt x="691" y="1696"/>
                      </a:lnTo>
                      <a:lnTo>
                        <a:pt x="691" y="1800"/>
                      </a:lnTo>
                      <a:lnTo>
                        <a:pt x="608" y="1863"/>
                      </a:lnTo>
                      <a:lnTo>
                        <a:pt x="503" y="1800"/>
                      </a:lnTo>
                      <a:lnTo>
                        <a:pt x="461" y="1926"/>
                      </a:lnTo>
                      <a:lnTo>
                        <a:pt x="482" y="1988"/>
                      </a:lnTo>
                      <a:lnTo>
                        <a:pt x="608" y="1988"/>
                      </a:lnTo>
                      <a:lnTo>
                        <a:pt x="670" y="2030"/>
                      </a:lnTo>
                      <a:lnTo>
                        <a:pt x="629" y="2114"/>
                      </a:lnTo>
                      <a:lnTo>
                        <a:pt x="608" y="2240"/>
                      </a:lnTo>
                      <a:lnTo>
                        <a:pt x="524" y="2302"/>
                      </a:lnTo>
                      <a:lnTo>
                        <a:pt x="608" y="2407"/>
                      </a:lnTo>
                      <a:lnTo>
                        <a:pt x="524" y="2449"/>
                      </a:lnTo>
                      <a:lnTo>
                        <a:pt x="378" y="2407"/>
                      </a:lnTo>
                      <a:lnTo>
                        <a:pt x="210" y="2449"/>
                      </a:lnTo>
                      <a:lnTo>
                        <a:pt x="168" y="2553"/>
                      </a:lnTo>
                      <a:lnTo>
                        <a:pt x="85" y="2658"/>
                      </a:lnTo>
                      <a:lnTo>
                        <a:pt x="105" y="2825"/>
                      </a:lnTo>
                      <a:lnTo>
                        <a:pt x="85" y="3035"/>
                      </a:lnTo>
                      <a:lnTo>
                        <a:pt x="43" y="3139"/>
                      </a:lnTo>
                      <a:lnTo>
                        <a:pt x="43" y="3160"/>
                      </a:lnTo>
                      <a:lnTo>
                        <a:pt x="1" y="3244"/>
                      </a:lnTo>
                      <a:lnTo>
                        <a:pt x="85" y="3432"/>
                      </a:lnTo>
                      <a:lnTo>
                        <a:pt x="85" y="3474"/>
                      </a:lnTo>
                      <a:lnTo>
                        <a:pt x="168" y="3579"/>
                      </a:lnTo>
                      <a:lnTo>
                        <a:pt x="85" y="3746"/>
                      </a:lnTo>
                      <a:lnTo>
                        <a:pt x="147" y="3746"/>
                      </a:lnTo>
                      <a:lnTo>
                        <a:pt x="273" y="3913"/>
                      </a:lnTo>
                      <a:lnTo>
                        <a:pt x="294" y="4060"/>
                      </a:lnTo>
                      <a:lnTo>
                        <a:pt x="357" y="4102"/>
                      </a:lnTo>
                      <a:lnTo>
                        <a:pt x="357" y="4290"/>
                      </a:lnTo>
                      <a:lnTo>
                        <a:pt x="461" y="4374"/>
                      </a:lnTo>
                      <a:lnTo>
                        <a:pt x="461" y="4437"/>
                      </a:lnTo>
                      <a:lnTo>
                        <a:pt x="566" y="4520"/>
                      </a:lnTo>
                      <a:lnTo>
                        <a:pt x="629" y="4478"/>
                      </a:lnTo>
                      <a:lnTo>
                        <a:pt x="733" y="4478"/>
                      </a:lnTo>
                      <a:lnTo>
                        <a:pt x="817" y="4520"/>
                      </a:lnTo>
                      <a:lnTo>
                        <a:pt x="922" y="4478"/>
                      </a:lnTo>
                      <a:lnTo>
                        <a:pt x="1047" y="4541"/>
                      </a:lnTo>
                      <a:lnTo>
                        <a:pt x="1152" y="4541"/>
                      </a:lnTo>
                      <a:lnTo>
                        <a:pt x="1298" y="4625"/>
                      </a:lnTo>
                      <a:lnTo>
                        <a:pt x="1152" y="4750"/>
                      </a:lnTo>
                      <a:lnTo>
                        <a:pt x="1089" y="4918"/>
                      </a:lnTo>
                      <a:lnTo>
                        <a:pt x="1089" y="5022"/>
                      </a:lnTo>
                      <a:lnTo>
                        <a:pt x="1005" y="5106"/>
                      </a:lnTo>
                      <a:lnTo>
                        <a:pt x="942" y="5273"/>
                      </a:lnTo>
                      <a:lnTo>
                        <a:pt x="942" y="5441"/>
                      </a:lnTo>
                      <a:lnTo>
                        <a:pt x="1047" y="5525"/>
                      </a:lnTo>
                      <a:lnTo>
                        <a:pt x="1110" y="5629"/>
                      </a:lnTo>
                      <a:lnTo>
                        <a:pt x="1214" y="5650"/>
                      </a:lnTo>
                      <a:lnTo>
                        <a:pt x="1319" y="5587"/>
                      </a:lnTo>
                      <a:lnTo>
                        <a:pt x="1445" y="5650"/>
                      </a:lnTo>
                      <a:lnTo>
                        <a:pt x="1507" y="5566"/>
                      </a:lnTo>
                      <a:lnTo>
                        <a:pt x="1466" y="5525"/>
                      </a:lnTo>
                      <a:lnTo>
                        <a:pt x="1612" y="5462"/>
                      </a:lnTo>
                      <a:lnTo>
                        <a:pt x="1633" y="5566"/>
                      </a:lnTo>
                      <a:lnTo>
                        <a:pt x="1717" y="5587"/>
                      </a:lnTo>
                      <a:lnTo>
                        <a:pt x="1758" y="5545"/>
                      </a:lnTo>
                      <a:lnTo>
                        <a:pt x="1842" y="5545"/>
                      </a:lnTo>
                      <a:lnTo>
                        <a:pt x="1989" y="5671"/>
                      </a:lnTo>
                      <a:lnTo>
                        <a:pt x="2072" y="5692"/>
                      </a:lnTo>
                      <a:lnTo>
                        <a:pt x="2093" y="5692"/>
                      </a:lnTo>
                      <a:lnTo>
                        <a:pt x="2156" y="5671"/>
                      </a:lnTo>
                      <a:lnTo>
                        <a:pt x="2261" y="5629"/>
                      </a:lnTo>
                      <a:lnTo>
                        <a:pt x="2344" y="5734"/>
                      </a:lnTo>
                      <a:lnTo>
                        <a:pt x="2491" y="5755"/>
                      </a:lnTo>
                      <a:lnTo>
                        <a:pt x="2512" y="5692"/>
                      </a:lnTo>
                      <a:lnTo>
                        <a:pt x="2512" y="5629"/>
                      </a:lnTo>
                      <a:lnTo>
                        <a:pt x="2826" y="5629"/>
                      </a:lnTo>
                      <a:lnTo>
                        <a:pt x="2909" y="5692"/>
                      </a:lnTo>
                      <a:lnTo>
                        <a:pt x="3014" y="5671"/>
                      </a:lnTo>
                      <a:lnTo>
                        <a:pt x="3098" y="5692"/>
                      </a:lnTo>
                      <a:lnTo>
                        <a:pt x="3202" y="5671"/>
                      </a:lnTo>
                      <a:lnTo>
                        <a:pt x="3391" y="5545"/>
                      </a:lnTo>
                      <a:lnTo>
                        <a:pt x="3453" y="5545"/>
                      </a:lnTo>
                      <a:lnTo>
                        <a:pt x="3600" y="5566"/>
                      </a:lnTo>
                      <a:lnTo>
                        <a:pt x="3725" y="5545"/>
                      </a:lnTo>
                      <a:lnTo>
                        <a:pt x="3851" y="5629"/>
                      </a:lnTo>
                      <a:lnTo>
                        <a:pt x="3935" y="5566"/>
                      </a:lnTo>
                      <a:lnTo>
                        <a:pt x="3914" y="5462"/>
                      </a:lnTo>
                      <a:lnTo>
                        <a:pt x="3746" y="5378"/>
                      </a:lnTo>
                      <a:lnTo>
                        <a:pt x="3746" y="5315"/>
                      </a:lnTo>
                      <a:lnTo>
                        <a:pt x="3914" y="5127"/>
                      </a:lnTo>
                      <a:lnTo>
                        <a:pt x="4039" y="5043"/>
                      </a:lnTo>
                      <a:lnTo>
                        <a:pt x="4123" y="4939"/>
                      </a:lnTo>
                      <a:lnTo>
                        <a:pt x="4186" y="4939"/>
                      </a:lnTo>
                      <a:lnTo>
                        <a:pt x="4186" y="4834"/>
                      </a:lnTo>
                      <a:lnTo>
                        <a:pt x="4227" y="4729"/>
                      </a:lnTo>
                      <a:lnTo>
                        <a:pt x="3976" y="4437"/>
                      </a:lnTo>
                      <a:lnTo>
                        <a:pt x="3872" y="4374"/>
                      </a:lnTo>
                      <a:lnTo>
                        <a:pt x="3663" y="4227"/>
                      </a:lnTo>
                      <a:lnTo>
                        <a:pt x="3558" y="4185"/>
                      </a:lnTo>
                      <a:lnTo>
                        <a:pt x="3537" y="4102"/>
                      </a:lnTo>
                      <a:lnTo>
                        <a:pt x="3537" y="3955"/>
                      </a:lnTo>
                      <a:lnTo>
                        <a:pt x="3432" y="3767"/>
                      </a:lnTo>
                      <a:lnTo>
                        <a:pt x="3286" y="3683"/>
                      </a:lnTo>
                      <a:lnTo>
                        <a:pt x="3286" y="3579"/>
                      </a:lnTo>
                      <a:lnTo>
                        <a:pt x="3307" y="3558"/>
                      </a:lnTo>
                      <a:lnTo>
                        <a:pt x="3391" y="3600"/>
                      </a:lnTo>
                      <a:lnTo>
                        <a:pt x="3453" y="3641"/>
                      </a:lnTo>
                      <a:lnTo>
                        <a:pt x="3663" y="3453"/>
                      </a:lnTo>
                      <a:lnTo>
                        <a:pt x="3767" y="3453"/>
                      </a:lnTo>
                      <a:lnTo>
                        <a:pt x="3872" y="3328"/>
                      </a:lnTo>
                      <a:lnTo>
                        <a:pt x="4018" y="3328"/>
                      </a:lnTo>
                      <a:lnTo>
                        <a:pt x="4060" y="3223"/>
                      </a:lnTo>
                      <a:lnTo>
                        <a:pt x="4269" y="3223"/>
                      </a:lnTo>
                      <a:lnTo>
                        <a:pt x="4353" y="3244"/>
                      </a:lnTo>
                      <a:lnTo>
                        <a:pt x="4437" y="3181"/>
                      </a:lnTo>
                      <a:lnTo>
                        <a:pt x="4437" y="3076"/>
                      </a:lnTo>
                      <a:lnTo>
                        <a:pt x="4604" y="3118"/>
                      </a:lnTo>
                      <a:lnTo>
                        <a:pt x="4688" y="3056"/>
                      </a:lnTo>
                      <a:lnTo>
                        <a:pt x="4771" y="3118"/>
                      </a:lnTo>
                      <a:lnTo>
                        <a:pt x="4792" y="3076"/>
                      </a:lnTo>
                      <a:lnTo>
                        <a:pt x="4813" y="3035"/>
                      </a:lnTo>
                      <a:lnTo>
                        <a:pt x="4813" y="2721"/>
                      </a:lnTo>
                      <a:lnTo>
                        <a:pt x="4751" y="2637"/>
                      </a:lnTo>
                      <a:lnTo>
                        <a:pt x="4667" y="2595"/>
                      </a:lnTo>
                      <a:lnTo>
                        <a:pt x="4562" y="2344"/>
                      </a:lnTo>
                      <a:lnTo>
                        <a:pt x="4604" y="2240"/>
                      </a:lnTo>
                      <a:lnTo>
                        <a:pt x="4562" y="2114"/>
                      </a:lnTo>
                      <a:lnTo>
                        <a:pt x="4562" y="2030"/>
                      </a:lnTo>
                      <a:lnTo>
                        <a:pt x="4479" y="1926"/>
                      </a:lnTo>
                      <a:lnTo>
                        <a:pt x="4499" y="1821"/>
                      </a:lnTo>
                      <a:lnTo>
                        <a:pt x="4332" y="1612"/>
                      </a:lnTo>
                      <a:lnTo>
                        <a:pt x="4332" y="1549"/>
                      </a:lnTo>
                      <a:lnTo>
                        <a:pt x="4479" y="1465"/>
                      </a:lnTo>
                      <a:lnTo>
                        <a:pt x="4499" y="1277"/>
                      </a:lnTo>
                      <a:lnTo>
                        <a:pt x="4458" y="1026"/>
                      </a:lnTo>
                      <a:lnTo>
                        <a:pt x="4353" y="1026"/>
                      </a:lnTo>
                      <a:lnTo>
                        <a:pt x="4269" y="963"/>
                      </a:lnTo>
                      <a:lnTo>
                        <a:pt x="4165" y="963"/>
                      </a:lnTo>
                      <a:lnTo>
                        <a:pt x="4060" y="880"/>
                      </a:lnTo>
                      <a:lnTo>
                        <a:pt x="4081" y="775"/>
                      </a:lnTo>
                      <a:lnTo>
                        <a:pt x="4039" y="670"/>
                      </a:lnTo>
                      <a:lnTo>
                        <a:pt x="3914" y="712"/>
                      </a:lnTo>
                      <a:lnTo>
                        <a:pt x="3767" y="545"/>
                      </a:lnTo>
                      <a:lnTo>
                        <a:pt x="3663" y="545"/>
                      </a:lnTo>
                      <a:lnTo>
                        <a:pt x="3621" y="461"/>
                      </a:lnTo>
                      <a:lnTo>
                        <a:pt x="3558" y="503"/>
                      </a:lnTo>
                      <a:lnTo>
                        <a:pt x="3432" y="524"/>
                      </a:lnTo>
                      <a:lnTo>
                        <a:pt x="3328" y="608"/>
                      </a:lnTo>
                      <a:lnTo>
                        <a:pt x="3286" y="545"/>
                      </a:lnTo>
                      <a:lnTo>
                        <a:pt x="3349" y="503"/>
                      </a:lnTo>
                      <a:lnTo>
                        <a:pt x="3349" y="524"/>
                      </a:lnTo>
                      <a:lnTo>
                        <a:pt x="3411" y="461"/>
                      </a:lnTo>
                      <a:lnTo>
                        <a:pt x="3516" y="419"/>
                      </a:lnTo>
                      <a:lnTo>
                        <a:pt x="3391" y="419"/>
                      </a:lnTo>
                      <a:lnTo>
                        <a:pt x="3328" y="440"/>
                      </a:lnTo>
                      <a:lnTo>
                        <a:pt x="3307" y="503"/>
                      </a:lnTo>
                      <a:lnTo>
                        <a:pt x="3202" y="545"/>
                      </a:lnTo>
                      <a:lnTo>
                        <a:pt x="3202" y="608"/>
                      </a:lnTo>
                      <a:lnTo>
                        <a:pt x="2993" y="628"/>
                      </a:lnTo>
                      <a:lnTo>
                        <a:pt x="2909" y="733"/>
                      </a:lnTo>
                      <a:lnTo>
                        <a:pt x="2888" y="838"/>
                      </a:lnTo>
                      <a:lnTo>
                        <a:pt x="2763" y="838"/>
                      </a:lnTo>
                      <a:lnTo>
                        <a:pt x="2721" y="775"/>
                      </a:lnTo>
                      <a:lnTo>
                        <a:pt x="2616" y="754"/>
                      </a:lnTo>
                      <a:lnTo>
                        <a:pt x="2574" y="775"/>
                      </a:lnTo>
                      <a:lnTo>
                        <a:pt x="2407" y="733"/>
                      </a:lnTo>
                      <a:lnTo>
                        <a:pt x="2512" y="670"/>
                      </a:lnTo>
                      <a:lnTo>
                        <a:pt x="2595" y="670"/>
                      </a:lnTo>
                      <a:lnTo>
                        <a:pt x="2679" y="608"/>
                      </a:lnTo>
                      <a:lnTo>
                        <a:pt x="2679" y="503"/>
                      </a:lnTo>
                      <a:lnTo>
                        <a:pt x="2616" y="461"/>
                      </a:lnTo>
                      <a:lnTo>
                        <a:pt x="2512" y="545"/>
                      </a:lnTo>
                      <a:lnTo>
                        <a:pt x="2491" y="566"/>
                      </a:lnTo>
                      <a:lnTo>
                        <a:pt x="2365" y="461"/>
                      </a:lnTo>
                      <a:lnTo>
                        <a:pt x="2302" y="419"/>
                      </a:lnTo>
                      <a:lnTo>
                        <a:pt x="2261" y="440"/>
                      </a:lnTo>
                      <a:lnTo>
                        <a:pt x="2240" y="524"/>
                      </a:lnTo>
                      <a:lnTo>
                        <a:pt x="2135" y="566"/>
                      </a:lnTo>
                      <a:lnTo>
                        <a:pt x="2093" y="461"/>
                      </a:lnTo>
                      <a:lnTo>
                        <a:pt x="2030" y="440"/>
                      </a:lnTo>
                      <a:lnTo>
                        <a:pt x="1968" y="377"/>
                      </a:lnTo>
                      <a:lnTo>
                        <a:pt x="2051" y="335"/>
                      </a:lnTo>
                      <a:lnTo>
                        <a:pt x="2093" y="210"/>
                      </a:lnTo>
                      <a:lnTo>
                        <a:pt x="1989" y="189"/>
                      </a:lnTo>
                      <a:lnTo>
                        <a:pt x="1863" y="84"/>
                      </a:lnTo>
                      <a:lnTo>
                        <a:pt x="1758" y="84"/>
                      </a:lnTo>
                      <a:lnTo>
                        <a:pt x="1717" y="43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9626;p35">
                  <a:extLst>
                    <a:ext uri="{FF2B5EF4-FFF2-40B4-BE49-F238E27FC236}">
                      <a16:creationId xmlns:a16="http://schemas.microsoft.com/office/drawing/2014/main" id="{AD6C264D-D3F7-D8EA-774C-F13DA7FDD3CA}"/>
                    </a:ext>
                  </a:extLst>
                </p:cNvPr>
                <p:cNvSpPr/>
                <p:nvPr/>
              </p:nvSpPr>
              <p:spPr>
                <a:xfrm>
                  <a:off x="4500736" y="2183331"/>
                  <a:ext cx="58695" cy="50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" h="1884" extrusionOk="0">
                      <a:moveTo>
                        <a:pt x="1695" y="0"/>
                      </a:moveTo>
                      <a:lnTo>
                        <a:pt x="1549" y="21"/>
                      </a:lnTo>
                      <a:lnTo>
                        <a:pt x="1444" y="126"/>
                      </a:lnTo>
                      <a:lnTo>
                        <a:pt x="1340" y="84"/>
                      </a:lnTo>
                      <a:lnTo>
                        <a:pt x="1277" y="126"/>
                      </a:lnTo>
                      <a:lnTo>
                        <a:pt x="1130" y="126"/>
                      </a:lnTo>
                      <a:lnTo>
                        <a:pt x="1005" y="251"/>
                      </a:lnTo>
                      <a:lnTo>
                        <a:pt x="796" y="398"/>
                      </a:lnTo>
                      <a:lnTo>
                        <a:pt x="754" y="335"/>
                      </a:lnTo>
                      <a:lnTo>
                        <a:pt x="628" y="398"/>
                      </a:lnTo>
                      <a:lnTo>
                        <a:pt x="628" y="544"/>
                      </a:lnTo>
                      <a:lnTo>
                        <a:pt x="524" y="628"/>
                      </a:lnTo>
                      <a:lnTo>
                        <a:pt x="545" y="753"/>
                      </a:lnTo>
                      <a:lnTo>
                        <a:pt x="524" y="879"/>
                      </a:lnTo>
                      <a:lnTo>
                        <a:pt x="482" y="984"/>
                      </a:lnTo>
                      <a:lnTo>
                        <a:pt x="440" y="1046"/>
                      </a:lnTo>
                      <a:lnTo>
                        <a:pt x="335" y="1130"/>
                      </a:lnTo>
                      <a:lnTo>
                        <a:pt x="335" y="1193"/>
                      </a:lnTo>
                      <a:lnTo>
                        <a:pt x="482" y="1339"/>
                      </a:lnTo>
                      <a:lnTo>
                        <a:pt x="607" y="1360"/>
                      </a:lnTo>
                      <a:lnTo>
                        <a:pt x="482" y="1360"/>
                      </a:lnTo>
                      <a:lnTo>
                        <a:pt x="419" y="1402"/>
                      </a:lnTo>
                      <a:lnTo>
                        <a:pt x="377" y="1444"/>
                      </a:lnTo>
                      <a:lnTo>
                        <a:pt x="419" y="1507"/>
                      </a:lnTo>
                      <a:lnTo>
                        <a:pt x="503" y="1507"/>
                      </a:lnTo>
                      <a:lnTo>
                        <a:pt x="503" y="1569"/>
                      </a:lnTo>
                      <a:lnTo>
                        <a:pt x="398" y="1569"/>
                      </a:lnTo>
                      <a:lnTo>
                        <a:pt x="293" y="1486"/>
                      </a:lnTo>
                      <a:lnTo>
                        <a:pt x="189" y="1444"/>
                      </a:lnTo>
                      <a:lnTo>
                        <a:pt x="105" y="1465"/>
                      </a:lnTo>
                      <a:lnTo>
                        <a:pt x="126" y="1507"/>
                      </a:lnTo>
                      <a:lnTo>
                        <a:pt x="210" y="1548"/>
                      </a:lnTo>
                      <a:lnTo>
                        <a:pt x="314" y="1611"/>
                      </a:lnTo>
                      <a:lnTo>
                        <a:pt x="335" y="1590"/>
                      </a:lnTo>
                      <a:lnTo>
                        <a:pt x="440" y="1674"/>
                      </a:lnTo>
                      <a:lnTo>
                        <a:pt x="335" y="1611"/>
                      </a:lnTo>
                      <a:lnTo>
                        <a:pt x="273" y="1653"/>
                      </a:lnTo>
                      <a:lnTo>
                        <a:pt x="105" y="1590"/>
                      </a:lnTo>
                      <a:lnTo>
                        <a:pt x="1" y="1590"/>
                      </a:lnTo>
                      <a:lnTo>
                        <a:pt x="84" y="1611"/>
                      </a:lnTo>
                      <a:lnTo>
                        <a:pt x="126" y="1695"/>
                      </a:lnTo>
                      <a:lnTo>
                        <a:pt x="210" y="1695"/>
                      </a:lnTo>
                      <a:lnTo>
                        <a:pt x="293" y="1758"/>
                      </a:lnTo>
                      <a:lnTo>
                        <a:pt x="335" y="1695"/>
                      </a:lnTo>
                      <a:lnTo>
                        <a:pt x="440" y="1674"/>
                      </a:lnTo>
                      <a:lnTo>
                        <a:pt x="482" y="1653"/>
                      </a:lnTo>
                      <a:lnTo>
                        <a:pt x="545" y="1653"/>
                      </a:lnTo>
                      <a:lnTo>
                        <a:pt x="586" y="1548"/>
                      </a:lnTo>
                      <a:lnTo>
                        <a:pt x="796" y="1548"/>
                      </a:lnTo>
                      <a:lnTo>
                        <a:pt x="837" y="1611"/>
                      </a:lnTo>
                      <a:lnTo>
                        <a:pt x="942" y="1611"/>
                      </a:lnTo>
                      <a:lnTo>
                        <a:pt x="1005" y="1695"/>
                      </a:lnTo>
                      <a:lnTo>
                        <a:pt x="1151" y="1695"/>
                      </a:lnTo>
                      <a:lnTo>
                        <a:pt x="1214" y="1779"/>
                      </a:lnTo>
                      <a:lnTo>
                        <a:pt x="1214" y="1862"/>
                      </a:lnTo>
                      <a:lnTo>
                        <a:pt x="1319" y="1883"/>
                      </a:lnTo>
                      <a:lnTo>
                        <a:pt x="1361" y="1779"/>
                      </a:lnTo>
                      <a:lnTo>
                        <a:pt x="1381" y="1569"/>
                      </a:lnTo>
                      <a:lnTo>
                        <a:pt x="1361" y="1402"/>
                      </a:lnTo>
                      <a:lnTo>
                        <a:pt x="1444" y="1297"/>
                      </a:lnTo>
                      <a:lnTo>
                        <a:pt x="1486" y="1193"/>
                      </a:lnTo>
                      <a:lnTo>
                        <a:pt x="1654" y="1151"/>
                      </a:lnTo>
                      <a:lnTo>
                        <a:pt x="1800" y="1193"/>
                      </a:lnTo>
                      <a:lnTo>
                        <a:pt x="1884" y="1151"/>
                      </a:lnTo>
                      <a:lnTo>
                        <a:pt x="1800" y="1046"/>
                      </a:lnTo>
                      <a:lnTo>
                        <a:pt x="1884" y="984"/>
                      </a:lnTo>
                      <a:lnTo>
                        <a:pt x="1905" y="858"/>
                      </a:lnTo>
                      <a:lnTo>
                        <a:pt x="1946" y="774"/>
                      </a:lnTo>
                      <a:lnTo>
                        <a:pt x="1884" y="732"/>
                      </a:lnTo>
                      <a:lnTo>
                        <a:pt x="1758" y="732"/>
                      </a:lnTo>
                      <a:lnTo>
                        <a:pt x="1737" y="670"/>
                      </a:lnTo>
                      <a:lnTo>
                        <a:pt x="1779" y="544"/>
                      </a:lnTo>
                      <a:lnTo>
                        <a:pt x="1884" y="607"/>
                      </a:lnTo>
                      <a:lnTo>
                        <a:pt x="1967" y="544"/>
                      </a:lnTo>
                      <a:lnTo>
                        <a:pt x="1967" y="440"/>
                      </a:lnTo>
                      <a:lnTo>
                        <a:pt x="2009" y="335"/>
                      </a:lnTo>
                      <a:lnTo>
                        <a:pt x="2009" y="251"/>
                      </a:lnTo>
                      <a:lnTo>
                        <a:pt x="2072" y="230"/>
                      </a:lnTo>
                      <a:lnTo>
                        <a:pt x="2072" y="209"/>
                      </a:lnTo>
                      <a:lnTo>
                        <a:pt x="1967" y="147"/>
                      </a:lnTo>
                      <a:lnTo>
                        <a:pt x="1863" y="84"/>
                      </a:lnTo>
                      <a:lnTo>
                        <a:pt x="1695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9627;p35">
                  <a:extLst>
                    <a:ext uri="{FF2B5EF4-FFF2-40B4-BE49-F238E27FC236}">
                      <a16:creationId xmlns:a16="http://schemas.microsoft.com/office/drawing/2014/main" id="{82A4F043-6FA7-0A63-A6A3-22BB506D1F27}"/>
                    </a:ext>
                  </a:extLst>
                </p:cNvPr>
                <p:cNvSpPr/>
                <p:nvPr/>
              </p:nvSpPr>
              <p:spPr>
                <a:xfrm>
                  <a:off x="4495410" y="2225205"/>
                  <a:ext cx="46259" cy="37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1403" extrusionOk="0">
                      <a:moveTo>
                        <a:pt x="774" y="0"/>
                      </a:moveTo>
                      <a:lnTo>
                        <a:pt x="733" y="105"/>
                      </a:lnTo>
                      <a:lnTo>
                        <a:pt x="670" y="105"/>
                      </a:lnTo>
                      <a:lnTo>
                        <a:pt x="628" y="126"/>
                      </a:lnTo>
                      <a:lnTo>
                        <a:pt x="523" y="147"/>
                      </a:lnTo>
                      <a:lnTo>
                        <a:pt x="481" y="210"/>
                      </a:lnTo>
                      <a:lnTo>
                        <a:pt x="398" y="147"/>
                      </a:lnTo>
                      <a:lnTo>
                        <a:pt x="314" y="147"/>
                      </a:lnTo>
                      <a:lnTo>
                        <a:pt x="272" y="63"/>
                      </a:lnTo>
                      <a:lnTo>
                        <a:pt x="189" y="42"/>
                      </a:lnTo>
                      <a:lnTo>
                        <a:pt x="84" y="126"/>
                      </a:lnTo>
                      <a:lnTo>
                        <a:pt x="0" y="272"/>
                      </a:lnTo>
                      <a:lnTo>
                        <a:pt x="63" y="335"/>
                      </a:lnTo>
                      <a:lnTo>
                        <a:pt x="84" y="524"/>
                      </a:lnTo>
                      <a:lnTo>
                        <a:pt x="209" y="565"/>
                      </a:lnTo>
                      <a:lnTo>
                        <a:pt x="251" y="670"/>
                      </a:lnTo>
                      <a:lnTo>
                        <a:pt x="398" y="796"/>
                      </a:lnTo>
                      <a:lnTo>
                        <a:pt x="481" y="796"/>
                      </a:lnTo>
                      <a:lnTo>
                        <a:pt x="565" y="858"/>
                      </a:lnTo>
                      <a:lnTo>
                        <a:pt x="628" y="879"/>
                      </a:lnTo>
                      <a:lnTo>
                        <a:pt x="628" y="1047"/>
                      </a:lnTo>
                      <a:lnTo>
                        <a:pt x="774" y="1109"/>
                      </a:lnTo>
                      <a:lnTo>
                        <a:pt x="816" y="1068"/>
                      </a:lnTo>
                      <a:lnTo>
                        <a:pt x="900" y="1068"/>
                      </a:lnTo>
                      <a:lnTo>
                        <a:pt x="942" y="1109"/>
                      </a:lnTo>
                      <a:lnTo>
                        <a:pt x="1025" y="1151"/>
                      </a:lnTo>
                      <a:lnTo>
                        <a:pt x="1151" y="1298"/>
                      </a:lnTo>
                      <a:lnTo>
                        <a:pt x="1256" y="1319"/>
                      </a:lnTo>
                      <a:lnTo>
                        <a:pt x="1360" y="1402"/>
                      </a:lnTo>
                      <a:lnTo>
                        <a:pt x="1423" y="1361"/>
                      </a:lnTo>
                      <a:lnTo>
                        <a:pt x="1507" y="1361"/>
                      </a:lnTo>
                      <a:lnTo>
                        <a:pt x="1507" y="1298"/>
                      </a:lnTo>
                      <a:lnTo>
                        <a:pt x="1444" y="1256"/>
                      </a:lnTo>
                      <a:lnTo>
                        <a:pt x="1444" y="1172"/>
                      </a:lnTo>
                      <a:lnTo>
                        <a:pt x="1423" y="1109"/>
                      </a:lnTo>
                      <a:lnTo>
                        <a:pt x="1465" y="1047"/>
                      </a:lnTo>
                      <a:lnTo>
                        <a:pt x="1528" y="942"/>
                      </a:lnTo>
                      <a:lnTo>
                        <a:pt x="1549" y="942"/>
                      </a:lnTo>
                      <a:lnTo>
                        <a:pt x="1632" y="775"/>
                      </a:lnTo>
                      <a:lnTo>
                        <a:pt x="1549" y="670"/>
                      </a:lnTo>
                      <a:lnTo>
                        <a:pt x="1549" y="628"/>
                      </a:lnTo>
                      <a:lnTo>
                        <a:pt x="1465" y="440"/>
                      </a:lnTo>
                      <a:lnTo>
                        <a:pt x="1507" y="356"/>
                      </a:lnTo>
                      <a:lnTo>
                        <a:pt x="1507" y="335"/>
                      </a:lnTo>
                      <a:lnTo>
                        <a:pt x="1402" y="314"/>
                      </a:lnTo>
                      <a:lnTo>
                        <a:pt x="1402" y="231"/>
                      </a:lnTo>
                      <a:lnTo>
                        <a:pt x="1339" y="147"/>
                      </a:lnTo>
                      <a:lnTo>
                        <a:pt x="1193" y="147"/>
                      </a:lnTo>
                      <a:lnTo>
                        <a:pt x="1130" y="63"/>
                      </a:lnTo>
                      <a:lnTo>
                        <a:pt x="1025" y="63"/>
                      </a:lnTo>
                      <a:lnTo>
                        <a:pt x="98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9628;p35">
                  <a:extLst>
                    <a:ext uri="{FF2B5EF4-FFF2-40B4-BE49-F238E27FC236}">
                      <a16:creationId xmlns:a16="http://schemas.microsoft.com/office/drawing/2014/main" id="{C9A87C96-1E42-4574-1AEC-096FE8F7D3BD}"/>
                    </a:ext>
                  </a:extLst>
                </p:cNvPr>
                <p:cNvSpPr/>
                <p:nvPr/>
              </p:nvSpPr>
              <p:spPr>
                <a:xfrm>
                  <a:off x="4535721" y="2250687"/>
                  <a:ext cx="11274" cy="15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565" extrusionOk="0">
                      <a:moveTo>
                        <a:pt x="105" y="0"/>
                      </a:moveTo>
                      <a:lnTo>
                        <a:pt x="42" y="105"/>
                      </a:lnTo>
                      <a:lnTo>
                        <a:pt x="0" y="167"/>
                      </a:lnTo>
                      <a:lnTo>
                        <a:pt x="21" y="230"/>
                      </a:lnTo>
                      <a:lnTo>
                        <a:pt x="21" y="314"/>
                      </a:lnTo>
                      <a:lnTo>
                        <a:pt x="84" y="356"/>
                      </a:lnTo>
                      <a:lnTo>
                        <a:pt x="84" y="419"/>
                      </a:lnTo>
                      <a:lnTo>
                        <a:pt x="105" y="419"/>
                      </a:lnTo>
                      <a:lnTo>
                        <a:pt x="146" y="523"/>
                      </a:lnTo>
                      <a:lnTo>
                        <a:pt x="314" y="565"/>
                      </a:lnTo>
                      <a:lnTo>
                        <a:pt x="398" y="544"/>
                      </a:lnTo>
                      <a:lnTo>
                        <a:pt x="398" y="356"/>
                      </a:lnTo>
                      <a:lnTo>
                        <a:pt x="335" y="314"/>
                      </a:lnTo>
                      <a:lnTo>
                        <a:pt x="314" y="167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9629;p35">
                  <a:extLst>
                    <a:ext uri="{FF2B5EF4-FFF2-40B4-BE49-F238E27FC236}">
                      <a16:creationId xmlns:a16="http://schemas.microsoft.com/office/drawing/2014/main" id="{53863448-BFA1-C87E-2BC6-494E084B4EC8}"/>
                    </a:ext>
                  </a:extLst>
                </p:cNvPr>
                <p:cNvSpPr/>
                <p:nvPr/>
              </p:nvSpPr>
              <p:spPr>
                <a:xfrm>
                  <a:off x="4302185" y="2139184"/>
                  <a:ext cx="65805" cy="83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3076" extrusionOk="0">
                      <a:moveTo>
                        <a:pt x="1737" y="0"/>
                      </a:moveTo>
                      <a:lnTo>
                        <a:pt x="1779" y="84"/>
                      </a:lnTo>
                      <a:lnTo>
                        <a:pt x="1653" y="84"/>
                      </a:lnTo>
                      <a:lnTo>
                        <a:pt x="1674" y="209"/>
                      </a:lnTo>
                      <a:lnTo>
                        <a:pt x="1590" y="314"/>
                      </a:lnTo>
                      <a:lnTo>
                        <a:pt x="1590" y="230"/>
                      </a:lnTo>
                      <a:lnTo>
                        <a:pt x="1653" y="188"/>
                      </a:lnTo>
                      <a:lnTo>
                        <a:pt x="1590" y="84"/>
                      </a:lnTo>
                      <a:lnTo>
                        <a:pt x="1528" y="105"/>
                      </a:lnTo>
                      <a:lnTo>
                        <a:pt x="1569" y="167"/>
                      </a:lnTo>
                      <a:lnTo>
                        <a:pt x="1465" y="188"/>
                      </a:lnTo>
                      <a:lnTo>
                        <a:pt x="1423" y="147"/>
                      </a:lnTo>
                      <a:lnTo>
                        <a:pt x="1256" y="167"/>
                      </a:lnTo>
                      <a:lnTo>
                        <a:pt x="1256" y="230"/>
                      </a:lnTo>
                      <a:lnTo>
                        <a:pt x="1214" y="230"/>
                      </a:lnTo>
                      <a:lnTo>
                        <a:pt x="1172" y="356"/>
                      </a:lnTo>
                      <a:lnTo>
                        <a:pt x="1256" y="377"/>
                      </a:lnTo>
                      <a:lnTo>
                        <a:pt x="1235" y="419"/>
                      </a:lnTo>
                      <a:lnTo>
                        <a:pt x="1151" y="419"/>
                      </a:lnTo>
                      <a:lnTo>
                        <a:pt x="1151" y="481"/>
                      </a:lnTo>
                      <a:lnTo>
                        <a:pt x="1046" y="502"/>
                      </a:lnTo>
                      <a:lnTo>
                        <a:pt x="1067" y="586"/>
                      </a:lnTo>
                      <a:lnTo>
                        <a:pt x="1214" y="586"/>
                      </a:lnTo>
                      <a:lnTo>
                        <a:pt x="1172" y="607"/>
                      </a:lnTo>
                      <a:lnTo>
                        <a:pt x="1276" y="586"/>
                      </a:lnTo>
                      <a:lnTo>
                        <a:pt x="1360" y="586"/>
                      </a:lnTo>
                      <a:lnTo>
                        <a:pt x="1235" y="711"/>
                      </a:lnTo>
                      <a:lnTo>
                        <a:pt x="1046" y="795"/>
                      </a:lnTo>
                      <a:lnTo>
                        <a:pt x="1130" y="837"/>
                      </a:lnTo>
                      <a:lnTo>
                        <a:pt x="942" y="879"/>
                      </a:lnTo>
                      <a:lnTo>
                        <a:pt x="858" y="837"/>
                      </a:lnTo>
                      <a:lnTo>
                        <a:pt x="795" y="921"/>
                      </a:lnTo>
                      <a:lnTo>
                        <a:pt x="753" y="816"/>
                      </a:lnTo>
                      <a:lnTo>
                        <a:pt x="502" y="753"/>
                      </a:lnTo>
                      <a:lnTo>
                        <a:pt x="502" y="816"/>
                      </a:lnTo>
                      <a:lnTo>
                        <a:pt x="335" y="753"/>
                      </a:lnTo>
                      <a:lnTo>
                        <a:pt x="314" y="942"/>
                      </a:lnTo>
                      <a:lnTo>
                        <a:pt x="398" y="879"/>
                      </a:lnTo>
                      <a:lnTo>
                        <a:pt x="419" y="942"/>
                      </a:lnTo>
                      <a:lnTo>
                        <a:pt x="440" y="984"/>
                      </a:lnTo>
                      <a:lnTo>
                        <a:pt x="481" y="1088"/>
                      </a:lnTo>
                      <a:lnTo>
                        <a:pt x="419" y="1088"/>
                      </a:lnTo>
                      <a:lnTo>
                        <a:pt x="398" y="1025"/>
                      </a:lnTo>
                      <a:lnTo>
                        <a:pt x="272" y="1025"/>
                      </a:lnTo>
                      <a:lnTo>
                        <a:pt x="419" y="1130"/>
                      </a:lnTo>
                      <a:lnTo>
                        <a:pt x="544" y="1109"/>
                      </a:lnTo>
                      <a:lnTo>
                        <a:pt x="586" y="1214"/>
                      </a:lnTo>
                      <a:lnTo>
                        <a:pt x="440" y="1235"/>
                      </a:lnTo>
                      <a:lnTo>
                        <a:pt x="419" y="1276"/>
                      </a:lnTo>
                      <a:lnTo>
                        <a:pt x="440" y="1339"/>
                      </a:lnTo>
                      <a:lnTo>
                        <a:pt x="293" y="1360"/>
                      </a:lnTo>
                      <a:lnTo>
                        <a:pt x="335" y="1444"/>
                      </a:lnTo>
                      <a:lnTo>
                        <a:pt x="272" y="1465"/>
                      </a:lnTo>
                      <a:lnTo>
                        <a:pt x="377" y="1528"/>
                      </a:lnTo>
                      <a:lnTo>
                        <a:pt x="419" y="1507"/>
                      </a:lnTo>
                      <a:lnTo>
                        <a:pt x="398" y="1548"/>
                      </a:lnTo>
                      <a:lnTo>
                        <a:pt x="523" y="1528"/>
                      </a:lnTo>
                      <a:lnTo>
                        <a:pt x="544" y="1674"/>
                      </a:lnTo>
                      <a:lnTo>
                        <a:pt x="858" y="1674"/>
                      </a:lnTo>
                      <a:lnTo>
                        <a:pt x="753" y="1758"/>
                      </a:lnTo>
                      <a:lnTo>
                        <a:pt x="691" y="1737"/>
                      </a:lnTo>
                      <a:lnTo>
                        <a:pt x="586" y="1925"/>
                      </a:lnTo>
                      <a:lnTo>
                        <a:pt x="628" y="1925"/>
                      </a:lnTo>
                      <a:lnTo>
                        <a:pt x="523" y="2051"/>
                      </a:lnTo>
                      <a:lnTo>
                        <a:pt x="335" y="2176"/>
                      </a:lnTo>
                      <a:lnTo>
                        <a:pt x="419" y="2176"/>
                      </a:lnTo>
                      <a:lnTo>
                        <a:pt x="523" y="2134"/>
                      </a:lnTo>
                      <a:lnTo>
                        <a:pt x="586" y="2155"/>
                      </a:lnTo>
                      <a:lnTo>
                        <a:pt x="732" y="2155"/>
                      </a:lnTo>
                      <a:lnTo>
                        <a:pt x="816" y="2072"/>
                      </a:lnTo>
                      <a:lnTo>
                        <a:pt x="816" y="2092"/>
                      </a:lnTo>
                      <a:lnTo>
                        <a:pt x="942" y="2134"/>
                      </a:lnTo>
                      <a:lnTo>
                        <a:pt x="691" y="2176"/>
                      </a:lnTo>
                      <a:lnTo>
                        <a:pt x="502" y="2197"/>
                      </a:lnTo>
                      <a:lnTo>
                        <a:pt x="440" y="2281"/>
                      </a:lnTo>
                      <a:lnTo>
                        <a:pt x="314" y="2302"/>
                      </a:lnTo>
                      <a:lnTo>
                        <a:pt x="377" y="2364"/>
                      </a:lnTo>
                      <a:lnTo>
                        <a:pt x="335" y="2406"/>
                      </a:lnTo>
                      <a:lnTo>
                        <a:pt x="398" y="2448"/>
                      </a:lnTo>
                      <a:lnTo>
                        <a:pt x="293" y="2469"/>
                      </a:lnTo>
                      <a:lnTo>
                        <a:pt x="209" y="2385"/>
                      </a:lnTo>
                      <a:lnTo>
                        <a:pt x="188" y="2448"/>
                      </a:lnTo>
                      <a:lnTo>
                        <a:pt x="168" y="2406"/>
                      </a:lnTo>
                      <a:lnTo>
                        <a:pt x="0" y="2490"/>
                      </a:lnTo>
                      <a:lnTo>
                        <a:pt x="21" y="2511"/>
                      </a:lnTo>
                      <a:lnTo>
                        <a:pt x="398" y="2511"/>
                      </a:lnTo>
                      <a:lnTo>
                        <a:pt x="272" y="2595"/>
                      </a:lnTo>
                      <a:lnTo>
                        <a:pt x="105" y="2657"/>
                      </a:lnTo>
                      <a:lnTo>
                        <a:pt x="63" y="2762"/>
                      </a:lnTo>
                      <a:lnTo>
                        <a:pt x="168" y="2762"/>
                      </a:lnTo>
                      <a:lnTo>
                        <a:pt x="188" y="2825"/>
                      </a:lnTo>
                      <a:lnTo>
                        <a:pt x="440" y="2762"/>
                      </a:lnTo>
                      <a:lnTo>
                        <a:pt x="440" y="2762"/>
                      </a:lnTo>
                      <a:lnTo>
                        <a:pt x="230" y="2888"/>
                      </a:lnTo>
                      <a:lnTo>
                        <a:pt x="168" y="2929"/>
                      </a:lnTo>
                      <a:lnTo>
                        <a:pt x="314" y="2929"/>
                      </a:lnTo>
                      <a:lnTo>
                        <a:pt x="502" y="2825"/>
                      </a:lnTo>
                      <a:lnTo>
                        <a:pt x="481" y="2908"/>
                      </a:lnTo>
                      <a:lnTo>
                        <a:pt x="314" y="2992"/>
                      </a:lnTo>
                      <a:lnTo>
                        <a:pt x="419" y="2992"/>
                      </a:lnTo>
                      <a:lnTo>
                        <a:pt x="398" y="3034"/>
                      </a:lnTo>
                      <a:lnTo>
                        <a:pt x="398" y="3034"/>
                      </a:lnTo>
                      <a:lnTo>
                        <a:pt x="523" y="3013"/>
                      </a:lnTo>
                      <a:lnTo>
                        <a:pt x="607" y="3076"/>
                      </a:lnTo>
                      <a:lnTo>
                        <a:pt x="795" y="3034"/>
                      </a:lnTo>
                      <a:lnTo>
                        <a:pt x="963" y="2992"/>
                      </a:lnTo>
                      <a:lnTo>
                        <a:pt x="1130" y="2888"/>
                      </a:lnTo>
                      <a:lnTo>
                        <a:pt x="1067" y="2783"/>
                      </a:lnTo>
                      <a:lnTo>
                        <a:pt x="1172" y="2783"/>
                      </a:lnTo>
                      <a:lnTo>
                        <a:pt x="1151" y="2867"/>
                      </a:lnTo>
                      <a:lnTo>
                        <a:pt x="1256" y="2867"/>
                      </a:lnTo>
                      <a:lnTo>
                        <a:pt x="1360" y="2720"/>
                      </a:lnTo>
                      <a:lnTo>
                        <a:pt x="1444" y="2762"/>
                      </a:lnTo>
                      <a:lnTo>
                        <a:pt x="1465" y="2657"/>
                      </a:lnTo>
                      <a:lnTo>
                        <a:pt x="1800" y="2595"/>
                      </a:lnTo>
                      <a:lnTo>
                        <a:pt x="1841" y="2511"/>
                      </a:lnTo>
                      <a:lnTo>
                        <a:pt x="1862" y="2616"/>
                      </a:lnTo>
                      <a:lnTo>
                        <a:pt x="1946" y="2553"/>
                      </a:lnTo>
                      <a:lnTo>
                        <a:pt x="2009" y="2574"/>
                      </a:lnTo>
                      <a:lnTo>
                        <a:pt x="2176" y="2574"/>
                      </a:lnTo>
                      <a:lnTo>
                        <a:pt x="2072" y="2406"/>
                      </a:lnTo>
                      <a:lnTo>
                        <a:pt x="2155" y="2385"/>
                      </a:lnTo>
                      <a:lnTo>
                        <a:pt x="2218" y="2281"/>
                      </a:lnTo>
                      <a:lnTo>
                        <a:pt x="2218" y="2176"/>
                      </a:lnTo>
                      <a:lnTo>
                        <a:pt x="2302" y="2072"/>
                      </a:lnTo>
                      <a:lnTo>
                        <a:pt x="2323" y="1967"/>
                      </a:lnTo>
                      <a:lnTo>
                        <a:pt x="2302" y="1716"/>
                      </a:lnTo>
                      <a:lnTo>
                        <a:pt x="2218" y="1674"/>
                      </a:lnTo>
                      <a:lnTo>
                        <a:pt x="2302" y="1632"/>
                      </a:lnTo>
                      <a:lnTo>
                        <a:pt x="2302" y="1507"/>
                      </a:lnTo>
                      <a:lnTo>
                        <a:pt x="2218" y="1402"/>
                      </a:lnTo>
                      <a:lnTo>
                        <a:pt x="2260" y="1256"/>
                      </a:lnTo>
                      <a:lnTo>
                        <a:pt x="2176" y="1214"/>
                      </a:lnTo>
                      <a:lnTo>
                        <a:pt x="2197" y="1130"/>
                      </a:lnTo>
                      <a:lnTo>
                        <a:pt x="2281" y="1151"/>
                      </a:lnTo>
                      <a:lnTo>
                        <a:pt x="2281" y="1151"/>
                      </a:lnTo>
                      <a:lnTo>
                        <a:pt x="2155" y="1088"/>
                      </a:lnTo>
                      <a:lnTo>
                        <a:pt x="2072" y="1046"/>
                      </a:lnTo>
                      <a:lnTo>
                        <a:pt x="1967" y="837"/>
                      </a:lnTo>
                      <a:lnTo>
                        <a:pt x="1800" y="732"/>
                      </a:lnTo>
                      <a:lnTo>
                        <a:pt x="1737" y="795"/>
                      </a:lnTo>
                      <a:lnTo>
                        <a:pt x="1695" y="942"/>
                      </a:lnTo>
                      <a:lnTo>
                        <a:pt x="1632" y="984"/>
                      </a:lnTo>
                      <a:lnTo>
                        <a:pt x="1360" y="732"/>
                      </a:lnTo>
                      <a:lnTo>
                        <a:pt x="1486" y="502"/>
                      </a:lnTo>
                      <a:lnTo>
                        <a:pt x="1632" y="481"/>
                      </a:lnTo>
                      <a:lnTo>
                        <a:pt x="1653" y="377"/>
                      </a:lnTo>
                      <a:lnTo>
                        <a:pt x="1737" y="356"/>
                      </a:lnTo>
                      <a:lnTo>
                        <a:pt x="1779" y="272"/>
                      </a:lnTo>
                      <a:lnTo>
                        <a:pt x="1737" y="293"/>
                      </a:lnTo>
                      <a:lnTo>
                        <a:pt x="1737" y="293"/>
                      </a:lnTo>
                      <a:lnTo>
                        <a:pt x="1841" y="188"/>
                      </a:lnTo>
                      <a:lnTo>
                        <a:pt x="1946" y="147"/>
                      </a:lnTo>
                      <a:lnTo>
                        <a:pt x="1841" y="84"/>
                      </a:lnTo>
                      <a:lnTo>
                        <a:pt x="173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" name="Google Shape;9630;p35">
                  <a:extLst>
                    <a:ext uri="{FF2B5EF4-FFF2-40B4-BE49-F238E27FC236}">
                      <a16:creationId xmlns:a16="http://schemas.microsoft.com/office/drawing/2014/main" id="{79C9427E-14DE-8CBA-79BB-B37090894793}"/>
                    </a:ext>
                  </a:extLst>
                </p:cNvPr>
                <p:cNvGrpSpPr/>
                <p:nvPr/>
              </p:nvGrpSpPr>
              <p:grpSpPr>
                <a:xfrm>
                  <a:off x="4340648" y="2068363"/>
                  <a:ext cx="141666" cy="189648"/>
                  <a:chOff x="3586375" y="2281300"/>
                  <a:chExt cx="125025" cy="175275"/>
                </a:xfrm>
              </p:grpSpPr>
              <p:sp>
                <p:nvSpPr>
                  <p:cNvPr id="53" name="Google Shape;9631;p35">
                    <a:extLst>
                      <a:ext uri="{FF2B5EF4-FFF2-40B4-BE49-F238E27FC236}">
                        <a16:creationId xmlns:a16="http://schemas.microsoft.com/office/drawing/2014/main" id="{4E1580EC-840E-5DCF-8743-8D0298451949}"/>
                      </a:ext>
                    </a:extLst>
                  </p:cNvPr>
                  <p:cNvSpPr/>
                  <p:nvPr/>
                </p:nvSpPr>
                <p:spPr>
                  <a:xfrm>
                    <a:off x="3609900" y="2281300"/>
                    <a:ext cx="101500" cy="17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0" h="7011" extrusionOk="0">
                        <a:moveTo>
                          <a:pt x="1340" y="1"/>
                        </a:moveTo>
                        <a:lnTo>
                          <a:pt x="1277" y="63"/>
                        </a:lnTo>
                        <a:lnTo>
                          <a:pt x="1235" y="42"/>
                        </a:lnTo>
                        <a:lnTo>
                          <a:pt x="1110" y="84"/>
                        </a:lnTo>
                        <a:lnTo>
                          <a:pt x="1026" y="84"/>
                        </a:lnTo>
                        <a:lnTo>
                          <a:pt x="921" y="105"/>
                        </a:lnTo>
                        <a:lnTo>
                          <a:pt x="859" y="105"/>
                        </a:lnTo>
                        <a:lnTo>
                          <a:pt x="838" y="168"/>
                        </a:lnTo>
                        <a:lnTo>
                          <a:pt x="838" y="105"/>
                        </a:lnTo>
                        <a:lnTo>
                          <a:pt x="796" y="84"/>
                        </a:lnTo>
                        <a:lnTo>
                          <a:pt x="712" y="168"/>
                        </a:lnTo>
                        <a:lnTo>
                          <a:pt x="733" y="105"/>
                        </a:lnTo>
                        <a:lnTo>
                          <a:pt x="608" y="42"/>
                        </a:lnTo>
                        <a:lnTo>
                          <a:pt x="587" y="105"/>
                        </a:lnTo>
                        <a:lnTo>
                          <a:pt x="524" y="168"/>
                        </a:lnTo>
                        <a:lnTo>
                          <a:pt x="545" y="231"/>
                        </a:lnTo>
                        <a:lnTo>
                          <a:pt x="524" y="231"/>
                        </a:lnTo>
                        <a:lnTo>
                          <a:pt x="524" y="314"/>
                        </a:lnTo>
                        <a:lnTo>
                          <a:pt x="419" y="356"/>
                        </a:lnTo>
                        <a:lnTo>
                          <a:pt x="482" y="419"/>
                        </a:lnTo>
                        <a:lnTo>
                          <a:pt x="440" y="503"/>
                        </a:lnTo>
                        <a:lnTo>
                          <a:pt x="398" y="503"/>
                        </a:lnTo>
                        <a:lnTo>
                          <a:pt x="503" y="607"/>
                        </a:lnTo>
                        <a:lnTo>
                          <a:pt x="545" y="670"/>
                        </a:lnTo>
                        <a:lnTo>
                          <a:pt x="419" y="607"/>
                        </a:lnTo>
                        <a:lnTo>
                          <a:pt x="398" y="670"/>
                        </a:lnTo>
                        <a:lnTo>
                          <a:pt x="315" y="587"/>
                        </a:lnTo>
                        <a:lnTo>
                          <a:pt x="294" y="628"/>
                        </a:lnTo>
                        <a:lnTo>
                          <a:pt x="315" y="691"/>
                        </a:lnTo>
                        <a:lnTo>
                          <a:pt x="294" y="733"/>
                        </a:lnTo>
                        <a:lnTo>
                          <a:pt x="273" y="628"/>
                        </a:lnTo>
                        <a:lnTo>
                          <a:pt x="210" y="733"/>
                        </a:lnTo>
                        <a:lnTo>
                          <a:pt x="273" y="796"/>
                        </a:lnTo>
                        <a:lnTo>
                          <a:pt x="210" y="817"/>
                        </a:lnTo>
                        <a:lnTo>
                          <a:pt x="294" y="900"/>
                        </a:lnTo>
                        <a:lnTo>
                          <a:pt x="336" y="900"/>
                        </a:lnTo>
                        <a:lnTo>
                          <a:pt x="294" y="942"/>
                        </a:lnTo>
                        <a:lnTo>
                          <a:pt x="210" y="900"/>
                        </a:lnTo>
                        <a:lnTo>
                          <a:pt x="210" y="1026"/>
                        </a:lnTo>
                        <a:lnTo>
                          <a:pt x="210" y="1047"/>
                        </a:lnTo>
                        <a:lnTo>
                          <a:pt x="377" y="1026"/>
                        </a:lnTo>
                        <a:lnTo>
                          <a:pt x="273" y="1089"/>
                        </a:lnTo>
                        <a:lnTo>
                          <a:pt x="273" y="1110"/>
                        </a:lnTo>
                        <a:lnTo>
                          <a:pt x="294" y="1131"/>
                        </a:lnTo>
                        <a:lnTo>
                          <a:pt x="377" y="1110"/>
                        </a:lnTo>
                        <a:lnTo>
                          <a:pt x="336" y="1131"/>
                        </a:lnTo>
                        <a:lnTo>
                          <a:pt x="398" y="1151"/>
                        </a:lnTo>
                        <a:lnTo>
                          <a:pt x="398" y="1151"/>
                        </a:lnTo>
                        <a:lnTo>
                          <a:pt x="315" y="1131"/>
                        </a:lnTo>
                        <a:lnTo>
                          <a:pt x="294" y="1151"/>
                        </a:lnTo>
                        <a:lnTo>
                          <a:pt x="294" y="1214"/>
                        </a:lnTo>
                        <a:lnTo>
                          <a:pt x="315" y="1235"/>
                        </a:lnTo>
                        <a:lnTo>
                          <a:pt x="273" y="1256"/>
                        </a:lnTo>
                        <a:lnTo>
                          <a:pt x="231" y="1319"/>
                        </a:lnTo>
                        <a:lnTo>
                          <a:pt x="294" y="1319"/>
                        </a:lnTo>
                        <a:lnTo>
                          <a:pt x="294" y="1361"/>
                        </a:lnTo>
                        <a:lnTo>
                          <a:pt x="210" y="1340"/>
                        </a:lnTo>
                        <a:lnTo>
                          <a:pt x="189" y="1403"/>
                        </a:lnTo>
                        <a:lnTo>
                          <a:pt x="210" y="1444"/>
                        </a:lnTo>
                        <a:lnTo>
                          <a:pt x="189" y="1465"/>
                        </a:lnTo>
                        <a:lnTo>
                          <a:pt x="168" y="1528"/>
                        </a:lnTo>
                        <a:lnTo>
                          <a:pt x="63" y="1528"/>
                        </a:lnTo>
                        <a:lnTo>
                          <a:pt x="1" y="1549"/>
                        </a:lnTo>
                        <a:lnTo>
                          <a:pt x="63" y="1570"/>
                        </a:lnTo>
                        <a:lnTo>
                          <a:pt x="126" y="1570"/>
                        </a:lnTo>
                        <a:lnTo>
                          <a:pt x="189" y="1612"/>
                        </a:lnTo>
                        <a:lnTo>
                          <a:pt x="168" y="1633"/>
                        </a:lnTo>
                        <a:lnTo>
                          <a:pt x="105" y="1633"/>
                        </a:lnTo>
                        <a:lnTo>
                          <a:pt x="189" y="1716"/>
                        </a:lnTo>
                        <a:lnTo>
                          <a:pt x="210" y="1716"/>
                        </a:lnTo>
                        <a:lnTo>
                          <a:pt x="273" y="1737"/>
                        </a:lnTo>
                        <a:lnTo>
                          <a:pt x="503" y="1507"/>
                        </a:lnTo>
                        <a:lnTo>
                          <a:pt x="482" y="1570"/>
                        </a:lnTo>
                        <a:lnTo>
                          <a:pt x="503" y="1612"/>
                        </a:lnTo>
                        <a:lnTo>
                          <a:pt x="419" y="1633"/>
                        </a:lnTo>
                        <a:lnTo>
                          <a:pt x="377" y="1758"/>
                        </a:lnTo>
                        <a:lnTo>
                          <a:pt x="377" y="1779"/>
                        </a:lnTo>
                        <a:lnTo>
                          <a:pt x="315" y="1947"/>
                        </a:lnTo>
                        <a:lnTo>
                          <a:pt x="336" y="1947"/>
                        </a:lnTo>
                        <a:lnTo>
                          <a:pt x="294" y="2135"/>
                        </a:lnTo>
                        <a:lnTo>
                          <a:pt x="294" y="2239"/>
                        </a:lnTo>
                        <a:lnTo>
                          <a:pt x="231" y="2281"/>
                        </a:lnTo>
                        <a:lnTo>
                          <a:pt x="294" y="2323"/>
                        </a:lnTo>
                        <a:lnTo>
                          <a:pt x="315" y="2302"/>
                        </a:lnTo>
                        <a:lnTo>
                          <a:pt x="231" y="2449"/>
                        </a:lnTo>
                        <a:lnTo>
                          <a:pt x="231" y="2595"/>
                        </a:lnTo>
                        <a:lnTo>
                          <a:pt x="189" y="2658"/>
                        </a:lnTo>
                        <a:lnTo>
                          <a:pt x="189" y="2700"/>
                        </a:lnTo>
                        <a:lnTo>
                          <a:pt x="315" y="2700"/>
                        </a:lnTo>
                        <a:lnTo>
                          <a:pt x="294" y="2595"/>
                        </a:lnTo>
                        <a:lnTo>
                          <a:pt x="336" y="2491"/>
                        </a:lnTo>
                        <a:lnTo>
                          <a:pt x="336" y="2407"/>
                        </a:lnTo>
                        <a:lnTo>
                          <a:pt x="398" y="2323"/>
                        </a:lnTo>
                        <a:lnTo>
                          <a:pt x="336" y="2135"/>
                        </a:lnTo>
                        <a:lnTo>
                          <a:pt x="398" y="2135"/>
                        </a:lnTo>
                        <a:lnTo>
                          <a:pt x="545" y="1947"/>
                        </a:lnTo>
                        <a:lnTo>
                          <a:pt x="440" y="2135"/>
                        </a:lnTo>
                        <a:lnTo>
                          <a:pt x="419" y="2239"/>
                        </a:lnTo>
                        <a:lnTo>
                          <a:pt x="482" y="2260"/>
                        </a:lnTo>
                        <a:lnTo>
                          <a:pt x="482" y="2198"/>
                        </a:lnTo>
                        <a:lnTo>
                          <a:pt x="545" y="2135"/>
                        </a:lnTo>
                        <a:lnTo>
                          <a:pt x="587" y="2260"/>
                        </a:lnTo>
                        <a:lnTo>
                          <a:pt x="628" y="2135"/>
                        </a:lnTo>
                        <a:lnTo>
                          <a:pt x="628" y="2030"/>
                        </a:lnTo>
                        <a:lnTo>
                          <a:pt x="691" y="1988"/>
                        </a:lnTo>
                        <a:lnTo>
                          <a:pt x="649" y="2135"/>
                        </a:lnTo>
                        <a:lnTo>
                          <a:pt x="754" y="2198"/>
                        </a:lnTo>
                        <a:lnTo>
                          <a:pt x="649" y="2177"/>
                        </a:lnTo>
                        <a:lnTo>
                          <a:pt x="628" y="2323"/>
                        </a:lnTo>
                        <a:lnTo>
                          <a:pt x="649" y="2449"/>
                        </a:lnTo>
                        <a:lnTo>
                          <a:pt x="712" y="2470"/>
                        </a:lnTo>
                        <a:lnTo>
                          <a:pt x="754" y="2574"/>
                        </a:lnTo>
                        <a:lnTo>
                          <a:pt x="649" y="2658"/>
                        </a:lnTo>
                        <a:lnTo>
                          <a:pt x="587" y="2909"/>
                        </a:lnTo>
                        <a:lnTo>
                          <a:pt x="587" y="3014"/>
                        </a:lnTo>
                        <a:lnTo>
                          <a:pt x="503" y="2972"/>
                        </a:lnTo>
                        <a:lnTo>
                          <a:pt x="503" y="3097"/>
                        </a:lnTo>
                        <a:lnTo>
                          <a:pt x="628" y="3244"/>
                        </a:lnTo>
                        <a:lnTo>
                          <a:pt x="587" y="3097"/>
                        </a:lnTo>
                        <a:lnTo>
                          <a:pt x="649" y="3076"/>
                        </a:lnTo>
                        <a:lnTo>
                          <a:pt x="859" y="3223"/>
                        </a:lnTo>
                        <a:lnTo>
                          <a:pt x="859" y="3097"/>
                        </a:lnTo>
                        <a:lnTo>
                          <a:pt x="796" y="3035"/>
                        </a:lnTo>
                        <a:lnTo>
                          <a:pt x="838" y="3014"/>
                        </a:lnTo>
                        <a:lnTo>
                          <a:pt x="1005" y="3118"/>
                        </a:lnTo>
                        <a:lnTo>
                          <a:pt x="1131" y="3118"/>
                        </a:lnTo>
                        <a:lnTo>
                          <a:pt x="1131" y="3076"/>
                        </a:lnTo>
                        <a:lnTo>
                          <a:pt x="1235" y="3076"/>
                        </a:lnTo>
                        <a:lnTo>
                          <a:pt x="1256" y="2972"/>
                        </a:lnTo>
                        <a:lnTo>
                          <a:pt x="1549" y="2993"/>
                        </a:lnTo>
                        <a:lnTo>
                          <a:pt x="1361" y="3014"/>
                        </a:lnTo>
                        <a:lnTo>
                          <a:pt x="1235" y="3348"/>
                        </a:lnTo>
                        <a:lnTo>
                          <a:pt x="1382" y="3620"/>
                        </a:lnTo>
                        <a:lnTo>
                          <a:pt x="1444" y="3558"/>
                        </a:lnTo>
                        <a:lnTo>
                          <a:pt x="1444" y="3704"/>
                        </a:lnTo>
                        <a:lnTo>
                          <a:pt x="1549" y="3600"/>
                        </a:lnTo>
                        <a:lnTo>
                          <a:pt x="1654" y="3600"/>
                        </a:lnTo>
                        <a:lnTo>
                          <a:pt x="1633" y="3746"/>
                        </a:lnTo>
                        <a:lnTo>
                          <a:pt x="1654" y="3767"/>
                        </a:lnTo>
                        <a:lnTo>
                          <a:pt x="1549" y="3851"/>
                        </a:lnTo>
                        <a:lnTo>
                          <a:pt x="1570" y="4018"/>
                        </a:lnTo>
                        <a:lnTo>
                          <a:pt x="1528" y="4123"/>
                        </a:lnTo>
                        <a:lnTo>
                          <a:pt x="1570" y="4227"/>
                        </a:lnTo>
                        <a:lnTo>
                          <a:pt x="1654" y="4290"/>
                        </a:lnTo>
                        <a:lnTo>
                          <a:pt x="1737" y="4290"/>
                        </a:lnTo>
                        <a:lnTo>
                          <a:pt x="1675" y="4332"/>
                        </a:lnTo>
                        <a:lnTo>
                          <a:pt x="1591" y="4332"/>
                        </a:lnTo>
                        <a:lnTo>
                          <a:pt x="1549" y="4248"/>
                        </a:lnTo>
                        <a:lnTo>
                          <a:pt x="1465" y="4269"/>
                        </a:lnTo>
                        <a:lnTo>
                          <a:pt x="1528" y="4353"/>
                        </a:lnTo>
                        <a:lnTo>
                          <a:pt x="1591" y="4395"/>
                        </a:lnTo>
                        <a:lnTo>
                          <a:pt x="1486" y="4374"/>
                        </a:lnTo>
                        <a:lnTo>
                          <a:pt x="1424" y="4290"/>
                        </a:lnTo>
                        <a:lnTo>
                          <a:pt x="1235" y="4353"/>
                        </a:lnTo>
                        <a:lnTo>
                          <a:pt x="1152" y="4353"/>
                        </a:lnTo>
                        <a:lnTo>
                          <a:pt x="963" y="4436"/>
                        </a:lnTo>
                        <a:lnTo>
                          <a:pt x="859" y="4583"/>
                        </a:lnTo>
                        <a:lnTo>
                          <a:pt x="733" y="4667"/>
                        </a:lnTo>
                        <a:lnTo>
                          <a:pt x="691" y="4750"/>
                        </a:lnTo>
                        <a:lnTo>
                          <a:pt x="817" y="4750"/>
                        </a:lnTo>
                        <a:lnTo>
                          <a:pt x="817" y="4688"/>
                        </a:lnTo>
                        <a:lnTo>
                          <a:pt x="1026" y="4646"/>
                        </a:lnTo>
                        <a:lnTo>
                          <a:pt x="1005" y="4750"/>
                        </a:lnTo>
                        <a:lnTo>
                          <a:pt x="1068" y="4813"/>
                        </a:lnTo>
                        <a:lnTo>
                          <a:pt x="1005" y="4876"/>
                        </a:lnTo>
                        <a:lnTo>
                          <a:pt x="1026" y="4960"/>
                        </a:lnTo>
                        <a:lnTo>
                          <a:pt x="1068" y="4960"/>
                        </a:lnTo>
                        <a:lnTo>
                          <a:pt x="942" y="5190"/>
                        </a:lnTo>
                        <a:lnTo>
                          <a:pt x="859" y="5232"/>
                        </a:lnTo>
                        <a:lnTo>
                          <a:pt x="754" y="5294"/>
                        </a:lnTo>
                        <a:lnTo>
                          <a:pt x="733" y="5294"/>
                        </a:lnTo>
                        <a:lnTo>
                          <a:pt x="608" y="5378"/>
                        </a:lnTo>
                        <a:lnTo>
                          <a:pt x="524" y="5378"/>
                        </a:lnTo>
                        <a:lnTo>
                          <a:pt x="398" y="5483"/>
                        </a:lnTo>
                        <a:lnTo>
                          <a:pt x="503" y="5483"/>
                        </a:lnTo>
                        <a:lnTo>
                          <a:pt x="503" y="5545"/>
                        </a:lnTo>
                        <a:lnTo>
                          <a:pt x="419" y="5608"/>
                        </a:lnTo>
                        <a:lnTo>
                          <a:pt x="545" y="5629"/>
                        </a:lnTo>
                        <a:lnTo>
                          <a:pt x="524" y="5650"/>
                        </a:lnTo>
                        <a:lnTo>
                          <a:pt x="587" y="5692"/>
                        </a:lnTo>
                        <a:lnTo>
                          <a:pt x="649" y="5650"/>
                        </a:lnTo>
                        <a:lnTo>
                          <a:pt x="754" y="5608"/>
                        </a:lnTo>
                        <a:lnTo>
                          <a:pt x="900" y="5545"/>
                        </a:lnTo>
                        <a:lnTo>
                          <a:pt x="921" y="5629"/>
                        </a:lnTo>
                        <a:lnTo>
                          <a:pt x="1026" y="5650"/>
                        </a:lnTo>
                        <a:lnTo>
                          <a:pt x="942" y="5692"/>
                        </a:lnTo>
                        <a:lnTo>
                          <a:pt x="921" y="5734"/>
                        </a:lnTo>
                        <a:lnTo>
                          <a:pt x="1068" y="5734"/>
                        </a:lnTo>
                        <a:lnTo>
                          <a:pt x="1068" y="5713"/>
                        </a:lnTo>
                        <a:lnTo>
                          <a:pt x="1152" y="5692"/>
                        </a:lnTo>
                        <a:lnTo>
                          <a:pt x="1256" y="5796"/>
                        </a:lnTo>
                        <a:lnTo>
                          <a:pt x="1319" y="5859"/>
                        </a:lnTo>
                        <a:lnTo>
                          <a:pt x="1486" y="5859"/>
                        </a:lnTo>
                        <a:lnTo>
                          <a:pt x="1549" y="5796"/>
                        </a:lnTo>
                        <a:lnTo>
                          <a:pt x="1633" y="5755"/>
                        </a:lnTo>
                        <a:lnTo>
                          <a:pt x="1758" y="5713"/>
                        </a:lnTo>
                        <a:lnTo>
                          <a:pt x="1800" y="5650"/>
                        </a:lnTo>
                        <a:lnTo>
                          <a:pt x="1905" y="5608"/>
                        </a:lnTo>
                        <a:lnTo>
                          <a:pt x="1758" y="5755"/>
                        </a:lnTo>
                        <a:lnTo>
                          <a:pt x="1633" y="5901"/>
                        </a:lnTo>
                        <a:lnTo>
                          <a:pt x="1633" y="6048"/>
                        </a:lnTo>
                        <a:lnTo>
                          <a:pt x="1528" y="6048"/>
                        </a:lnTo>
                        <a:lnTo>
                          <a:pt x="1444" y="6068"/>
                        </a:lnTo>
                        <a:lnTo>
                          <a:pt x="1361" y="6027"/>
                        </a:lnTo>
                        <a:lnTo>
                          <a:pt x="1131" y="6006"/>
                        </a:lnTo>
                        <a:lnTo>
                          <a:pt x="963" y="6048"/>
                        </a:lnTo>
                        <a:lnTo>
                          <a:pt x="963" y="6131"/>
                        </a:lnTo>
                        <a:lnTo>
                          <a:pt x="900" y="6215"/>
                        </a:lnTo>
                        <a:lnTo>
                          <a:pt x="796" y="6215"/>
                        </a:lnTo>
                        <a:lnTo>
                          <a:pt x="796" y="6382"/>
                        </a:lnTo>
                        <a:lnTo>
                          <a:pt x="691" y="6487"/>
                        </a:lnTo>
                        <a:lnTo>
                          <a:pt x="649" y="6550"/>
                        </a:lnTo>
                        <a:lnTo>
                          <a:pt x="545" y="6550"/>
                        </a:lnTo>
                        <a:lnTo>
                          <a:pt x="524" y="6675"/>
                        </a:lnTo>
                        <a:lnTo>
                          <a:pt x="482" y="6675"/>
                        </a:lnTo>
                        <a:lnTo>
                          <a:pt x="440" y="6738"/>
                        </a:lnTo>
                        <a:lnTo>
                          <a:pt x="315" y="6843"/>
                        </a:lnTo>
                        <a:lnTo>
                          <a:pt x="231" y="6801"/>
                        </a:lnTo>
                        <a:lnTo>
                          <a:pt x="168" y="6864"/>
                        </a:lnTo>
                        <a:lnTo>
                          <a:pt x="168" y="6968"/>
                        </a:lnTo>
                        <a:lnTo>
                          <a:pt x="273" y="6968"/>
                        </a:lnTo>
                        <a:lnTo>
                          <a:pt x="273" y="6885"/>
                        </a:lnTo>
                        <a:lnTo>
                          <a:pt x="377" y="6905"/>
                        </a:lnTo>
                        <a:lnTo>
                          <a:pt x="419" y="7010"/>
                        </a:lnTo>
                        <a:lnTo>
                          <a:pt x="503" y="6968"/>
                        </a:lnTo>
                        <a:lnTo>
                          <a:pt x="482" y="6905"/>
                        </a:lnTo>
                        <a:lnTo>
                          <a:pt x="524" y="6843"/>
                        </a:lnTo>
                        <a:lnTo>
                          <a:pt x="545" y="6864"/>
                        </a:lnTo>
                        <a:lnTo>
                          <a:pt x="628" y="6801"/>
                        </a:lnTo>
                        <a:lnTo>
                          <a:pt x="649" y="6801"/>
                        </a:lnTo>
                        <a:lnTo>
                          <a:pt x="712" y="6696"/>
                        </a:lnTo>
                        <a:lnTo>
                          <a:pt x="817" y="6759"/>
                        </a:lnTo>
                        <a:lnTo>
                          <a:pt x="900" y="6696"/>
                        </a:lnTo>
                        <a:lnTo>
                          <a:pt x="963" y="6738"/>
                        </a:lnTo>
                        <a:lnTo>
                          <a:pt x="1005" y="6696"/>
                        </a:lnTo>
                        <a:lnTo>
                          <a:pt x="1047" y="6759"/>
                        </a:lnTo>
                        <a:lnTo>
                          <a:pt x="1110" y="6759"/>
                        </a:lnTo>
                        <a:lnTo>
                          <a:pt x="1172" y="6801"/>
                        </a:lnTo>
                        <a:lnTo>
                          <a:pt x="1277" y="6801"/>
                        </a:lnTo>
                        <a:lnTo>
                          <a:pt x="1256" y="6759"/>
                        </a:lnTo>
                        <a:lnTo>
                          <a:pt x="1340" y="6738"/>
                        </a:lnTo>
                        <a:lnTo>
                          <a:pt x="1361" y="6654"/>
                        </a:lnTo>
                        <a:lnTo>
                          <a:pt x="1340" y="6571"/>
                        </a:lnTo>
                        <a:lnTo>
                          <a:pt x="1382" y="6487"/>
                        </a:lnTo>
                        <a:lnTo>
                          <a:pt x="1444" y="6487"/>
                        </a:lnTo>
                        <a:lnTo>
                          <a:pt x="1465" y="6445"/>
                        </a:lnTo>
                        <a:lnTo>
                          <a:pt x="1675" y="6424"/>
                        </a:lnTo>
                        <a:lnTo>
                          <a:pt x="1779" y="6424"/>
                        </a:lnTo>
                        <a:lnTo>
                          <a:pt x="1905" y="6487"/>
                        </a:lnTo>
                        <a:lnTo>
                          <a:pt x="2093" y="6487"/>
                        </a:lnTo>
                        <a:lnTo>
                          <a:pt x="2177" y="6529"/>
                        </a:lnTo>
                        <a:lnTo>
                          <a:pt x="2198" y="6445"/>
                        </a:lnTo>
                        <a:lnTo>
                          <a:pt x="2323" y="6361"/>
                        </a:lnTo>
                        <a:lnTo>
                          <a:pt x="2407" y="6382"/>
                        </a:lnTo>
                        <a:lnTo>
                          <a:pt x="2512" y="6320"/>
                        </a:lnTo>
                        <a:lnTo>
                          <a:pt x="2616" y="6340"/>
                        </a:lnTo>
                        <a:lnTo>
                          <a:pt x="2637" y="6320"/>
                        </a:lnTo>
                        <a:lnTo>
                          <a:pt x="2721" y="6278"/>
                        </a:lnTo>
                        <a:lnTo>
                          <a:pt x="2721" y="6320"/>
                        </a:lnTo>
                        <a:lnTo>
                          <a:pt x="2804" y="6361"/>
                        </a:lnTo>
                        <a:lnTo>
                          <a:pt x="2888" y="6320"/>
                        </a:lnTo>
                        <a:lnTo>
                          <a:pt x="3056" y="6320"/>
                        </a:lnTo>
                        <a:lnTo>
                          <a:pt x="3202" y="6278"/>
                        </a:lnTo>
                        <a:lnTo>
                          <a:pt x="3307" y="6320"/>
                        </a:lnTo>
                        <a:lnTo>
                          <a:pt x="3349" y="6340"/>
                        </a:lnTo>
                        <a:lnTo>
                          <a:pt x="3453" y="6257"/>
                        </a:lnTo>
                        <a:lnTo>
                          <a:pt x="3537" y="6236"/>
                        </a:lnTo>
                        <a:lnTo>
                          <a:pt x="3621" y="6152"/>
                        </a:lnTo>
                        <a:lnTo>
                          <a:pt x="3683" y="6152"/>
                        </a:lnTo>
                        <a:lnTo>
                          <a:pt x="3746" y="6173"/>
                        </a:lnTo>
                        <a:lnTo>
                          <a:pt x="3725" y="6110"/>
                        </a:lnTo>
                        <a:lnTo>
                          <a:pt x="3851" y="6027"/>
                        </a:lnTo>
                        <a:lnTo>
                          <a:pt x="3955" y="6006"/>
                        </a:lnTo>
                        <a:lnTo>
                          <a:pt x="3955" y="5922"/>
                        </a:lnTo>
                        <a:lnTo>
                          <a:pt x="3934" y="5859"/>
                        </a:lnTo>
                        <a:lnTo>
                          <a:pt x="3955" y="5796"/>
                        </a:lnTo>
                        <a:lnTo>
                          <a:pt x="3788" y="5796"/>
                        </a:lnTo>
                        <a:lnTo>
                          <a:pt x="3683" y="5838"/>
                        </a:lnTo>
                        <a:lnTo>
                          <a:pt x="3641" y="5838"/>
                        </a:lnTo>
                        <a:lnTo>
                          <a:pt x="3537" y="5817"/>
                        </a:lnTo>
                        <a:lnTo>
                          <a:pt x="3474" y="5796"/>
                        </a:lnTo>
                        <a:lnTo>
                          <a:pt x="3537" y="5755"/>
                        </a:lnTo>
                        <a:lnTo>
                          <a:pt x="3558" y="5755"/>
                        </a:lnTo>
                        <a:lnTo>
                          <a:pt x="3558" y="5734"/>
                        </a:lnTo>
                        <a:lnTo>
                          <a:pt x="3474" y="5713"/>
                        </a:lnTo>
                        <a:lnTo>
                          <a:pt x="3411" y="5734"/>
                        </a:lnTo>
                        <a:lnTo>
                          <a:pt x="3516" y="5650"/>
                        </a:lnTo>
                        <a:lnTo>
                          <a:pt x="3579" y="5692"/>
                        </a:lnTo>
                        <a:lnTo>
                          <a:pt x="3662" y="5629"/>
                        </a:lnTo>
                        <a:lnTo>
                          <a:pt x="3641" y="5545"/>
                        </a:lnTo>
                        <a:lnTo>
                          <a:pt x="3558" y="5545"/>
                        </a:lnTo>
                        <a:lnTo>
                          <a:pt x="3621" y="5504"/>
                        </a:lnTo>
                        <a:lnTo>
                          <a:pt x="3662" y="5441"/>
                        </a:lnTo>
                        <a:lnTo>
                          <a:pt x="3725" y="5504"/>
                        </a:lnTo>
                        <a:lnTo>
                          <a:pt x="3788" y="5441"/>
                        </a:lnTo>
                        <a:lnTo>
                          <a:pt x="3851" y="5399"/>
                        </a:lnTo>
                        <a:lnTo>
                          <a:pt x="3788" y="5378"/>
                        </a:lnTo>
                        <a:lnTo>
                          <a:pt x="3830" y="5336"/>
                        </a:lnTo>
                        <a:lnTo>
                          <a:pt x="3725" y="5336"/>
                        </a:lnTo>
                        <a:lnTo>
                          <a:pt x="3767" y="5273"/>
                        </a:lnTo>
                        <a:lnTo>
                          <a:pt x="3830" y="5294"/>
                        </a:lnTo>
                        <a:lnTo>
                          <a:pt x="3851" y="5315"/>
                        </a:lnTo>
                        <a:lnTo>
                          <a:pt x="3893" y="5232"/>
                        </a:lnTo>
                        <a:lnTo>
                          <a:pt x="3976" y="5211"/>
                        </a:lnTo>
                        <a:lnTo>
                          <a:pt x="3976" y="5064"/>
                        </a:lnTo>
                        <a:lnTo>
                          <a:pt x="4060" y="4897"/>
                        </a:lnTo>
                        <a:lnTo>
                          <a:pt x="3997" y="4813"/>
                        </a:lnTo>
                        <a:lnTo>
                          <a:pt x="3976" y="4688"/>
                        </a:lnTo>
                        <a:lnTo>
                          <a:pt x="3767" y="4541"/>
                        </a:lnTo>
                        <a:lnTo>
                          <a:pt x="3349" y="4541"/>
                        </a:lnTo>
                        <a:lnTo>
                          <a:pt x="3328" y="4667"/>
                        </a:lnTo>
                        <a:lnTo>
                          <a:pt x="3307" y="4708"/>
                        </a:lnTo>
                        <a:lnTo>
                          <a:pt x="3202" y="4646"/>
                        </a:lnTo>
                        <a:lnTo>
                          <a:pt x="3097" y="4604"/>
                        </a:lnTo>
                        <a:lnTo>
                          <a:pt x="3265" y="4436"/>
                        </a:lnTo>
                        <a:lnTo>
                          <a:pt x="3265" y="4332"/>
                        </a:lnTo>
                        <a:lnTo>
                          <a:pt x="3139" y="4123"/>
                        </a:lnTo>
                        <a:lnTo>
                          <a:pt x="3097" y="4123"/>
                        </a:lnTo>
                        <a:lnTo>
                          <a:pt x="2951" y="4039"/>
                        </a:lnTo>
                        <a:lnTo>
                          <a:pt x="2909" y="3955"/>
                        </a:lnTo>
                        <a:lnTo>
                          <a:pt x="2846" y="3976"/>
                        </a:lnTo>
                        <a:lnTo>
                          <a:pt x="2825" y="3976"/>
                        </a:lnTo>
                        <a:lnTo>
                          <a:pt x="2742" y="3955"/>
                        </a:lnTo>
                        <a:lnTo>
                          <a:pt x="2825" y="3955"/>
                        </a:lnTo>
                        <a:lnTo>
                          <a:pt x="2930" y="3934"/>
                        </a:lnTo>
                        <a:lnTo>
                          <a:pt x="2993" y="3955"/>
                        </a:lnTo>
                        <a:lnTo>
                          <a:pt x="3014" y="4018"/>
                        </a:lnTo>
                        <a:lnTo>
                          <a:pt x="3139" y="4018"/>
                        </a:lnTo>
                        <a:lnTo>
                          <a:pt x="2993" y="3830"/>
                        </a:lnTo>
                        <a:lnTo>
                          <a:pt x="2909" y="3725"/>
                        </a:lnTo>
                        <a:lnTo>
                          <a:pt x="2951" y="3641"/>
                        </a:lnTo>
                        <a:lnTo>
                          <a:pt x="2993" y="3641"/>
                        </a:lnTo>
                        <a:lnTo>
                          <a:pt x="2909" y="3600"/>
                        </a:lnTo>
                        <a:lnTo>
                          <a:pt x="2888" y="3537"/>
                        </a:lnTo>
                        <a:lnTo>
                          <a:pt x="2846" y="3537"/>
                        </a:lnTo>
                        <a:lnTo>
                          <a:pt x="2784" y="3348"/>
                        </a:lnTo>
                        <a:lnTo>
                          <a:pt x="2616" y="3307"/>
                        </a:lnTo>
                        <a:lnTo>
                          <a:pt x="2428" y="3244"/>
                        </a:lnTo>
                        <a:lnTo>
                          <a:pt x="2428" y="3181"/>
                        </a:lnTo>
                        <a:lnTo>
                          <a:pt x="2386" y="3139"/>
                        </a:lnTo>
                        <a:lnTo>
                          <a:pt x="2323" y="2930"/>
                        </a:lnTo>
                        <a:lnTo>
                          <a:pt x="2260" y="2825"/>
                        </a:lnTo>
                        <a:lnTo>
                          <a:pt x="2198" y="2574"/>
                        </a:lnTo>
                        <a:lnTo>
                          <a:pt x="2156" y="2470"/>
                        </a:lnTo>
                        <a:lnTo>
                          <a:pt x="2093" y="2470"/>
                        </a:lnTo>
                        <a:lnTo>
                          <a:pt x="1947" y="2239"/>
                        </a:lnTo>
                        <a:lnTo>
                          <a:pt x="1842" y="2198"/>
                        </a:lnTo>
                        <a:lnTo>
                          <a:pt x="1758" y="2156"/>
                        </a:lnTo>
                        <a:lnTo>
                          <a:pt x="1654" y="2093"/>
                        </a:lnTo>
                        <a:lnTo>
                          <a:pt x="1591" y="2156"/>
                        </a:lnTo>
                        <a:lnTo>
                          <a:pt x="1486" y="2198"/>
                        </a:lnTo>
                        <a:lnTo>
                          <a:pt x="1361" y="2177"/>
                        </a:lnTo>
                        <a:lnTo>
                          <a:pt x="1277" y="2177"/>
                        </a:lnTo>
                        <a:lnTo>
                          <a:pt x="1172" y="2156"/>
                        </a:lnTo>
                        <a:lnTo>
                          <a:pt x="1152" y="2072"/>
                        </a:lnTo>
                        <a:lnTo>
                          <a:pt x="1152" y="2072"/>
                        </a:lnTo>
                        <a:lnTo>
                          <a:pt x="1214" y="2093"/>
                        </a:lnTo>
                        <a:lnTo>
                          <a:pt x="1340" y="2135"/>
                        </a:lnTo>
                        <a:lnTo>
                          <a:pt x="1465" y="2093"/>
                        </a:lnTo>
                        <a:lnTo>
                          <a:pt x="1486" y="1988"/>
                        </a:lnTo>
                        <a:lnTo>
                          <a:pt x="1591" y="1988"/>
                        </a:lnTo>
                        <a:lnTo>
                          <a:pt x="1696" y="1926"/>
                        </a:lnTo>
                        <a:lnTo>
                          <a:pt x="1591" y="1884"/>
                        </a:lnTo>
                        <a:lnTo>
                          <a:pt x="1591" y="1800"/>
                        </a:lnTo>
                        <a:lnTo>
                          <a:pt x="1549" y="1779"/>
                        </a:lnTo>
                        <a:lnTo>
                          <a:pt x="1424" y="1863"/>
                        </a:lnTo>
                        <a:lnTo>
                          <a:pt x="1382" y="1842"/>
                        </a:lnTo>
                        <a:lnTo>
                          <a:pt x="1486" y="1758"/>
                        </a:lnTo>
                        <a:lnTo>
                          <a:pt x="1633" y="1758"/>
                        </a:lnTo>
                        <a:lnTo>
                          <a:pt x="1696" y="1716"/>
                        </a:lnTo>
                        <a:lnTo>
                          <a:pt x="1696" y="1633"/>
                        </a:lnTo>
                        <a:lnTo>
                          <a:pt x="1758" y="1612"/>
                        </a:lnTo>
                        <a:lnTo>
                          <a:pt x="1842" y="1444"/>
                        </a:lnTo>
                        <a:lnTo>
                          <a:pt x="1884" y="1403"/>
                        </a:lnTo>
                        <a:lnTo>
                          <a:pt x="1884" y="1340"/>
                        </a:lnTo>
                        <a:lnTo>
                          <a:pt x="1947" y="1235"/>
                        </a:lnTo>
                        <a:lnTo>
                          <a:pt x="1905" y="1214"/>
                        </a:lnTo>
                        <a:lnTo>
                          <a:pt x="1968" y="1047"/>
                        </a:lnTo>
                        <a:lnTo>
                          <a:pt x="2072" y="984"/>
                        </a:lnTo>
                        <a:lnTo>
                          <a:pt x="2072" y="900"/>
                        </a:lnTo>
                        <a:lnTo>
                          <a:pt x="1905" y="754"/>
                        </a:lnTo>
                        <a:lnTo>
                          <a:pt x="1884" y="796"/>
                        </a:lnTo>
                        <a:lnTo>
                          <a:pt x="1675" y="796"/>
                        </a:lnTo>
                        <a:lnTo>
                          <a:pt x="1528" y="754"/>
                        </a:lnTo>
                        <a:lnTo>
                          <a:pt x="1486" y="817"/>
                        </a:lnTo>
                        <a:lnTo>
                          <a:pt x="1424" y="817"/>
                        </a:lnTo>
                        <a:lnTo>
                          <a:pt x="1340" y="754"/>
                        </a:lnTo>
                        <a:lnTo>
                          <a:pt x="1256" y="796"/>
                        </a:lnTo>
                        <a:lnTo>
                          <a:pt x="1256" y="817"/>
                        </a:lnTo>
                        <a:lnTo>
                          <a:pt x="1172" y="838"/>
                        </a:lnTo>
                        <a:lnTo>
                          <a:pt x="1068" y="900"/>
                        </a:lnTo>
                        <a:lnTo>
                          <a:pt x="1047" y="900"/>
                        </a:lnTo>
                        <a:lnTo>
                          <a:pt x="963" y="942"/>
                        </a:lnTo>
                        <a:lnTo>
                          <a:pt x="942" y="921"/>
                        </a:lnTo>
                        <a:lnTo>
                          <a:pt x="1047" y="817"/>
                        </a:lnTo>
                        <a:lnTo>
                          <a:pt x="1131" y="691"/>
                        </a:lnTo>
                        <a:lnTo>
                          <a:pt x="1131" y="691"/>
                        </a:lnTo>
                        <a:lnTo>
                          <a:pt x="1068" y="712"/>
                        </a:lnTo>
                        <a:lnTo>
                          <a:pt x="963" y="691"/>
                        </a:lnTo>
                        <a:lnTo>
                          <a:pt x="1026" y="670"/>
                        </a:lnTo>
                        <a:lnTo>
                          <a:pt x="1047" y="587"/>
                        </a:lnTo>
                        <a:lnTo>
                          <a:pt x="1277" y="419"/>
                        </a:lnTo>
                        <a:lnTo>
                          <a:pt x="1340" y="294"/>
                        </a:lnTo>
                        <a:lnTo>
                          <a:pt x="1424" y="273"/>
                        </a:lnTo>
                        <a:lnTo>
                          <a:pt x="1444" y="168"/>
                        </a:lnTo>
                        <a:lnTo>
                          <a:pt x="1424" y="147"/>
                        </a:lnTo>
                        <a:lnTo>
                          <a:pt x="1465" y="63"/>
                        </a:lnTo>
                        <a:lnTo>
                          <a:pt x="1444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" name="Google Shape;9632;p35">
                    <a:extLst>
                      <a:ext uri="{FF2B5EF4-FFF2-40B4-BE49-F238E27FC236}">
                        <a16:creationId xmlns:a16="http://schemas.microsoft.com/office/drawing/2014/main" id="{40132F6E-F51E-A3F6-6EBF-8CE5F28DE8B5}"/>
                      </a:ext>
                    </a:extLst>
                  </p:cNvPr>
                  <p:cNvSpPr/>
                  <p:nvPr/>
                </p:nvSpPr>
                <p:spPr>
                  <a:xfrm>
                    <a:off x="3586375" y="2350350"/>
                    <a:ext cx="31925" cy="2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" h="1005" extrusionOk="0">
                        <a:moveTo>
                          <a:pt x="732" y="1"/>
                        </a:moveTo>
                        <a:lnTo>
                          <a:pt x="628" y="63"/>
                        </a:lnTo>
                        <a:lnTo>
                          <a:pt x="544" y="63"/>
                        </a:lnTo>
                        <a:lnTo>
                          <a:pt x="523" y="126"/>
                        </a:lnTo>
                        <a:lnTo>
                          <a:pt x="419" y="126"/>
                        </a:lnTo>
                        <a:lnTo>
                          <a:pt x="377" y="210"/>
                        </a:lnTo>
                        <a:lnTo>
                          <a:pt x="293" y="231"/>
                        </a:lnTo>
                        <a:lnTo>
                          <a:pt x="272" y="335"/>
                        </a:lnTo>
                        <a:lnTo>
                          <a:pt x="126" y="356"/>
                        </a:lnTo>
                        <a:lnTo>
                          <a:pt x="0" y="586"/>
                        </a:lnTo>
                        <a:lnTo>
                          <a:pt x="272" y="838"/>
                        </a:lnTo>
                        <a:lnTo>
                          <a:pt x="335" y="796"/>
                        </a:lnTo>
                        <a:lnTo>
                          <a:pt x="377" y="649"/>
                        </a:lnTo>
                        <a:lnTo>
                          <a:pt x="440" y="586"/>
                        </a:lnTo>
                        <a:lnTo>
                          <a:pt x="607" y="691"/>
                        </a:lnTo>
                        <a:lnTo>
                          <a:pt x="712" y="900"/>
                        </a:lnTo>
                        <a:lnTo>
                          <a:pt x="795" y="942"/>
                        </a:lnTo>
                        <a:lnTo>
                          <a:pt x="921" y="1005"/>
                        </a:lnTo>
                        <a:lnTo>
                          <a:pt x="942" y="1005"/>
                        </a:lnTo>
                        <a:lnTo>
                          <a:pt x="942" y="942"/>
                        </a:lnTo>
                        <a:lnTo>
                          <a:pt x="1004" y="942"/>
                        </a:lnTo>
                        <a:lnTo>
                          <a:pt x="1067" y="858"/>
                        </a:lnTo>
                        <a:lnTo>
                          <a:pt x="1067" y="775"/>
                        </a:lnTo>
                        <a:lnTo>
                          <a:pt x="1214" y="796"/>
                        </a:lnTo>
                        <a:lnTo>
                          <a:pt x="1235" y="691"/>
                        </a:lnTo>
                        <a:lnTo>
                          <a:pt x="1151" y="691"/>
                        </a:lnTo>
                        <a:lnTo>
                          <a:pt x="1172" y="586"/>
                        </a:lnTo>
                        <a:lnTo>
                          <a:pt x="1151" y="545"/>
                        </a:lnTo>
                        <a:lnTo>
                          <a:pt x="1214" y="524"/>
                        </a:lnTo>
                        <a:lnTo>
                          <a:pt x="1277" y="733"/>
                        </a:lnTo>
                        <a:lnTo>
                          <a:pt x="1235" y="461"/>
                        </a:lnTo>
                        <a:lnTo>
                          <a:pt x="1109" y="461"/>
                        </a:lnTo>
                        <a:lnTo>
                          <a:pt x="1172" y="419"/>
                        </a:lnTo>
                        <a:lnTo>
                          <a:pt x="1004" y="147"/>
                        </a:lnTo>
                        <a:lnTo>
                          <a:pt x="1004" y="42"/>
                        </a:lnTo>
                        <a:lnTo>
                          <a:pt x="921" y="21"/>
                        </a:lnTo>
                        <a:lnTo>
                          <a:pt x="732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8" name="Google Shape;9633;p35">
                  <a:extLst>
                    <a:ext uri="{FF2B5EF4-FFF2-40B4-BE49-F238E27FC236}">
                      <a16:creationId xmlns:a16="http://schemas.microsoft.com/office/drawing/2014/main" id="{C933676F-2CDC-C466-F6C4-821CC884083E}"/>
                    </a:ext>
                  </a:extLst>
                </p:cNvPr>
                <p:cNvSpPr/>
                <p:nvPr/>
              </p:nvSpPr>
              <p:spPr>
                <a:xfrm>
                  <a:off x="4784638" y="2198047"/>
                  <a:ext cx="269140" cy="160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" h="5922" extrusionOk="0">
                      <a:moveTo>
                        <a:pt x="5064" y="0"/>
                      </a:moveTo>
                      <a:lnTo>
                        <a:pt x="4960" y="84"/>
                      </a:lnTo>
                      <a:lnTo>
                        <a:pt x="5002" y="209"/>
                      </a:lnTo>
                      <a:lnTo>
                        <a:pt x="4855" y="230"/>
                      </a:lnTo>
                      <a:lnTo>
                        <a:pt x="4751" y="209"/>
                      </a:lnTo>
                      <a:lnTo>
                        <a:pt x="4730" y="209"/>
                      </a:lnTo>
                      <a:lnTo>
                        <a:pt x="4500" y="272"/>
                      </a:lnTo>
                      <a:lnTo>
                        <a:pt x="4332" y="293"/>
                      </a:lnTo>
                      <a:lnTo>
                        <a:pt x="4228" y="502"/>
                      </a:lnTo>
                      <a:lnTo>
                        <a:pt x="4228" y="712"/>
                      </a:lnTo>
                      <a:lnTo>
                        <a:pt x="4102" y="712"/>
                      </a:lnTo>
                      <a:lnTo>
                        <a:pt x="3997" y="628"/>
                      </a:lnTo>
                      <a:lnTo>
                        <a:pt x="3851" y="691"/>
                      </a:lnTo>
                      <a:lnTo>
                        <a:pt x="3746" y="607"/>
                      </a:lnTo>
                      <a:lnTo>
                        <a:pt x="3642" y="628"/>
                      </a:lnTo>
                      <a:lnTo>
                        <a:pt x="3537" y="753"/>
                      </a:lnTo>
                      <a:lnTo>
                        <a:pt x="3432" y="732"/>
                      </a:lnTo>
                      <a:lnTo>
                        <a:pt x="3391" y="607"/>
                      </a:lnTo>
                      <a:lnTo>
                        <a:pt x="3244" y="607"/>
                      </a:lnTo>
                      <a:lnTo>
                        <a:pt x="3056" y="712"/>
                      </a:lnTo>
                      <a:lnTo>
                        <a:pt x="2972" y="649"/>
                      </a:lnTo>
                      <a:lnTo>
                        <a:pt x="2805" y="628"/>
                      </a:lnTo>
                      <a:lnTo>
                        <a:pt x="2763" y="691"/>
                      </a:lnTo>
                      <a:lnTo>
                        <a:pt x="2700" y="691"/>
                      </a:lnTo>
                      <a:lnTo>
                        <a:pt x="2595" y="607"/>
                      </a:lnTo>
                      <a:lnTo>
                        <a:pt x="2386" y="691"/>
                      </a:lnTo>
                      <a:lnTo>
                        <a:pt x="2344" y="628"/>
                      </a:lnTo>
                      <a:lnTo>
                        <a:pt x="2219" y="544"/>
                      </a:lnTo>
                      <a:lnTo>
                        <a:pt x="1884" y="502"/>
                      </a:lnTo>
                      <a:lnTo>
                        <a:pt x="1759" y="419"/>
                      </a:lnTo>
                      <a:lnTo>
                        <a:pt x="1675" y="419"/>
                      </a:lnTo>
                      <a:lnTo>
                        <a:pt x="1570" y="523"/>
                      </a:lnTo>
                      <a:lnTo>
                        <a:pt x="1382" y="523"/>
                      </a:lnTo>
                      <a:lnTo>
                        <a:pt x="963" y="586"/>
                      </a:lnTo>
                      <a:lnTo>
                        <a:pt x="859" y="628"/>
                      </a:lnTo>
                      <a:lnTo>
                        <a:pt x="671" y="544"/>
                      </a:lnTo>
                      <a:lnTo>
                        <a:pt x="608" y="544"/>
                      </a:lnTo>
                      <a:lnTo>
                        <a:pt x="566" y="649"/>
                      </a:lnTo>
                      <a:lnTo>
                        <a:pt x="608" y="921"/>
                      </a:lnTo>
                      <a:lnTo>
                        <a:pt x="650" y="1004"/>
                      </a:lnTo>
                      <a:lnTo>
                        <a:pt x="733" y="1151"/>
                      </a:lnTo>
                      <a:lnTo>
                        <a:pt x="859" y="1235"/>
                      </a:lnTo>
                      <a:lnTo>
                        <a:pt x="817" y="1318"/>
                      </a:lnTo>
                      <a:lnTo>
                        <a:pt x="838" y="1381"/>
                      </a:lnTo>
                      <a:lnTo>
                        <a:pt x="880" y="1465"/>
                      </a:lnTo>
                      <a:lnTo>
                        <a:pt x="838" y="1653"/>
                      </a:lnTo>
                      <a:lnTo>
                        <a:pt x="754" y="1653"/>
                      </a:lnTo>
                      <a:lnTo>
                        <a:pt x="650" y="1737"/>
                      </a:lnTo>
                      <a:lnTo>
                        <a:pt x="629" y="1904"/>
                      </a:lnTo>
                      <a:lnTo>
                        <a:pt x="252" y="2302"/>
                      </a:lnTo>
                      <a:lnTo>
                        <a:pt x="294" y="2469"/>
                      </a:lnTo>
                      <a:lnTo>
                        <a:pt x="294" y="2637"/>
                      </a:lnTo>
                      <a:lnTo>
                        <a:pt x="147" y="2616"/>
                      </a:lnTo>
                      <a:lnTo>
                        <a:pt x="43" y="2888"/>
                      </a:lnTo>
                      <a:lnTo>
                        <a:pt x="22" y="3097"/>
                      </a:lnTo>
                      <a:lnTo>
                        <a:pt x="1" y="3097"/>
                      </a:lnTo>
                      <a:lnTo>
                        <a:pt x="126" y="3222"/>
                      </a:lnTo>
                      <a:lnTo>
                        <a:pt x="294" y="3327"/>
                      </a:lnTo>
                      <a:lnTo>
                        <a:pt x="315" y="3432"/>
                      </a:lnTo>
                      <a:lnTo>
                        <a:pt x="440" y="3432"/>
                      </a:lnTo>
                      <a:lnTo>
                        <a:pt x="524" y="3348"/>
                      </a:lnTo>
                      <a:lnTo>
                        <a:pt x="629" y="3348"/>
                      </a:lnTo>
                      <a:lnTo>
                        <a:pt x="838" y="3453"/>
                      </a:lnTo>
                      <a:lnTo>
                        <a:pt x="984" y="3473"/>
                      </a:lnTo>
                      <a:lnTo>
                        <a:pt x="1152" y="3536"/>
                      </a:lnTo>
                      <a:lnTo>
                        <a:pt x="1194" y="3641"/>
                      </a:lnTo>
                      <a:lnTo>
                        <a:pt x="1340" y="3683"/>
                      </a:lnTo>
                      <a:lnTo>
                        <a:pt x="1487" y="3641"/>
                      </a:lnTo>
                      <a:lnTo>
                        <a:pt x="1612" y="3641"/>
                      </a:lnTo>
                      <a:lnTo>
                        <a:pt x="1717" y="3515"/>
                      </a:lnTo>
                      <a:lnTo>
                        <a:pt x="2114" y="3453"/>
                      </a:lnTo>
                      <a:lnTo>
                        <a:pt x="2240" y="3369"/>
                      </a:lnTo>
                      <a:lnTo>
                        <a:pt x="2386" y="3348"/>
                      </a:lnTo>
                      <a:lnTo>
                        <a:pt x="2344" y="3201"/>
                      </a:lnTo>
                      <a:lnTo>
                        <a:pt x="2386" y="3139"/>
                      </a:lnTo>
                      <a:lnTo>
                        <a:pt x="2344" y="2992"/>
                      </a:lnTo>
                      <a:lnTo>
                        <a:pt x="2428" y="3013"/>
                      </a:lnTo>
                      <a:lnTo>
                        <a:pt x="2449" y="2992"/>
                      </a:lnTo>
                      <a:lnTo>
                        <a:pt x="2554" y="3034"/>
                      </a:lnTo>
                      <a:lnTo>
                        <a:pt x="2616" y="2992"/>
                      </a:lnTo>
                      <a:lnTo>
                        <a:pt x="2742" y="2992"/>
                      </a:lnTo>
                      <a:lnTo>
                        <a:pt x="2763" y="2929"/>
                      </a:lnTo>
                      <a:lnTo>
                        <a:pt x="2867" y="3055"/>
                      </a:lnTo>
                      <a:lnTo>
                        <a:pt x="3014" y="3055"/>
                      </a:lnTo>
                      <a:lnTo>
                        <a:pt x="3181" y="3243"/>
                      </a:lnTo>
                      <a:lnTo>
                        <a:pt x="3370" y="3243"/>
                      </a:lnTo>
                      <a:lnTo>
                        <a:pt x="3391" y="3201"/>
                      </a:lnTo>
                      <a:lnTo>
                        <a:pt x="3453" y="3201"/>
                      </a:lnTo>
                      <a:lnTo>
                        <a:pt x="3642" y="3369"/>
                      </a:lnTo>
                      <a:lnTo>
                        <a:pt x="3788" y="3453"/>
                      </a:lnTo>
                      <a:lnTo>
                        <a:pt x="3809" y="3641"/>
                      </a:lnTo>
                      <a:lnTo>
                        <a:pt x="3809" y="3787"/>
                      </a:lnTo>
                      <a:lnTo>
                        <a:pt x="3956" y="3850"/>
                      </a:lnTo>
                      <a:lnTo>
                        <a:pt x="3956" y="3892"/>
                      </a:lnTo>
                      <a:lnTo>
                        <a:pt x="4102" y="4038"/>
                      </a:lnTo>
                      <a:lnTo>
                        <a:pt x="4269" y="4143"/>
                      </a:lnTo>
                      <a:lnTo>
                        <a:pt x="4290" y="4248"/>
                      </a:lnTo>
                      <a:lnTo>
                        <a:pt x="4269" y="4352"/>
                      </a:lnTo>
                      <a:lnTo>
                        <a:pt x="4332" y="4457"/>
                      </a:lnTo>
                      <a:lnTo>
                        <a:pt x="4311" y="4499"/>
                      </a:lnTo>
                      <a:lnTo>
                        <a:pt x="4123" y="4499"/>
                      </a:lnTo>
                      <a:lnTo>
                        <a:pt x="4060" y="4415"/>
                      </a:lnTo>
                      <a:lnTo>
                        <a:pt x="3893" y="4478"/>
                      </a:lnTo>
                      <a:lnTo>
                        <a:pt x="3788" y="4478"/>
                      </a:lnTo>
                      <a:lnTo>
                        <a:pt x="3767" y="4687"/>
                      </a:lnTo>
                      <a:lnTo>
                        <a:pt x="3767" y="4834"/>
                      </a:lnTo>
                      <a:lnTo>
                        <a:pt x="3704" y="4813"/>
                      </a:lnTo>
                      <a:lnTo>
                        <a:pt x="3600" y="5022"/>
                      </a:lnTo>
                      <a:lnTo>
                        <a:pt x="3600" y="5126"/>
                      </a:lnTo>
                      <a:lnTo>
                        <a:pt x="3495" y="5106"/>
                      </a:lnTo>
                      <a:lnTo>
                        <a:pt x="3432" y="5147"/>
                      </a:lnTo>
                      <a:lnTo>
                        <a:pt x="3537" y="5315"/>
                      </a:lnTo>
                      <a:lnTo>
                        <a:pt x="3684" y="5357"/>
                      </a:lnTo>
                      <a:lnTo>
                        <a:pt x="3893" y="5357"/>
                      </a:lnTo>
                      <a:lnTo>
                        <a:pt x="3976" y="5294"/>
                      </a:lnTo>
                      <a:lnTo>
                        <a:pt x="4165" y="5294"/>
                      </a:lnTo>
                      <a:lnTo>
                        <a:pt x="4269" y="5357"/>
                      </a:lnTo>
                      <a:lnTo>
                        <a:pt x="4290" y="5252"/>
                      </a:lnTo>
                      <a:lnTo>
                        <a:pt x="4228" y="5189"/>
                      </a:lnTo>
                      <a:lnTo>
                        <a:pt x="4228" y="5106"/>
                      </a:lnTo>
                      <a:lnTo>
                        <a:pt x="4228" y="5022"/>
                      </a:lnTo>
                      <a:lnTo>
                        <a:pt x="4290" y="5106"/>
                      </a:lnTo>
                      <a:lnTo>
                        <a:pt x="4374" y="5106"/>
                      </a:lnTo>
                      <a:lnTo>
                        <a:pt x="4583" y="4834"/>
                      </a:lnTo>
                      <a:lnTo>
                        <a:pt x="4541" y="4771"/>
                      </a:lnTo>
                      <a:lnTo>
                        <a:pt x="4604" y="4771"/>
                      </a:lnTo>
                      <a:lnTo>
                        <a:pt x="4730" y="4603"/>
                      </a:lnTo>
                      <a:lnTo>
                        <a:pt x="4730" y="4478"/>
                      </a:lnTo>
                      <a:lnTo>
                        <a:pt x="4813" y="4394"/>
                      </a:lnTo>
                      <a:lnTo>
                        <a:pt x="4939" y="4394"/>
                      </a:lnTo>
                      <a:lnTo>
                        <a:pt x="5064" y="4269"/>
                      </a:lnTo>
                      <a:lnTo>
                        <a:pt x="5127" y="4310"/>
                      </a:lnTo>
                      <a:lnTo>
                        <a:pt x="5127" y="4352"/>
                      </a:lnTo>
                      <a:lnTo>
                        <a:pt x="5232" y="4352"/>
                      </a:lnTo>
                      <a:lnTo>
                        <a:pt x="5274" y="4289"/>
                      </a:lnTo>
                      <a:lnTo>
                        <a:pt x="5336" y="4206"/>
                      </a:lnTo>
                      <a:lnTo>
                        <a:pt x="5357" y="4269"/>
                      </a:lnTo>
                      <a:lnTo>
                        <a:pt x="5441" y="4310"/>
                      </a:lnTo>
                      <a:lnTo>
                        <a:pt x="5525" y="4352"/>
                      </a:lnTo>
                      <a:lnTo>
                        <a:pt x="5692" y="4310"/>
                      </a:lnTo>
                      <a:lnTo>
                        <a:pt x="5567" y="4373"/>
                      </a:lnTo>
                      <a:lnTo>
                        <a:pt x="5483" y="4415"/>
                      </a:lnTo>
                      <a:lnTo>
                        <a:pt x="5378" y="4394"/>
                      </a:lnTo>
                      <a:lnTo>
                        <a:pt x="5211" y="4415"/>
                      </a:lnTo>
                      <a:lnTo>
                        <a:pt x="5064" y="4415"/>
                      </a:lnTo>
                      <a:lnTo>
                        <a:pt x="5127" y="4478"/>
                      </a:lnTo>
                      <a:lnTo>
                        <a:pt x="5336" y="4478"/>
                      </a:lnTo>
                      <a:lnTo>
                        <a:pt x="5483" y="4561"/>
                      </a:lnTo>
                      <a:lnTo>
                        <a:pt x="5462" y="4582"/>
                      </a:lnTo>
                      <a:lnTo>
                        <a:pt x="5420" y="4624"/>
                      </a:lnTo>
                      <a:lnTo>
                        <a:pt x="5483" y="4708"/>
                      </a:lnTo>
                      <a:lnTo>
                        <a:pt x="5567" y="4708"/>
                      </a:lnTo>
                      <a:lnTo>
                        <a:pt x="5671" y="4771"/>
                      </a:lnTo>
                      <a:lnTo>
                        <a:pt x="5797" y="4708"/>
                      </a:lnTo>
                      <a:lnTo>
                        <a:pt x="5943" y="4687"/>
                      </a:lnTo>
                      <a:lnTo>
                        <a:pt x="6069" y="4729"/>
                      </a:lnTo>
                      <a:lnTo>
                        <a:pt x="6173" y="4792"/>
                      </a:lnTo>
                      <a:lnTo>
                        <a:pt x="6194" y="4708"/>
                      </a:lnTo>
                      <a:lnTo>
                        <a:pt x="6257" y="4729"/>
                      </a:lnTo>
                      <a:lnTo>
                        <a:pt x="6278" y="4875"/>
                      </a:lnTo>
                      <a:lnTo>
                        <a:pt x="6362" y="4938"/>
                      </a:lnTo>
                      <a:lnTo>
                        <a:pt x="6299" y="4980"/>
                      </a:lnTo>
                      <a:lnTo>
                        <a:pt x="6111" y="5022"/>
                      </a:lnTo>
                      <a:lnTo>
                        <a:pt x="5943" y="5126"/>
                      </a:lnTo>
                      <a:lnTo>
                        <a:pt x="5797" y="5315"/>
                      </a:lnTo>
                      <a:lnTo>
                        <a:pt x="5901" y="5357"/>
                      </a:lnTo>
                      <a:lnTo>
                        <a:pt x="5985" y="5294"/>
                      </a:lnTo>
                      <a:lnTo>
                        <a:pt x="6111" y="5357"/>
                      </a:lnTo>
                      <a:lnTo>
                        <a:pt x="6173" y="5336"/>
                      </a:lnTo>
                      <a:lnTo>
                        <a:pt x="6362" y="5503"/>
                      </a:lnTo>
                      <a:lnTo>
                        <a:pt x="6383" y="5566"/>
                      </a:lnTo>
                      <a:lnTo>
                        <a:pt x="6299" y="5775"/>
                      </a:lnTo>
                      <a:lnTo>
                        <a:pt x="6278" y="5838"/>
                      </a:lnTo>
                      <a:lnTo>
                        <a:pt x="6383" y="5922"/>
                      </a:lnTo>
                      <a:lnTo>
                        <a:pt x="6592" y="5922"/>
                      </a:lnTo>
                      <a:lnTo>
                        <a:pt x="6780" y="5817"/>
                      </a:lnTo>
                      <a:lnTo>
                        <a:pt x="7031" y="5629"/>
                      </a:lnTo>
                      <a:lnTo>
                        <a:pt x="7220" y="5629"/>
                      </a:lnTo>
                      <a:lnTo>
                        <a:pt x="7324" y="5503"/>
                      </a:lnTo>
                      <a:lnTo>
                        <a:pt x="7450" y="5419"/>
                      </a:lnTo>
                      <a:lnTo>
                        <a:pt x="7680" y="5440"/>
                      </a:lnTo>
                      <a:lnTo>
                        <a:pt x="7889" y="5440"/>
                      </a:lnTo>
                      <a:lnTo>
                        <a:pt x="7952" y="5336"/>
                      </a:lnTo>
                      <a:lnTo>
                        <a:pt x="7889" y="5231"/>
                      </a:lnTo>
                      <a:lnTo>
                        <a:pt x="7952" y="5210"/>
                      </a:lnTo>
                      <a:lnTo>
                        <a:pt x="7994" y="5126"/>
                      </a:lnTo>
                      <a:lnTo>
                        <a:pt x="7847" y="5106"/>
                      </a:lnTo>
                      <a:lnTo>
                        <a:pt x="7659" y="5126"/>
                      </a:lnTo>
                      <a:lnTo>
                        <a:pt x="7638" y="5252"/>
                      </a:lnTo>
                      <a:lnTo>
                        <a:pt x="7513" y="5189"/>
                      </a:lnTo>
                      <a:lnTo>
                        <a:pt x="7450" y="5189"/>
                      </a:lnTo>
                      <a:lnTo>
                        <a:pt x="7345" y="5294"/>
                      </a:lnTo>
                      <a:lnTo>
                        <a:pt x="7303" y="5252"/>
                      </a:lnTo>
                      <a:lnTo>
                        <a:pt x="7010" y="4938"/>
                      </a:lnTo>
                      <a:lnTo>
                        <a:pt x="6948" y="4813"/>
                      </a:lnTo>
                      <a:lnTo>
                        <a:pt x="6885" y="4687"/>
                      </a:lnTo>
                      <a:lnTo>
                        <a:pt x="6822" y="4708"/>
                      </a:lnTo>
                      <a:lnTo>
                        <a:pt x="6885" y="4875"/>
                      </a:lnTo>
                      <a:lnTo>
                        <a:pt x="7094" y="5106"/>
                      </a:lnTo>
                      <a:lnTo>
                        <a:pt x="7261" y="5294"/>
                      </a:lnTo>
                      <a:lnTo>
                        <a:pt x="7220" y="5315"/>
                      </a:lnTo>
                      <a:lnTo>
                        <a:pt x="7094" y="5294"/>
                      </a:lnTo>
                      <a:lnTo>
                        <a:pt x="7031" y="5210"/>
                      </a:lnTo>
                      <a:lnTo>
                        <a:pt x="7010" y="5085"/>
                      </a:lnTo>
                      <a:lnTo>
                        <a:pt x="6927" y="5043"/>
                      </a:lnTo>
                      <a:lnTo>
                        <a:pt x="6885" y="5106"/>
                      </a:lnTo>
                      <a:lnTo>
                        <a:pt x="6885" y="5022"/>
                      </a:lnTo>
                      <a:lnTo>
                        <a:pt x="6822" y="5022"/>
                      </a:lnTo>
                      <a:lnTo>
                        <a:pt x="6780" y="5043"/>
                      </a:lnTo>
                      <a:lnTo>
                        <a:pt x="6780" y="5001"/>
                      </a:lnTo>
                      <a:lnTo>
                        <a:pt x="6822" y="4917"/>
                      </a:lnTo>
                      <a:lnTo>
                        <a:pt x="6801" y="4875"/>
                      </a:lnTo>
                      <a:lnTo>
                        <a:pt x="6717" y="4896"/>
                      </a:lnTo>
                      <a:lnTo>
                        <a:pt x="6676" y="4834"/>
                      </a:lnTo>
                      <a:lnTo>
                        <a:pt x="6592" y="4771"/>
                      </a:lnTo>
                      <a:lnTo>
                        <a:pt x="6404" y="4792"/>
                      </a:lnTo>
                      <a:lnTo>
                        <a:pt x="6320" y="4729"/>
                      </a:lnTo>
                      <a:lnTo>
                        <a:pt x="6362" y="4687"/>
                      </a:lnTo>
                      <a:lnTo>
                        <a:pt x="6487" y="4708"/>
                      </a:lnTo>
                      <a:lnTo>
                        <a:pt x="6529" y="4624"/>
                      </a:lnTo>
                      <a:lnTo>
                        <a:pt x="6634" y="4708"/>
                      </a:lnTo>
                      <a:lnTo>
                        <a:pt x="6738" y="4708"/>
                      </a:lnTo>
                      <a:lnTo>
                        <a:pt x="6780" y="4624"/>
                      </a:lnTo>
                      <a:lnTo>
                        <a:pt x="6885" y="4603"/>
                      </a:lnTo>
                      <a:lnTo>
                        <a:pt x="7052" y="4415"/>
                      </a:lnTo>
                      <a:lnTo>
                        <a:pt x="7052" y="4373"/>
                      </a:lnTo>
                      <a:lnTo>
                        <a:pt x="7136" y="4394"/>
                      </a:lnTo>
                      <a:lnTo>
                        <a:pt x="7136" y="4457"/>
                      </a:lnTo>
                      <a:lnTo>
                        <a:pt x="7031" y="4582"/>
                      </a:lnTo>
                      <a:lnTo>
                        <a:pt x="6989" y="4603"/>
                      </a:lnTo>
                      <a:lnTo>
                        <a:pt x="7010" y="4666"/>
                      </a:lnTo>
                      <a:lnTo>
                        <a:pt x="7094" y="4624"/>
                      </a:lnTo>
                      <a:lnTo>
                        <a:pt x="7220" y="4457"/>
                      </a:lnTo>
                      <a:lnTo>
                        <a:pt x="7241" y="4373"/>
                      </a:lnTo>
                      <a:lnTo>
                        <a:pt x="7157" y="4289"/>
                      </a:lnTo>
                      <a:lnTo>
                        <a:pt x="7136" y="4248"/>
                      </a:lnTo>
                      <a:lnTo>
                        <a:pt x="7199" y="4206"/>
                      </a:lnTo>
                      <a:lnTo>
                        <a:pt x="7261" y="4352"/>
                      </a:lnTo>
                      <a:lnTo>
                        <a:pt x="7345" y="4373"/>
                      </a:lnTo>
                      <a:lnTo>
                        <a:pt x="7450" y="4289"/>
                      </a:lnTo>
                      <a:lnTo>
                        <a:pt x="7617" y="4310"/>
                      </a:lnTo>
                      <a:lnTo>
                        <a:pt x="7722" y="4248"/>
                      </a:lnTo>
                      <a:lnTo>
                        <a:pt x="7868" y="4248"/>
                      </a:lnTo>
                      <a:lnTo>
                        <a:pt x="7973" y="4101"/>
                      </a:lnTo>
                      <a:lnTo>
                        <a:pt x="8057" y="4038"/>
                      </a:lnTo>
                      <a:lnTo>
                        <a:pt x="8182" y="4038"/>
                      </a:lnTo>
                      <a:lnTo>
                        <a:pt x="8203" y="3934"/>
                      </a:lnTo>
                      <a:lnTo>
                        <a:pt x="8287" y="3871"/>
                      </a:lnTo>
                      <a:lnTo>
                        <a:pt x="8454" y="3871"/>
                      </a:lnTo>
                      <a:lnTo>
                        <a:pt x="8580" y="3829"/>
                      </a:lnTo>
                      <a:lnTo>
                        <a:pt x="8663" y="3829"/>
                      </a:lnTo>
                      <a:lnTo>
                        <a:pt x="8663" y="3892"/>
                      </a:lnTo>
                      <a:lnTo>
                        <a:pt x="8768" y="3850"/>
                      </a:lnTo>
                      <a:lnTo>
                        <a:pt x="8789" y="3578"/>
                      </a:lnTo>
                      <a:lnTo>
                        <a:pt x="8873" y="3557"/>
                      </a:lnTo>
                      <a:lnTo>
                        <a:pt x="8998" y="3348"/>
                      </a:lnTo>
                      <a:lnTo>
                        <a:pt x="9291" y="3327"/>
                      </a:lnTo>
                      <a:lnTo>
                        <a:pt x="9396" y="3243"/>
                      </a:lnTo>
                      <a:lnTo>
                        <a:pt x="9354" y="3118"/>
                      </a:lnTo>
                      <a:lnTo>
                        <a:pt x="9438" y="2909"/>
                      </a:lnTo>
                      <a:lnTo>
                        <a:pt x="9417" y="2720"/>
                      </a:lnTo>
                      <a:lnTo>
                        <a:pt x="9228" y="2616"/>
                      </a:lnTo>
                      <a:lnTo>
                        <a:pt x="9291" y="2365"/>
                      </a:lnTo>
                      <a:lnTo>
                        <a:pt x="9396" y="2323"/>
                      </a:lnTo>
                      <a:lnTo>
                        <a:pt x="9500" y="2197"/>
                      </a:lnTo>
                      <a:lnTo>
                        <a:pt x="9500" y="2072"/>
                      </a:lnTo>
                      <a:lnTo>
                        <a:pt x="9417" y="2009"/>
                      </a:lnTo>
                      <a:lnTo>
                        <a:pt x="9354" y="1883"/>
                      </a:lnTo>
                      <a:lnTo>
                        <a:pt x="9291" y="1967"/>
                      </a:lnTo>
                      <a:lnTo>
                        <a:pt x="9103" y="1946"/>
                      </a:lnTo>
                      <a:lnTo>
                        <a:pt x="8935" y="1841"/>
                      </a:lnTo>
                      <a:lnTo>
                        <a:pt x="8810" y="1862"/>
                      </a:lnTo>
                      <a:lnTo>
                        <a:pt x="8705" y="1800"/>
                      </a:lnTo>
                      <a:lnTo>
                        <a:pt x="8559" y="1779"/>
                      </a:lnTo>
                      <a:lnTo>
                        <a:pt x="8349" y="1758"/>
                      </a:lnTo>
                      <a:lnTo>
                        <a:pt x="8266" y="1841"/>
                      </a:lnTo>
                      <a:lnTo>
                        <a:pt x="8203" y="1695"/>
                      </a:lnTo>
                      <a:lnTo>
                        <a:pt x="8057" y="1590"/>
                      </a:lnTo>
                      <a:lnTo>
                        <a:pt x="7931" y="1318"/>
                      </a:lnTo>
                      <a:lnTo>
                        <a:pt x="7826" y="1339"/>
                      </a:lnTo>
                      <a:lnTo>
                        <a:pt x="7638" y="1465"/>
                      </a:lnTo>
                      <a:lnTo>
                        <a:pt x="7513" y="1444"/>
                      </a:lnTo>
                      <a:lnTo>
                        <a:pt x="7366" y="1486"/>
                      </a:lnTo>
                      <a:lnTo>
                        <a:pt x="7220" y="1423"/>
                      </a:lnTo>
                      <a:lnTo>
                        <a:pt x="7115" y="1528"/>
                      </a:lnTo>
                      <a:lnTo>
                        <a:pt x="6843" y="1256"/>
                      </a:lnTo>
                      <a:lnTo>
                        <a:pt x="6780" y="1067"/>
                      </a:lnTo>
                      <a:lnTo>
                        <a:pt x="6780" y="921"/>
                      </a:lnTo>
                      <a:lnTo>
                        <a:pt x="6676" y="921"/>
                      </a:lnTo>
                      <a:lnTo>
                        <a:pt x="6676" y="795"/>
                      </a:lnTo>
                      <a:lnTo>
                        <a:pt x="6529" y="691"/>
                      </a:lnTo>
                      <a:lnTo>
                        <a:pt x="6215" y="732"/>
                      </a:lnTo>
                      <a:lnTo>
                        <a:pt x="6069" y="523"/>
                      </a:lnTo>
                      <a:lnTo>
                        <a:pt x="6111" y="398"/>
                      </a:lnTo>
                      <a:lnTo>
                        <a:pt x="6006" y="293"/>
                      </a:lnTo>
                      <a:lnTo>
                        <a:pt x="5901" y="21"/>
                      </a:lnTo>
                      <a:lnTo>
                        <a:pt x="5776" y="21"/>
                      </a:lnTo>
                      <a:lnTo>
                        <a:pt x="5650" y="105"/>
                      </a:lnTo>
                      <a:lnTo>
                        <a:pt x="5357" y="105"/>
                      </a:lnTo>
                      <a:lnTo>
                        <a:pt x="506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9634;p35">
                  <a:extLst>
                    <a:ext uri="{FF2B5EF4-FFF2-40B4-BE49-F238E27FC236}">
                      <a16:creationId xmlns:a16="http://schemas.microsoft.com/office/drawing/2014/main" id="{890639AF-1D1E-0D25-7F3C-56ADCEE4A6CB}"/>
                    </a:ext>
                  </a:extLst>
                </p:cNvPr>
                <p:cNvSpPr/>
                <p:nvPr/>
              </p:nvSpPr>
              <p:spPr>
                <a:xfrm>
                  <a:off x="4851039" y="2277278"/>
                  <a:ext cx="56343" cy="60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9" h="2219" extrusionOk="0">
                      <a:moveTo>
                        <a:pt x="419" y="0"/>
                      </a:moveTo>
                      <a:lnTo>
                        <a:pt x="398" y="63"/>
                      </a:lnTo>
                      <a:lnTo>
                        <a:pt x="272" y="63"/>
                      </a:lnTo>
                      <a:lnTo>
                        <a:pt x="210" y="105"/>
                      </a:lnTo>
                      <a:lnTo>
                        <a:pt x="105" y="63"/>
                      </a:lnTo>
                      <a:lnTo>
                        <a:pt x="84" y="84"/>
                      </a:lnTo>
                      <a:lnTo>
                        <a:pt x="0" y="63"/>
                      </a:lnTo>
                      <a:lnTo>
                        <a:pt x="42" y="210"/>
                      </a:lnTo>
                      <a:lnTo>
                        <a:pt x="0" y="272"/>
                      </a:lnTo>
                      <a:lnTo>
                        <a:pt x="42" y="419"/>
                      </a:lnTo>
                      <a:lnTo>
                        <a:pt x="251" y="377"/>
                      </a:lnTo>
                      <a:lnTo>
                        <a:pt x="314" y="628"/>
                      </a:lnTo>
                      <a:lnTo>
                        <a:pt x="565" y="837"/>
                      </a:lnTo>
                      <a:lnTo>
                        <a:pt x="586" y="942"/>
                      </a:lnTo>
                      <a:lnTo>
                        <a:pt x="900" y="1214"/>
                      </a:lnTo>
                      <a:lnTo>
                        <a:pt x="921" y="1360"/>
                      </a:lnTo>
                      <a:lnTo>
                        <a:pt x="1026" y="1528"/>
                      </a:lnTo>
                      <a:lnTo>
                        <a:pt x="1005" y="2072"/>
                      </a:lnTo>
                      <a:lnTo>
                        <a:pt x="1088" y="2218"/>
                      </a:lnTo>
                      <a:lnTo>
                        <a:pt x="1151" y="2177"/>
                      </a:lnTo>
                      <a:lnTo>
                        <a:pt x="1256" y="2197"/>
                      </a:lnTo>
                      <a:lnTo>
                        <a:pt x="1256" y="2093"/>
                      </a:lnTo>
                      <a:lnTo>
                        <a:pt x="1360" y="1884"/>
                      </a:lnTo>
                      <a:lnTo>
                        <a:pt x="1423" y="1905"/>
                      </a:lnTo>
                      <a:lnTo>
                        <a:pt x="1423" y="1758"/>
                      </a:lnTo>
                      <a:lnTo>
                        <a:pt x="1444" y="1549"/>
                      </a:lnTo>
                      <a:lnTo>
                        <a:pt x="1549" y="1549"/>
                      </a:lnTo>
                      <a:lnTo>
                        <a:pt x="1716" y="1486"/>
                      </a:lnTo>
                      <a:lnTo>
                        <a:pt x="1779" y="1570"/>
                      </a:lnTo>
                      <a:lnTo>
                        <a:pt x="1967" y="1570"/>
                      </a:lnTo>
                      <a:lnTo>
                        <a:pt x="1988" y="1528"/>
                      </a:lnTo>
                      <a:lnTo>
                        <a:pt x="1925" y="1423"/>
                      </a:lnTo>
                      <a:lnTo>
                        <a:pt x="1946" y="1319"/>
                      </a:lnTo>
                      <a:lnTo>
                        <a:pt x="1925" y="1214"/>
                      </a:lnTo>
                      <a:lnTo>
                        <a:pt x="1758" y="1109"/>
                      </a:lnTo>
                      <a:lnTo>
                        <a:pt x="1612" y="963"/>
                      </a:lnTo>
                      <a:lnTo>
                        <a:pt x="1612" y="921"/>
                      </a:lnTo>
                      <a:lnTo>
                        <a:pt x="1465" y="858"/>
                      </a:lnTo>
                      <a:lnTo>
                        <a:pt x="1465" y="712"/>
                      </a:lnTo>
                      <a:lnTo>
                        <a:pt x="1444" y="524"/>
                      </a:lnTo>
                      <a:lnTo>
                        <a:pt x="1298" y="440"/>
                      </a:lnTo>
                      <a:lnTo>
                        <a:pt x="1109" y="272"/>
                      </a:lnTo>
                      <a:lnTo>
                        <a:pt x="1047" y="272"/>
                      </a:lnTo>
                      <a:lnTo>
                        <a:pt x="1026" y="314"/>
                      </a:lnTo>
                      <a:lnTo>
                        <a:pt x="837" y="314"/>
                      </a:lnTo>
                      <a:lnTo>
                        <a:pt x="670" y="126"/>
                      </a:lnTo>
                      <a:lnTo>
                        <a:pt x="523" y="126"/>
                      </a:lnTo>
                      <a:lnTo>
                        <a:pt x="41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9635;p35">
                  <a:extLst>
                    <a:ext uri="{FF2B5EF4-FFF2-40B4-BE49-F238E27FC236}">
                      <a16:creationId xmlns:a16="http://schemas.microsoft.com/office/drawing/2014/main" id="{DE8A3C8A-42ED-8C49-2C60-92E6B45298BF}"/>
                    </a:ext>
                  </a:extLst>
                </p:cNvPr>
                <p:cNvSpPr/>
                <p:nvPr/>
              </p:nvSpPr>
              <p:spPr>
                <a:xfrm>
                  <a:off x="4760956" y="2287476"/>
                  <a:ext cx="144640" cy="88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6" h="3265" extrusionOk="0">
                      <a:moveTo>
                        <a:pt x="3431" y="0"/>
                      </a:moveTo>
                      <a:lnTo>
                        <a:pt x="3076" y="63"/>
                      </a:lnTo>
                      <a:lnTo>
                        <a:pt x="2950" y="147"/>
                      </a:lnTo>
                      <a:lnTo>
                        <a:pt x="2553" y="209"/>
                      </a:lnTo>
                      <a:lnTo>
                        <a:pt x="2448" y="335"/>
                      </a:lnTo>
                      <a:lnTo>
                        <a:pt x="2323" y="335"/>
                      </a:lnTo>
                      <a:lnTo>
                        <a:pt x="2176" y="377"/>
                      </a:lnTo>
                      <a:lnTo>
                        <a:pt x="2030" y="335"/>
                      </a:lnTo>
                      <a:lnTo>
                        <a:pt x="1988" y="230"/>
                      </a:lnTo>
                      <a:lnTo>
                        <a:pt x="1820" y="167"/>
                      </a:lnTo>
                      <a:lnTo>
                        <a:pt x="1674" y="147"/>
                      </a:lnTo>
                      <a:lnTo>
                        <a:pt x="1465" y="42"/>
                      </a:lnTo>
                      <a:lnTo>
                        <a:pt x="1360" y="42"/>
                      </a:lnTo>
                      <a:lnTo>
                        <a:pt x="1276" y="126"/>
                      </a:lnTo>
                      <a:lnTo>
                        <a:pt x="1151" y="126"/>
                      </a:lnTo>
                      <a:lnTo>
                        <a:pt x="1172" y="147"/>
                      </a:lnTo>
                      <a:lnTo>
                        <a:pt x="1130" y="272"/>
                      </a:lnTo>
                      <a:lnTo>
                        <a:pt x="962" y="314"/>
                      </a:lnTo>
                      <a:lnTo>
                        <a:pt x="858" y="544"/>
                      </a:lnTo>
                      <a:lnTo>
                        <a:pt x="732" y="879"/>
                      </a:lnTo>
                      <a:lnTo>
                        <a:pt x="523" y="1193"/>
                      </a:lnTo>
                      <a:lnTo>
                        <a:pt x="544" y="1297"/>
                      </a:lnTo>
                      <a:lnTo>
                        <a:pt x="439" y="1402"/>
                      </a:lnTo>
                      <a:lnTo>
                        <a:pt x="293" y="1381"/>
                      </a:lnTo>
                      <a:lnTo>
                        <a:pt x="230" y="1486"/>
                      </a:lnTo>
                      <a:lnTo>
                        <a:pt x="126" y="1507"/>
                      </a:lnTo>
                      <a:lnTo>
                        <a:pt x="0" y="1632"/>
                      </a:lnTo>
                      <a:lnTo>
                        <a:pt x="126" y="1674"/>
                      </a:lnTo>
                      <a:lnTo>
                        <a:pt x="146" y="1737"/>
                      </a:lnTo>
                      <a:lnTo>
                        <a:pt x="335" y="1946"/>
                      </a:lnTo>
                      <a:lnTo>
                        <a:pt x="356" y="2051"/>
                      </a:lnTo>
                      <a:lnTo>
                        <a:pt x="523" y="2134"/>
                      </a:lnTo>
                      <a:lnTo>
                        <a:pt x="670" y="2260"/>
                      </a:lnTo>
                      <a:lnTo>
                        <a:pt x="607" y="2406"/>
                      </a:lnTo>
                      <a:lnTo>
                        <a:pt x="628" y="2448"/>
                      </a:lnTo>
                      <a:lnTo>
                        <a:pt x="837" y="2532"/>
                      </a:lnTo>
                      <a:lnTo>
                        <a:pt x="879" y="2616"/>
                      </a:lnTo>
                      <a:lnTo>
                        <a:pt x="983" y="2574"/>
                      </a:lnTo>
                      <a:lnTo>
                        <a:pt x="1088" y="2657"/>
                      </a:lnTo>
                      <a:lnTo>
                        <a:pt x="1172" y="2532"/>
                      </a:lnTo>
                      <a:lnTo>
                        <a:pt x="1381" y="2553"/>
                      </a:lnTo>
                      <a:lnTo>
                        <a:pt x="1276" y="2678"/>
                      </a:lnTo>
                      <a:lnTo>
                        <a:pt x="1297" y="2762"/>
                      </a:lnTo>
                      <a:lnTo>
                        <a:pt x="1339" y="2888"/>
                      </a:lnTo>
                      <a:lnTo>
                        <a:pt x="1486" y="2888"/>
                      </a:lnTo>
                      <a:lnTo>
                        <a:pt x="1569" y="2971"/>
                      </a:lnTo>
                      <a:lnTo>
                        <a:pt x="1569" y="3055"/>
                      </a:lnTo>
                      <a:lnTo>
                        <a:pt x="1507" y="3097"/>
                      </a:lnTo>
                      <a:lnTo>
                        <a:pt x="1590" y="3201"/>
                      </a:lnTo>
                      <a:lnTo>
                        <a:pt x="1716" y="3139"/>
                      </a:lnTo>
                      <a:lnTo>
                        <a:pt x="1883" y="3139"/>
                      </a:lnTo>
                      <a:lnTo>
                        <a:pt x="1925" y="3201"/>
                      </a:lnTo>
                      <a:lnTo>
                        <a:pt x="1988" y="3180"/>
                      </a:lnTo>
                      <a:lnTo>
                        <a:pt x="2197" y="3264"/>
                      </a:lnTo>
                      <a:lnTo>
                        <a:pt x="2343" y="3180"/>
                      </a:lnTo>
                      <a:lnTo>
                        <a:pt x="2490" y="3201"/>
                      </a:lnTo>
                      <a:lnTo>
                        <a:pt x="2553" y="3160"/>
                      </a:lnTo>
                      <a:lnTo>
                        <a:pt x="2699" y="3201"/>
                      </a:lnTo>
                      <a:lnTo>
                        <a:pt x="2804" y="3201"/>
                      </a:lnTo>
                      <a:lnTo>
                        <a:pt x="3013" y="3243"/>
                      </a:lnTo>
                      <a:lnTo>
                        <a:pt x="3076" y="3180"/>
                      </a:lnTo>
                      <a:lnTo>
                        <a:pt x="3222" y="3139"/>
                      </a:lnTo>
                      <a:lnTo>
                        <a:pt x="3264" y="3055"/>
                      </a:lnTo>
                      <a:lnTo>
                        <a:pt x="3599" y="2888"/>
                      </a:lnTo>
                      <a:lnTo>
                        <a:pt x="3766" y="2867"/>
                      </a:lnTo>
                      <a:lnTo>
                        <a:pt x="3955" y="2888"/>
                      </a:lnTo>
                      <a:lnTo>
                        <a:pt x="4122" y="2971"/>
                      </a:lnTo>
                      <a:lnTo>
                        <a:pt x="4185" y="3034"/>
                      </a:lnTo>
                      <a:lnTo>
                        <a:pt x="4289" y="2992"/>
                      </a:lnTo>
                      <a:lnTo>
                        <a:pt x="4436" y="3055"/>
                      </a:lnTo>
                      <a:lnTo>
                        <a:pt x="4478" y="3139"/>
                      </a:lnTo>
                      <a:lnTo>
                        <a:pt x="4603" y="3139"/>
                      </a:lnTo>
                      <a:lnTo>
                        <a:pt x="4582" y="2992"/>
                      </a:lnTo>
                      <a:lnTo>
                        <a:pt x="4624" y="2888"/>
                      </a:lnTo>
                      <a:lnTo>
                        <a:pt x="4624" y="2720"/>
                      </a:lnTo>
                      <a:lnTo>
                        <a:pt x="4603" y="2636"/>
                      </a:lnTo>
                      <a:lnTo>
                        <a:pt x="4645" y="2553"/>
                      </a:lnTo>
                      <a:lnTo>
                        <a:pt x="4708" y="2427"/>
                      </a:lnTo>
                      <a:lnTo>
                        <a:pt x="4896" y="2427"/>
                      </a:lnTo>
                      <a:lnTo>
                        <a:pt x="5022" y="2406"/>
                      </a:lnTo>
                      <a:lnTo>
                        <a:pt x="5105" y="2239"/>
                      </a:lnTo>
                      <a:lnTo>
                        <a:pt x="5105" y="2155"/>
                      </a:lnTo>
                      <a:lnTo>
                        <a:pt x="5043" y="2113"/>
                      </a:lnTo>
                      <a:lnTo>
                        <a:pt x="5105" y="2051"/>
                      </a:lnTo>
                      <a:lnTo>
                        <a:pt x="5001" y="1988"/>
                      </a:lnTo>
                      <a:lnTo>
                        <a:pt x="4812" y="1988"/>
                      </a:lnTo>
                      <a:lnTo>
                        <a:pt x="4729" y="2051"/>
                      </a:lnTo>
                      <a:lnTo>
                        <a:pt x="4520" y="2051"/>
                      </a:lnTo>
                      <a:lnTo>
                        <a:pt x="4373" y="2009"/>
                      </a:lnTo>
                      <a:lnTo>
                        <a:pt x="4268" y="1841"/>
                      </a:lnTo>
                      <a:lnTo>
                        <a:pt x="4185" y="1695"/>
                      </a:lnTo>
                      <a:lnTo>
                        <a:pt x="4206" y="1151"/>
                      </a:lnTo>
                      <a:lnTo>
                        <a:pt x="4101" y="983"/>
                      </a:lnTo>
                      <a:lnTo>
                        <a:pt x="4080" y="837"/>
                      </a:lnTo>
                      <a:lnTo>
                        <a:pt x="3766" y="565"/>
                      </a:lnTo>
                      <a:lnTo>
                        <a:pt x="3745" y="460"/>
                      </a:lnTo>
                      <a:lnTo>
                        <a:pt x="3494" y="251"/>
                      </a:lnTo>
                      <a:lnTo>
                        <a:pt x="343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9636;p35">
                  <a:extLst>
                    <a:ext uri="{FF2B5EF4-FFF2-40B4-BE49-F238E27FC236}">
                      <a16:creationId xmlns:a16="http://schemas.microsoft.com/office/drawing/2014/main" id="{25D6713A-AEA8-04B5-DA34-37B109D59AE1}"/>
                    </a:ext>
                  </a:extLst>
                </p:cNvPr>
                <p:cNvSpPr/>
                <p:nvPr/>
              </p:nvSpPr>
              <p:spPr>
                <a:xfrm>
                  <a:off x="4797103" y="2365003"/>
                  <a:ext cx="94869" cy="57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9" h="2114" extrusionOk="0">
                      <a:moveTo>
                        <a:pt x="2490" y="1"/>
                      </a:moveTo>
                      <a:lnTo>
                        <a:pt x="2323" y="22"/>
                      </a:lnTo>
                      <a:lnTo>
                        <a:pt x="1988" y="189"/>
                      </a:lnTo>
                      <a:lnTo>
                        <a:pt x="1946" y="273"/>
                      </a:lnTo>
                      <a:lnTo>
                        <a:pt x="1800" y="314"/>
                      </a:lnTo>
                      <a:lnTo>
                        <a:pt x="1737" y="377"/>
                      </a:lnTo>
                      <a:lnTo>
                        <a:pt x="1528" y="335"/>
                      </a:lnTo>
                      <a:lnTo>
                        <a:pt x="1423" y="335"/>
                      </a:lnTo>
                      <a:lnTo>
                        <a:pt x="1277" y="294"/>
                      </a:lnTo>
                      <a:lnTo>
                        <a:pt x="1214" y="335"/>
                      </a:lnTo>
                      <a:lnTo>
                        <a:pt x="1067" y="314"/>
                      </a:lnTo>
                      <a:lnTo>
                        <a:pt x="921" y="398"/>
                      </a:lnTo>
                      <a:lnTo>
                        <a:pt x="712" y="314"/>
                      </a:lnTo>
                      <a:lnTo>
                        <a:pt x="649" y="335"/>
                      </a:lnTo>
                      <a:lnTo>
                        <a:pt x="607" y="273"/>
                      </a:lnTo>
                      <a:lnTo>
                        <a:pt x="440" y="273"/>
                      </a:lnTo>
                      <a:lnTo>
                        <a:pt x="314" y="335"/>
                      </a:lnTo>
                      <a:lnTo>
                        <a:pt x="231" y="231"/>
                      </a:lnTo>
                      <a:lnTo>
                        <a:pt x="293" y="189"/>
                      </a:lnTo>
                      <a:lnTo>
                        <a:pt x="293" y="105"/>
                      </a:lnTo>
                      <a:lnTo>
                        <a:pt x="210" y="22"/>
                      </a:lnTo>
                      <a:lnTo>
                        <a:pt x="63" y="22"/>
                      </a:lnTo>
                      <a:lnTo>
                        <a:pt x="84" y="126"/>
                      </a:lnTo>
                      <a:lnTo>
                        <a:pt x="0" y="210"/>
                      </a:lnTo>
                      <a:lnTo>
                        <a:pt x="63" y="440"/>
                      </a:lnTo>
                      <a:lnTo>
                        <a:pt x="231" y="628"/>
                      </a:lnTo>
                      <a:lnTo>
                        <a:pt x="314" y="754"/>
                      </a:lnTo>
                      <a:lnTo>
                        <a:pt x="272" y="900"/>
                      </a:lnTo>
                      <a:lnTo>
                        <a:pt x="63" y="1068"/>
                      </a:lnTo>
                      <a:lnTo>
                        <a:pt x="84" y="1172"/>
                      </a:lnTo>
                      <a:lnTo>
                        <a:pt x="168" y="1277"/>
                      </a:lnTo>
                      <a:lnTo>
                        <a:pt x="105" y="1382"/>
                      </a:lnTo>
                      <a:lnTo>
                        <a:pt x="335" y="1570"/>
                      </a:lnTo>
                      <a:lnTo>
                        <a:pt x="503" y="1842"/>
                      </a:lnTo>
                      <a:lnTo>
                        <a:pt x="523" y="1988"/>
                      </a:lnTo>
                      <a:lnTo>
                        <a:pt x="523" y="2093"/>
                      </a:lnTo>
                      <a:lnTo>
                        <a:pt x="607" y="2114"/>
                      </a:lnTo>
                      <a:lnTo>
                        <a:pt x="795" y="2114"/>
                      </a:lnTo>
                      <a:lnTo>
                        <a:pt x="942" y="2093"/>
                      </a:lnTo>
                      <a:lnTo>
                        <a:pt x="1026" y="1988"/>
                      </a:lnTo>
                      <a:lnTo>
                        <a:pt x="1172" y="2009"/>
                      </a:lnTo>
                      <a:lnTo>
                        <a:pt x="1319" y="2009"/>
                      </a:lnTo>
                      <a:lnTo>
                        <a:pt x="1339" y="2114"/>
                      </a:lnTo>
                      <a:lnTo>
                        <a:pt x="1444" y="2114"/>
                      </a:lnTo>
                      <a:lnTo>
                        <a:pt x="1528" y="2051"/>
                      </a:lnTo>
                      <a:lnTo>
                        <a:pt x="1653" y="2051"/>
                      </a:lnTo>
                      <a:lnTo>
                        <a:pt x="1737" y="2114"/>
                      </a:lnTo>
                      <a:lnTo>
                        <a:pt x="1863" y="2072"/>
                      </a:lnTo>
                      <a:lnTo>
                        <a:pt x="2093" y="2072"/>
                      </a:lnTo>
                      <a:lnTo>
                        <a:pt x="2176" y="2009"/>
                      </a:lnTo>
                      <a:lnTo>
                        <a:pt x="2114" y="1905"/>
                      </a:lnTo>
                      <a:lnTo>
                        <a:pt x="2114" y="1779"/>
                      </a:lnTo>
                      <a:lnTo>
                        <a:pt x="2281" y="1675"/>
                      </a:lnTo>
                      <a:lnTo>
                        <a:pt x="2323" y="1675"/>
                      </a:lnTo>
                      <a:lnTo>
                        <a:pt x="2427" y="1570"/>
                      </a:lnTo>
                      <a:lnTo>
                        <a:pt x="2511" y="1570"/>
                      </a:lnTo>
                      <a:lnTo>
                        <a:pt x="2595" y="1486"/>
                      </a:lnTo>
                      <a:lnTo>
                        <a:pt x="2741" y="1486"/>
                      </a:lnTo>
                      <a:lnTo>
                        <a:pt x="2909" y="1633"/>
                      </a:lnTo>
                      <a:lnTo>
                        <a:pt x="3013" y="1549"/>
                      </a:lnTo>
                      <a:lnTo>
                        <a:pt x="3118" y="1570"/>
                      </a:lnTo>
                      <a:lnTo>
                        <a:pt x="3034" y="1444"/>
                      </a:lnTo>
                      <a:lnTo>
                        <a:pt x="2930" y="1256"/>
                      </a:lnTo>
                      <a:lnTo>
                        <a:pt x="2825" y="1256"/>
                      </a:lnTo>
                      <a:lnTo>
                        <a:pt x="2804" y="1172"/>
                      </a:lnTo>
                      <a:lnTo>
                        <a:pt x="2951" y="1068"/>
                      </a:lnTo>
                      <a:lnTo>
                        <a:pt x="3013" y="942"/>
                      </a:lnTo>
                      <a:lnTo>
                        <a:pt x="2992" y="712"/>
                      </a:lnTo>
                      <a:lnTo>
                        <a:pt x="3139" y="545"/>
                      </a:lnTo>
                      <a:lnTo>
                        <a:pt x="3244" y="586"/>
                      </a:lnTo>
                      <a:lnTo>
                        <a:pt x="3327" y="503"/>
                      </a:lnTo>
                      <a:lnTo>
                        <a:pt x="3348" y="294"/>
                      </a:lnTo>
                      <a:lnTo>
                        <a:pt x="3327" y="273"/>
                      </a:lnTo>
                      <a:lnTo>
                        <a:pt x="3202" y="273"/>
                      </a:lnTo>
                      <a:lnTo>
                        <a:pt x="3160" y="189"/>
                      </a:lnTo>
                      <a:lnTo>
                        <a:pt x="3013" y="126"/>
                      </a:lnTo>
                      <a:lnTo>
                        <a:pt x="2909" y="168"/>
                      </a:lnTo>
                      <a:lnTo>
                        <a:pt x="2846" y="105"/>
                      </a:lnTo>
                      <a:lnTo>
                        <a:pt x="2679" y="22"/>
                      </a:lnTo>
                      <a:lnTo>
                        <a:pt x="249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grpSp>
              <p:nvGrpSpPr>
                <p:cNvPr id="42" name="Google Shape;9637;p35">
                  <a:extLst>
                    <a:ext uri="{FF2B5EF4-FFF2-40B4-BE49-F238E27FC236}">
                      <a16:creationId xmlns:a16="http://schemas.microsoft.com/office/drawing/2014/main" id="{1447566D-2950-31C8-A439-F29348B672E5}"/>
                    </a:ext>
                  </a:extLst>
                </p:cNvPr>
                <p:cNvGrpSpPr/>
                <p:nvPr/>
              </p:nvGrpSpPr>
              <p:grpSpPr>
                <a:xfrm>
                  <a:off x="4658341" y="2327015"/>
                  <a:ext cx="88920" cy="65677"/>
                  <a:chOff x="3866750" y="2520350"/>
                  <a:chExt cx="78475" cy="60700"/>
                </a:xfrm>
              </p:grpSpPr>
              <p:sp>
                <p:nvSpPr>
                  <p:cNvPr id="49" name="Google Shape;9638;p35">
                    <a:extLst>
                      <a:ext uri="{FF2B5EF4-FFF2-40B4-BE49-F238E27FC236}">
                        <a16:creationId xmlns:a16="http://schemas.microsoft.com/office/drawing/2014/main" id="{8029A49C-07C5-B19C-DEC7-84960DB70415}"/>
                      </a:ext>
                    </a:extLst>
                  </p:cNvPr>
                  <p:cNvSpPr/>
                  <p:nvPr/>
                </p:nvSpPr>
                <p:spPr>
                  <a:xfrm>
                    <a:off x="3877200" y="2546500"/>
                    <a:ext cx="4725" cy="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" h="252" extrusionOk="0">
                        <a:moveTo>
                          <a:pt x="1" y="1"/>
                        </a:moveTo>
                        <a:lnTo>
                          <a:pt x="84" y="126"/>
                        </a:lnTo>
                        <a:lnTo>
                          <a:pt x="63" y="147"/>
                        </a:lnTo>
                        <a:lnTo>
                          <a:pt x="168" y="252"/>
                        </a:lnTo>
                        <a:lnTo>
                          <a:pt x="189" y="252"/>
                        </a:lnTo>
                        <a:lnTo>
                          <a:pt x="168" y="106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9639;p35">
                    <a:extLst>
                      <a:ext uri="{FF2B5EF4-FFF2-40B4-BE49-F238E27FC236}">
                        <a16:creationId xmlns:a16="http://schemas.microsoft.com/office/drawing/2014/main" id="{ED7E0B0D-9BC3-765A-99D8-F538CC393324}"/>
                      </a:ext>
                    </a:extLst>
                  </p:cNvPr>
                  <p:cNvSpPr/>
                  <p:nvPr/>
                </p:nvSpPr>
                <p:spPr>
                  <a:xfrm>
                    <a:off x="3882425" y="2554350"/>
                    <a:ext cx="2650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127" extrusionOk="0">
                        <a:moveTo>
                          <a:pt x="1" y="1"/>
                        </a:moveTo>
                        <a:lnTo>
                          <a:pt x="106" y="126"/>
                        </a:lnTo>
                        <a:lnTo>
                          <a:pt x="85" y="43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9640;p35">
                    <a:extLst>
                      <a:ext uri="{FF2B5EF4-FFF2-40B4-BE49-F238E27FC236}">
                        <a16:creationId xmlns:a16="http://schemas.microsoft.com/office/drawing/2014/main" id="{B342B324-4FB9-7390-F36F-83D57897E0A5}"/>
                      </a:ext>
                    </a:extLst>
                  </p:cNvPr>
                  <p:cNvSpPr/>
                  <p:nvPr/>
                </p:nvSpPr>
                <p:spPr>
                  <a:xfrm>
                    <a:off x="3866750" y="2520350"/>
                    <a:ext cx="78475" cy="60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9" h="2428" extrusionOk="0">
                        <a:moveTo>
                          <a:pt x="1653" y="1"/>
                        </a:moveTo>
                        <a:lnTo>
                          <a:pt x="1653" y="22"/>
                        </a:lnTo>
                        <a:lnTo>
                          <a:pt x="1402" y="22"/>
                        </a:lnTo>
                        <a:lnTo>
                          <a:pt x="1046" y="210"/>
                        </a:lnTo>
                        <a:lnTo>
                          <a:pt x="1025" y="356"/>
                        </a:lnTo>
                        <a:lnTo>
                          <a:pt x="837" y="440"/>
                        </a:lnTo>
                        <a:lnTo>
                          <a:pt x="816" y="649"/>
                        </a:lnTo>
                        <a:lnTo>
                          <a:pt x="691" y="649"/>
                        </a:lnTo>
                        <a:lnTo>
                          <a:pt x="481" y="545"/>
                        </a:lnTo>
                        <a:lnTo>
                          <a:pt x="356" y="587"/>
                        </a:lnTo>
                        <a:lnTo>
                          <a:pt x="209" y="691"/>
                        </a:lnTo>
                        <a:lnTo>
                          <a:pt x="0" y="691"/>
                        </a:lnTo>
                        <a:lnTo>
                          <a:pt x="0" y="733"/>
                        </a:lnTo>
                        <a:lnTo>
                          <a:pt x="42" y="942"/>
                        </a:lnTo>
                        <a:lnTo>
                          <a:pt x="168" y="1068"/>
                        </a:lnTo>
                        <a:lnTo>
                          <a:pt x="168" y="1110"/>
                        </a:lnTo>
                        <a:lnTo>
                          <a:pt x="209" y="1152"/>
                        </a:lnTo>
                        <a:lnTo>
                          <a:pt x="356" y="942"/>
                        </a:lnTo>
                        <a:lnTo>
                          <a:pt x="377" y="796"/>
                        </a:lnTo>
                        <a:lnTo>
                          <a:pt x="461" y="691"/>
                        </a:lnTo>
                        <a:lnTo>
                          <a:pt x="607" y="691"/>
                        </a:lnTo>
                        <a:lnTo>
                          <a:pt x="628" y="796"/>
                        </a:lnTo>
                        <a:lnTo>
                          <a:pt x="733" y="900"/>
                        </a:lnTo>
                        <a:lnTo>
                          <a:pt x="774" y="1068"/>
                        </a:lnTo>
                        <a:lnTo>
                          <a:pt x="879" y="1256"/>
                        </a:lnTo>
                        <a:lnTo>
                          <a:pt x="1025" y="1403"/>
                        </a:lnTo>
                        <a:lnTo>
                          <a:pt x="1088" y="1403"/>
                        </a:lnTo>
                        <a:lnTo>
                          <a:pt x="1193" y="1507"/>
                        </a:lnTo>
                        <a:lnTo>
                          <a:pt x="1088" y="1486"/>
                        </a:lnTo>
                        <a:lnTo>
                          <a:pt x="1005" y="1507"/>
                        </a:lnTo>
                        <a:lnTo>
                          <a:pt x="942" y="1591"/>
                        </a:lnTo>
                        <a:lnTo>
                          <a:pt x="1005" y="1696"/>
                        </a:lnTo>
                        <a:lnTo>
                          <a:pt x="1130" y="1696"/>
                        </a:lnTo>
                        <a:lnTo>
                          <a:pt x="1256" y="1821"/>
                        </a:lnTo>
                        <a:lnTo>
                          <a:pt x="1360" y="1842"/>
                        </a:lnTo>
                        <a:lnTo>
                          <a:pt x="1423" y="1947"/>
                        </a:lnTo>
                        <a:lnTo>
                          <a:pt x="1465" y="2030"/>
                        </a:lnTo>
                        <a:lnTo>
                          <a:pt x="1611" y="2009"/>
                        </a:lnTo>
                        <a:lnTo>
                          <a:pt x="1862" y="2030"/>
                        </a:lnTo>
                        <a:lnTo>
                          <a:pt x="1988" y="2093"/>
                        </a:lnTo>
                        <a:lnTo>
                          <a:pt x="2281" y="2365"/>
                        </a:lnTo>
                        <a:lnTo>
                          <a:pt x="2197" y="2407"/>
                        </a:lnTo>
                        <a:lnTo>
                          <a:pt x="2072" y="2323"/>
                        </a:lnTo>
                        <a:lnTo>
                          <a:pt x="2155" y="2407"/>
                        </a:lnTo>
                        <a:lnTo>
                          <a:pt x="2260" y="2428"/>
                        </a:lnTo>
                        <a:lnTo>
                          <a:pt x="2302" y="2344"/>
                        </a:lnTo>
                        <a:lnTo>
                          <a:pt x="1925" y="1884"/>
                        </a:lnTo>
                        <a:lnTo>
                          <a:pt x="1444" y="1486"/>
                        </a:lnTo>
                        <a:lnTo>
                          <a:pt x="1423" y="1403"/>
                        </a:lnTo>
                        <a:lnTo>
                          <a:pt x="1465" y="1382"/>
                        </a:lnTo>
                        <a:lnTo>
                          <a:pt x="1402" y="1277"/>
                        </a:lnTo>
                        <a:lnTo>
                          <a:pt x="1360" y="1172"/>
                        </a:lnTo>
                        <a:lnTo>
                          <a:pt x="1235" y="1047"/>
                        </a:lnTo>
                        <a:lnTo>
                          <a:pt x="1193" y="1047"/>
                        </a:lnTo>
                        <a:lnTo>
                          <a:pt x="1151" y="963"/>
                        </a:lnTo>
                        <a:lnTo>
                          <a:pt x="1214" y="900"/>
                        </a:lnTo>
                        <a:lnTo>
                          <a:pt x="1214" y="775"/>
                        </a:lnTo>
                        <a:lnTo>
                          <a:pt x="1256" y="733"/>
                        </a:lnTo>
                        <a:lnTo>
                          <a:pt x="1402" y="838"/>
                        </a:lnTo>
                        <a:lnTo>
                          <a:pt x="1444" y="900"/>
                        </a:lnTo>
                        <a:lnTo>
                          <a:pt x="1528" y="880"/>
                        </a:lnTo>
                        <a:lnTo>
                          <a:pt x="1528" y="796"/>
                        </a:lnTo>
                        <a:lnTo>
                          <a:pt x="1632" y="775"/>
                        </a:lnTo>
                        <a:lnTo>
                          <a:pt x="1716" y="796"/>
                        </a:lnTo>
                        <a:lnTo>
                          <a:pt x="1758" y="733"/>
                        </a:lnTo>
                        <a:lnTo>
                          <a:pt x="1841" y="775"/>
                        </a:lnTo>
                        <a:lnTo>
                          <a:pt x="1883" y="733"/>
                        </a:lnTo>
                        <a:lnTo>
                          <a:pt x="1988" y="754"/>
                        </a:lnTo>
                        <a:lnTo>
                          <a:pt x="2051" y="859"/>
                        </a:lnTo>
                        <a:lnTo>
                          <a:pt x="2093" y="796"/>
                        </a:lnTo>
                        <a:lnTo>
                          <a:pt x="2239" y="859"/>
                        </a:lnTo>
                        <a:lnTo>
                          <a:pt x="2344" y="796"/>
                        </a:lnTo>
                        <a:lnTo>
                          <a:pt x="2365" y="859"/>
                        </a:lnTo>
                        <a:lnTo>
                          <a:pt x="2490" y="838"/>
                        </a:lnTo>
                        <a:lnTo>
                          <a:pt x="2616" y="880"/>
                        </a:lnTo>
                        <a:lnTo>
                          <a:pt x="2699" y="859"/>
                        </a:lnTo>
                        <a:lnTo>
                          <a:pt x="2804" y="963"/>
                        </a:lnTo>
                        <a:lnTo>
                          <a:pt x="2971" y="963"/>
                        </a:lnTo>
                        <a:lnTo>
                          <a:pt x="2992" y="984"/>
                        </a:lnTo>
                        <a:lnTo>
                          <a:pt x="2971" y="880"/>
                        </a:lnTo>
                        <a:lnTo>
                          <a:pt x="3097" y="859"/>
                        </a:lnTo>
                        <a:lnTo>
                          <a:pt x="3139" y="859"/>
                        </a:lnTo>
                        <a:lnTo>
                          <a:pt x="3139" y="796"/>
                        </a:lnTo>
                        <a:lnTo>
                          <a:pt x="3034" y="775"/>
                        </a:lnTo>
                        <a:lnTo>
                          <a:pt x="2971" y="733"/>
                        </a:lnTo>
                        <a:lnTo>
                          <a:pt x="2930" y="566"/>
                        </a:lnTo>
                        <a:lnTo>
                          <a:pt x="2888" y="419"/>
                        </a:lnTo>
                        <a:lnTo>
                          <a:pt x="2804" y="356"/>
                        </a:lnTo>
                        <a:lnTo>
                          <a:pt x="2699" y="482"/>
                        </a:lnTo>
                        <a:lnTo>
                          <a:pt x="2490" y="419"/>
                        </a:lnTo>
                        <a:lnTo>
                          <a:pt x="2197" y="356"/>
                        </a:lnTo>
                        <a:lnTo>
                          <a:pt x="2093" y="273"/>
                        </a:lnTo>
                        <a:lnTo>
                          <a:pt x="1988" y="231"/>
                        </a:lnTo>
                        <a:lnTo>
                          <a:pt x="1737" y="22"/>
                        </a:lnTo>
                        <a:lnTo>
                          <a:pt x="1653" y="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52" name="Google Shape;9641;p35">
                    <a:extLst>
                      <a:ext uri="{FF2B5EF4-FFF2-40B4-BE49-F238E27FC236}">
                        <a16:creationId xmlns:a16="http://schemas.microsoft.com/office/drawing/2014/main" id="{060C9EF5-4CA9-831B-3354-99B465CBA6EE}"/>
                      </a:ext>
                    </a:extLst>
                  </p:cNvPr>
                  <p:cNvSpPr/>
                  <p:nvPr/>
                </p:nvSpPr>
                <p:spPr>
                  <a:xfrm>
                    <a:off x="3886100" y="2558550"/>
                    <a:ext cx="3675" cy="5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" h="210" extrusionOk="0">
                        <a:moveTo>
                          <a:pt x="0" y="0"/>
                        </a:moveTo>
                        <a:lnTo>
                          <a:pt x="147" y="209"/>
                        </a:lnTo>
                        <a:lnTo>
                          <a:pt x="126" y="1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3" name="Google Shape;9642;p35">
                  <a:extLst>
                    <a:ext uri="{FF2B5EF4-FFF2-40B4-BE49-F238E27FC236}">
                      <a16:creationId xmlns:a16="http://schemas.microsoft.com/office/drawing/2014/main" id="{CE06157C-75D3-B2A5-A5C1-9351CAE7C48C}"/>
                    </a:ext>
                  </a:extLst>
                </p:cNvPr>
                <p:cNvSpPr/>
                <p:nvPr/>
              </p:nvSpPr>
              <p:spPr>
                <a:xfrm>
                  <a:off x="4582519" y="2389349"/>
                  <a:ext cx="16628" cy="31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173" extrusionOk="0">
                      <a:moveTo>
                        <a:pt x="461" y="0"/>
                      </a:moveTo>
                      <a:lnTo>
                        <a:pt x="440" y="105"/>
                      </a:lnTo>
                      <a:lnTo>
                        <a:pt x="482" y="147"/>
                      </a:lnTo>
                      <a:lnTo>
                        <a:pt x="461" y="251"/>
                      </a:lnTo>
                      <a:lnTo>
                        <a:pt x="419" y="251"/>
                      </a:lnTo>
                      <a:lnTo>
                        <a:pt x="357" y="210"/>
                      </a:lnTo>
                      <a:lnTo>
                        <a:pt x="273" y="251"/>
                      </a:lnTo>
                      <a:lnTo>
                        <a:pt x="106" y="335"/>
                      </a:lnTo>
                      <a:lnTo>
                        <a:pt x="22" y="461"/>
                      </a:lnTo>
                      <a:lnTo>
                        <a:pt x="106" y="523"/>
                      </a:lnTo>
                      <a:lnTo>
                        <a:pt x="64" y="565"/>
                      </a:lnTo>
                      <a:lnTo>
                        <a:pt x="1" y="565"/>
                      </a:lnTo>
                      <a:lnTo>
                        <a:pt x="22" y="649"/>
                      </a:lnTo>
                      <a:lnTo>
                        <a:pt x="106" y="691"/>
                      </a:lnTo>
                      <a:lnTo>
                        <a:pt x="106" y="754"/>
                      </a:lnTo>
                      <a:lnTo>
                        <a:pt x="64" y="775"/>
                      </a:lnTo>
                      <a:lnTo>
                        <a:pt x="106" y="837"/>
                      </a:lnTo>
                      <a:lnTo>
                        <a:pt x="168" y="879"/>
                      </a:lnTo>
                      <a:lnTo>
                        <a:pt x="168" y="963"/>
                      </a:lnTo>
                      <a:lnTo>
                        <a:pt x="210" y="963"/>
                      </a:lnTo>
                      <a:lnTo>
                        <a:pt x="252" y="1005"/>
                      </a:lnTo>
                      <a:lnTo>
                        <a:pt x="210" y="984"/>
                      </a:lnTo>
                      <a:lnTo>
                        <a:pt x="147" y="1067"/>
                      </a:lnTo>
                      <a:lnTo>
                        <a:pt x="210" y="1109"/>
                      </a:lnTo>
                      <a:lnTo>
                        <a:pt x="357" y="1172"/>
                      </a:lnTo>
                      <a:lnTo>
                        <a:pt x="461" y="1109"/>
                      </a:lnTo>
                      <a:lnTo>
                        <a:pt x="545" y="942"/>
                      </a:lnTo>
                      <a:lnTo>
                        <a:pt x="545" y="795"/>
                      </a:lnTo>
                      <a:lnTo>
                        <a:pt x="587" y="544"/>
                      </a:lnTo>
                      <a:lnTo>
                        <a:pt x="545" y="314"/>
                      </a:lnTo>
                      <a:lnTo>
                        <a:pt x="545" y="147"/>
                      </a:lnTo>
                      <a:lnTo>
                        <a:pt x="52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9643;p35">
                  <a:extLst>
                    <a:ext uri="{FF2B5EF4-FFF2-40B4-BE49-F238E27FC236}">
                      <a16:creationId xmlns:a16="http://schemas.microsoft.com/office/drawing/2014/main" id="{228E0A77-9A1C-6129-57B8-D6313769155B}"/>
                    </a:ext>
                  </a:extLst>
                </p:cNvPr>
                <p:cNvSpPr/>
                <p:nvPr/>
              </p:nvSpPr>
              <p:spPr>
                <a:xfrm>
                  <a:off x="4319352" y="2375201"/>
                  <a:ext cx="182004" cy="14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" h="5378" extrusionOk="0">
                      <a:moveTo>
                        <a:pt x="817" y="0"/>
                      </a:moveTo>
                      <a:lnTo>
                        <a:pt x="733" y="42"/>
                      </a:lnTo>
                      <a:lnTo>
                        <a:pt x="712" y="21"/>
                      </a:lnTo>
                      <a:lnTo>
                        <a:pt x="503" y="126"/>
                      </a:lnTo>
                      <a:lnTo>
                        <a:pt x="524" y="209"/>
                      </a:lnTo>
                      <a:lnTo>
                        <a:pt x="608" y="251"/>
                      </a:lnTo>
                      <a:lnTo>
                        <a:pt x="524" y="335"/>
                      </a:lnTo>
                      <a:lnTo>
                        <a:pt x="336" y="356"/>
                      </a:lnTo>
                      <a:lnTo>
                        <a:pt x="252" y="335"/>
                      </a:lnTo>
                      <a:lnTo>
                        <a:pt x="43" y="419"/>
                      </a:lnTo>
                      <a:lnTo>
                        <a:pt x="1" y="544"/>
                      </a:lnTo>
                      <a:lnTo>
                        <a:pt x="43" y="670"/>
                      </a:lnTo>
                      <a:lnTo>
                        <a:pt x="126" y="649"/>
                      </a:lnTo>
                      <a:lnTo>
                        <a:pt x="126" y="691"/>
                      </a:lnTo>
                      <a:lnTo>
                        <a:pt x="189" y="733"/>
                      </a:lnTo>
                      <a:lnTo>
                        <a:pt x="147" y="879"/>
                      </a:lnTo>
                      <a:lnTo>
                        <a:pt x="210" y="900"/>
                      </a:lnTo>
                      <a:lnTo>
                        <a:pt x="294" y="837"/>
                      </a:lnTo>
                      <a:lnTo>
                        <a:pt x="252" y="963"/>
                      </a:lnTo>
                      <a:lnTo>
                        <a:pt x="315" y="1005"/>
                      </a:lnTo>
                      <a:lnTo>
                        <a:pt x="252" y="1088"/>
                      </a:lnTo>
                      <a:lnTo>
                        <a:pt x="357" y="1109"/>
                      </a:lnTo>
                      <a:lnTo>
                        <a:pt x="231" y="1256"/>
                      </a:lnTo>
                      <a:lnTo>
                        <a:pt x="231" y="1277"/>
                      </a:lnTo>
                      <a:lnTo>
                        <a:pt x="482" y="1214"/>
                      </a:lnTo>
                      <a:lnTo>
                        <a:pt x="587" y="1256"/>
                      </a:lnTo>
                      <a:lnTo>
                        <a:pt x="566" y="1381"/>
                      </a:lnTo>
                      <a:lnTo>
                        <a:pt x="629" y="1465"/>
                      </a:lnTo>
                      <a:lnTo>
                        <a:pt x="796" y="1360"/>
                      </a:lnTo>
                      <a:lnTo>
                        <a:pt x="1110" y="1423"/>
                      </a:lnTo>
                      <a:lnTo>
                        <a:pt x="1214" y="1318"/>
                      </a:lnTo>
                      <a:lnTo>
                        <a:pt x="1486" y="1360"/>
                      </a:lnTo>
                      <a:lnTo>
                        <a:pt x="1507" y="1486"/>
                      </a:lnTo>
                      <a:lnTo>
                        <a:pt x="1612" y="1632"/>
                      </a:lnTo>
                      <a:lnTo>
                        <a:pt x="1591" y="1737"/>
                      </a:lnTo>
                      <a:lnTo>
                        <a:pt x="1445" y="1737"/>
                      </a:lnTo>
                      <a:lnTo>
                        <a:pt x="1235" y="1946"/>
                      </a:lnTo>
                      <a:lnTo>
                        <a:pt x="1256" y="2114"/>
                      </a:lnTo>
                      <a:lnTo>
                        <a:pt x="1235" y="2469"/>
                      </a:lnTo>
                      <a:lnTo>
                        <a:pt x="1089" y="2616"/>
                      </a:lnTo>
                      <a:lnTo>
                        <a:pt x="1194" y="2720"/>
                      </a:lnTo>
                      <a:lnTo>
                        <a:pt x="1047" y="2930"/>
                      </a:lnTo>
                      <a:lnTo>
                        <a:pt x="942" y="2888"/>
                      </a:lnTo>
                      <a:lnTo>
                        <a:pt x="817" y="2930"/>
                      </a:lnTo>
                      <a:lnTo>
                        <a:pt x="963" y="3202"/>
                      </a:lnTo>
                      <a:lnTo>
                        <a:pt x="1089" y="3285"/>
                      </a:lnTo>
                      <a:lnTo>
                        <a:pt x="1089" y="3515"/>
                      </a:lnTo>
                      <a:lnTo>
                        <a:pt x="922" y="3704"/>
                      </a:lnTo>
                      <a:lnTo>
                        <a:pt x="984" y="3871"/>
                      </a:lnTo>
                      <a:lnTo>
                        <a:pt x="1131" y="3871"/>
                      </a:lnTo>
                      <a:lnTo>
                        <a:pt x="1089" y="3976"/>
                      </a:lnTo>
                      <a:lnTo>
                        <a:pt x="963" y="4080"/>
                      </a:lnTo>
                      <a:lnTo>
                        <a:pt x="838" y="4331"/>
                      </a:lnTo>
                      <a:lnTo>
                        <a:pt x="922" y="4457"/>
                      </a:lnTo>
                      <a:lnTo>
                        <a:pt x="922" y="4603"/>
                      </a:lnTo>
                      <a:lnTo>
                        <a:pt x="1026" y="4624"/>
                      </a:lnTo>
                      <a:lnTo>
                        <a:pt x="1173" y="4645"/>
                      </a:lnTo>
                      <a:lnTo>
                        <a:pt x="1403" y="4875"/>
                      </a:lnTo>
                      <a:lnTo>
                        <a:pt x="1382" y="4917"/>
                      </a:lnTo>
                      <a:lnTo>
                        <a:pt x="1486" y="5168"/>
                      </a:lnTo>
                      <a:lnTo>
                        <a:pt x="1675" y="5357"/>
                      </a:lnTo>
                      <a:lnTo>
                        <a:pt x="1842" y="5378"/>
                      </a:lnTo>
                      <a:lnTo>
                        <a:pt x="2010" y="5273"/>
                      </a:lnTo>
                      <a:lnTo>
                        <a:pt x="2010" y="5168"/>
                      </a:lnTo>
                      <a:lnTo>
                        <a:pt x="2093" y="5085"/>
                      </a:lnTo>
                      <a:lnTo>
                        <a:pt x="2303" y="5064"/>
                      </a:lnTo>
                      <a:lnTo>
                        <a:pt x="2470" y="4875"/>
                      </a:lnTo>
                      <a:lnTo>
                        <a:pt x="2679" y="4855"/>
                      </a:lnTo>
                      <a:lnTo>
                        <a:pt x="2784" y="4813"/>
                      </a:lnTo>
                      <a:lnTo>
                        <a:pt x="3035" y="4875"/>
                      </a:lnTo>
                      <a:lnTo>
                        <a:pt x="3181" y="4917"/>
                      </a:lnTo>
                      <a:lnTo>
                        <a:pt x="3202" y="4855"/>
                      </a:lnTo>
                      <a:lnTo>
                        <a:pt x="3307" y="4855"/>
                      </a:lnTo>
                      <a:lnTo>
                        <a:pt x="3411" y="4938"/>
                      </a:lnTo>
                      <a:lnTo>
                        <a:pt x="3495" y="4855"/>
                      </a:lnTo>
                      <a:lnTo>
                        <a:pt x="3558" y="4750"/>
                      </a:lnTo>
                      <a:lnTo>
                        <a:pt x="3663" y="4855"/>
                      </a:lnTo>
                      <a:lnTo>
                        <a:pt x="3788" y="4917"/>
                      </a:lnTo>
                      <a:lnTo>
                        <a:pt x="3914" y="4708"/>
                      </a:lnTo>
                      <a:lnTo>
                        <a:pt x="3914" y="4603"/>
                      </a:lnTo>
                      <a:lnTo>
                        <a:pt x="4248" y="4436"/>
                      </a:lnTo>
                      <a:lnTo>
                        <a:pt x="4458" y="4436"/>
                      </a:lnTo>
                      <a:lnTo>
                        <a:pt x="4520" y="4352"/>
                      </a:lnTo>
                      <a:lnTo>
                        <a:pt x="4458" y="4311"/>
                      </a:lnTo>
                      <a:lnTo>
                        <a:pt x="4499" y="4143"/>
                      </a:lnTo>
                      <a:lnTo>
                        <a:pt x="4667" y="3892"/>
                      </a:lnTo>
                      <a:lnTo>
                        <a:pt x="4667" y="3766"/>
                      </a:lnTo>
                      <a:lnTo>
                        <a:pt x="4855" y="3704"/>
                      </a:lnTo>
                      <a:lnTo>
                        <a:pt x="4981" y="3578"/>
                      </a:lnTo>
                      <a:lnTo>
                        <a:pt x="4855" y="3390"/>
                      </a:lnTo>
                      <a:lnTo>
                        <a:pt x="4771" y="3348"/>
                      </a:lnTo>
                      <a:lnTo>
                        <a:pt x="4751" y="3243"/>
                      </a:lnTo>
                      <a:lnTo>
                        <a:pt x="4646" y="3076"/>
                      </a:lnTo>
                      <a:lnTo>
                        <a:pt x="4730" y="2992"/>
                      </a:lnTo>
                      <a:lnTo>
                        <a:pt x="4960" y="2637"/>
                      </a:lnTo>
                      <a:lnTo>
                        <a:pt x="5064" y="2574"/>
                      </a:lnTo>
                      <a:lnTo>
                        <a:pt x="5232" y="2302"/>
                      </a:lnTo>
                      <a:lnTo>
                        <a:pt x="5274" y="2323"/>
                      </a:lnTo>
                      <a:lnTo>
                        <a:pt x="5253" y="2344"/>
                      </a:lnTo>
                      <a:lnTo>
                        <a:pt x="5253" y="2365"/>
                      </a:lnTo>
                      <a:lnTo>
                        <a:pt x="5336" y="2323"/>
                      </a:lnTo>
                      <a:lnTo>
                        <a:pt x="5357" y="2197"/>
                      </a:lnTo>
                      <a:lnTo>
                        <a:pt x="5295" y="2134"/>
                      </a:lnTo>
                      <a:lnTo>
                        <a:pt x="5441" y="2051"/>
                      </a:lnTo>
                      <a:lnTo>
                        <a:pt x="5567" y="1946"/>
                      </a:lnTo>
                      <a:lnTo>
                        <a:pt x="5776" y="1946"/>
                      </a:lnTo>
                      <a:lnTo>
                        <a:pt x="5964" y="1883"/>
                      </a:lnTo>
                      <a:lnTo>
                        <a:pt x="6069" y="1737"/>
                      </a:lnTo>
                      <a:lnTo>
                        <a:pt x="6278" y="1611"/>
                      </a:lnTo>
                      <a:lnTo>
                        <a:pt x="6320" y="1507"/>
                      </a:lnTo>
                      <a:lnTo>
                        <a:pt x="6341" y="1381"/>
                      </a:lnTo>
                      <a:lnTo>
                        <a:pt x="6320" y="1193"/>
                      </a:lnTo>
                      <a:lnTo>
                        <a:pt x="6424" y="1151"/>
                      </a:lnTo>
                      <a:lnTo>
                        <a:pt x="6424" y="1088"/>
                      </a:lnTo>
                      <a:lnTo>
                        <a:pt x="6341" y="1067"/>
                      </a:lnTo>
                      <a:lnTo>
                        <a:pt x="6215" y="879"/>
                      </a:lnTo>
                      <a:lnTo>
                        <a:pt x="5964" y="900"/>
                      </a:lnTo>
                      <a:lnTo>
                        <a:pt x="5797" y="837"/>
                      </a:lnTo>
                      <a:lnTo>
                        <a:pt x="5629" y="837"/>
                      </a:lnTo>
                      <a:lnTo>
                        <a:pt x="5525" y="774"/>
                      </a:lnTo>
                      <a:lnTo>
                        <a:pt x="5253" y="774"/>
                      </a:lnTo>
                      <a:lnTo>
                        <a:pt x="5148" y="879"/>
                      </a:lnTo>
                      <a:lnTo>
                        <a:pt x="5064" y="837"/>
                      </a:lnTo>
                      <a:lnTo>
                        <a:pt x="4918" y="837"/>
                      </a:lnTo>
                      <a:lnTo>
                        <a:pt x="4792" y="691"/>
                      </a:lnTo>
                      <a:lnTo>
                        <a:pt x="4688" y="753"/>
                      </a:lnTo>
                      <a:lnTo>
                        <a:pt x="4583" y="649"/>
                      </a:lnTo>
                      <a:lnTo>
                        <a:pt x="4332" y="565"/>
                      </a:lnTo>
                      <a:lnTo>
                        <a:pt x="4186" y="586"/>
                      </a:lnTo>
                      <a:lnTo>
                        <a:pt x="4207" y="523"/>
                      </a:lnTo>
                      <a:lnTo>
                        <a:pt x="4186" y="377"/>
                      </a:lnTo>
                      <a:lnTo>
                        <a:pt x="4102" y="377"/>
                      </a:lnTo>
                      <a:lnTo>
                        <a:pt x="4102" y="356"/>
                      </a:lnTo>
                      <a:lnTo>
                        <a:pt x="3997" y="314"/>
                      </a:lnTo>
                      <a:lnTo>
                        <a:pt x="3955" y="335"/>
                      </a:lnTo>
                      <a:lnTo>
                        <a:pt x="3872" y="335"/>
                      </a:lnTo>
                      <a:lnTo>
                        <a:pt x="3809" y="419"/>
                      </a:lnTo>
                      <a:lnTo>
                        <a:pt x="3495" y="230"/>
                      </a:lnTo>
                      <a:lnTo>
                        <a:pt x="3391" y="230"/>
                      </a:lnTo>
                      <a:lnTo>
                        <a:pt x="3286" y="335"/>
                      </a:lnTo>
                      <a:lnTo>
                        <a:pt x="3077" y="272"/>
                      </a:lnTo>
                      <a:lnTo>
                        <a:pt x="3035" y="168"/>
                      </a:lnTo>
                      <a:lnTo>
                        <a:pt x="2826" y="147"/>
                      </a:lnTo>
                      <a:lnTo>
                        <a:pt x="2533" y="272"/>
                      </a:lnTo>
                      <a:lnTo>
                        <a:pt x="2344" y="230"/>
                      </a:lnTo>
                      <a:lnTo>
                        <a:pt x="1926" y="168"/>
                      </a:lnTo>
                      <a:lnTo>
                        <a:pt x="1779" y="105"/>
                      </a:lnTo>
                      <a:lnTo>
                        <a:pt x="1758" y="42"/>
                      </a:lnTo>
                      <a:lnTo>
                        <a:pt x="1570" y="105"/>
                      </a:lnTo>
                      <a:lnTo>
                        <a:pt x="1403" y="147"/>
                      </a:lnTo>
                      <a:lnTo>
                        <a:pt x="1277" y="105"/>
                      </a:lnTo>
                      <a:lnTo>
                        <a:pt x="1173" y="105"/>
                      </a:lnTo>
                      <a:lnTo>
                        <a:pt x="1068" y="168"/>
                      </a:lnTo>
                      <a:lnTo>
                        <a:pt x="942" y="21"/>
                      </a:lnTo>
                      <a:lnTo>
                        <a:pt x="81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9644;p35">
                  <a:extLst>
                    <a:ext uri="{FF2B5EF4-FFF2-40B4-BE49-F238E27FC236}">
                      <a16:creationId xmlns:a16="http://schemas.microsoft.com/office/drawing/2014/main" id="{C4C90B83-2B3B-0014-38FF-752E4EE2B5FD}"/>
                    </a:ext>
                  </a:extLst>
                </p:cNvPr>
                <p:cNvSpPr/>
                <p:nvPr/>
              </p:nvSpPr>
              <p:spPr>
                <a:xfrm>
                  <a:off x="4856365" y="2405200"/>
                  <a:ext cx="45069" cy="37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1" h="1403" extrusionOk="0">
                      <a:moveTo>
                        <a:pt x="503" y="0"/>
                      </a:moveTo>
                      <a:lnTo>
                        <a:pt x="419" y="84"/>
                      </a:lnTo>
                      <a:lnTo>
                        <a:pt x="335" y="84"/>
                      </a:lnTo>
                      <a:lnTo>
                        <a:pt x="231" y="189"/>
                      </a:lnTo>
                      <a:lnTo>
                        <a:pt x="210" y="356"/>
                      </a:lnTo>
                      <a:lnTo>
                        <a:pt x="335" y="398"/>
                      </a:lnTo>
                      <a:lnTo>
                        <a:pt x="335" y="523"/>
                      </a:lnTo>
                      <a:lnTo>
                        <a:pt x="189" y="628"/>
                      </a:lnTo>
                      <a:lnTo>
                        <a:pt x="210" y="733"/>
                      </a:lnTo>
                      <a:lnTo>
                        <a:pt x="126" y="879"/>
                      </a:lnTo>
                      <a:lnTo>
                        <a:pt x="1" y="921"/>
                      </a:lnTo>
                      <a:lnTo>
                        <a:pt x="22" y="921"/>
                      </a:lnTo>
                      <a:lnTo>
                        <a:pt x="84" y="1025"/>
                      </a:lnTo>
                      <a:lnTo>
                        <a:pt x="168" y="1088"/>
                      </a:lnTo>
                      <a:lnTo>
                        <a:pt x="231" y="1046"/>
                      </a:lnTo>
                      <a:lnTo>
                        <a:pt x="294" y="1088"/>
                      </a:lnTo>
                      <a:lnTo>
                        <a:pt x="398" y="1046"/>
                      </a:lnTo>
                      <a:lnTo>
                        <a:pt x="294" y="1130"/>
                      </a:lnTo>
                      <a:lnTo>
                        <a:pt x="231" y="1130"/>
                      </a:lnTo>
                      <a:lnTo>
                        <a:pt x="168" y="1318"/>
                      </a:lnTo>
                      <a:lnTo>
                        <a:pt x="189" y="1402"/>
                      </a:lnTo>
                      <a:lnTo>
                        <a:pt x="419" y="1193"/>
                      </a:lnTo>
                      <a:lnTo>
                        <a:pt x="712" y="1025"/>
                      </a:lnTo>
                      <a:lnTo>
                        <a:pt x="796" y="879"/>
                      </a:lnTo>
                      <a:lnTo>
                        <a:pt x="900" y="816"/>
                      </a:lnTo>
                      <a:lnTo>
                        <a:pt x="1110" y="837"/>
                      </a:lnTo>
                      <a:lnTo>
                        <a:pt x="1152" y="795"/>
                      </a:lnTo>
                      <a:lnTo>
                        <a:pt x="1277" y="795"/>
                      </a:lnTo>
                      <a:lnTo>
                        <a:pt x="1361" y="816"/>
                      </a:lnTo>
                      <a:lnTo>
                        <a:pt x="1486" y="837"/>
                      </a:lnTo>
                      <a:lnTo>
                        <a:pt x="1591" y="733"/>
                      </a:lnTo>
                      <a:lnTo>
                        <a:pt x="1591" y="670"/>
                      </a:lnTo>
                      <a:lnTo>
                        <a:pt x="1486" y="607"/>
                      </a:lnTo>
                      <a:lnTo>
                        <a:pt x="1361" y="481"/>
                      </a:lnTo>
                      <a:lnTo>
                        <a:pt x="1235" y="461"/>
                      </a:lnTo>
                      <a:lnTo>
                        <a:pt x="1047" y="293"/>
                      </a:lnTo>
                      <a:lnTo>
                        <a:pt x="1026" y="84"/>
                      </a:lnTo>
                      <a:lnTo>
                        <a:pt x="921" y="63"/>
                      </a:lnTo>
                      <a:lnTo>
                        <a:pt x="817" y="147"/>
                      </a:lnTo>
                      <a:lnTo>
                        <a:pt x="64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9645;p35">
                  <a:extLst>
                    <a:ext uri="{FF2B5EF4-FFF2-40B4-BE49-F238E27FC236}">
                      <a16:creationId xmlns:a16="http://schemas.microsoft.com/office/drawing/2014/main" id="{BE163080-72DD-7693-D9ED-0BF57A27399B}"/>
                    </a:ext>
                  </a:extLst>
                </p:cNvPr>
                <p:cNvSpPr/>
                <p:nvPr/>
              </p:nvSpPr>
              <p:spPr>
                <a:xfrm>
                  <a:off x="5148001" y="2416508"/>
                  <a:ext cx="2974" cy="2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106" fill="none" extrusionOk="0">
                      <a:moveTo>
                        <a:pt x="105" y="105"/>
                      </a:moveTo>
                      <a:lnTo>
                        <a:pt x="0" y="1"/>
                      </a:lnTo>
                    </a:path>
                  </a:pathLst>
                </a:custGeom>
                <a:solidFill>
                  <a:schemeClr val="lt2"/>
                </a:solidFill>
                <a:ln w="25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9646;p35">
                  <a:extLst>
                    <a:ext uri="{FF2B5EF4-FFF2-40B4-BE49-F238E27FC236}">
                      <a16:creationId xmlns:a16="http://schemas.microsoft.com/office/drawing/2014/main" id="{4BFFA761-47B3-0975-63BD-C4D1FA31AE1E}"/>
                    </a:ext>
                  </a:extLst>
                </p:cNvPr>
                <p:cNvSpPr/>
                <p:nvPr/>
              </p:nvSpPr>
              <p:spPr>
                <a:xfrm>
                  <a:off x="4772202" y="2402360"/>
                  <a:ext cx="39743" cy="3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1194" extrusionOk="0">
                      <a:moveTo>
                        <a:pt x="900" y="1"/>
                      </a:moveTo>
                      <a:lnTo>
                        <a:pt x="754" y="42"/>
                      </a:lnTo>
                      <a:lnTo>
                        <a:pt x="628" y="42"/>
                      </a:lnTo>
                      <a:lnTo>
                        <a:pt x="419" y="84"/>
                      </a:lnTo>
                      <a:lnTo>
                        <a:pt x="314" y="168"/>
                      </a:lnTo>
                      <a:lnTo>
                        <a:pt x="210" y="189"/>
                      </a:lnTo>
                      <a:lnTo>
                        <a:pt x="42" y="273"/>
                      </a:lnTo>
                      <a:lnTo>
                        <a:pt x="63" y="356"/>
                      </a:lnTo>
                      <a:lnTo>
                        <a:pt x="21" y="398"/>
                      </a:lnTo>
                      <a:lnTo>
                        <a:pt x="21" y="377"/>
                      </a:lnTo>
                      <a:lnTo>
                        <a:pt x="1" y="586"/>
                      </a:lnTo>
                      <a:lnTo>
                        <a:pt x="21" y="796"/>
                      </a:lnTo>
                      <a:lnTo>
                        <a:pt x="126" y="942"/>
                      </a:lnTo>
                      <a:lnTo>
                        <a:pt x="168" y="1089"/>
                      </a:lnTo>
                      <a:lnTo>
                        <a:pt x="314" y="1193"/>
                      </a:lnTo>
                      <a:lnTo>
                        <a:pt x="314" y="1151"/>
                      </a:lnTo>
                      <a:lnTo>
                        <a:pt x="524" y="1026"/>
                      </a:lnTo>
                      <a:lnTo>
                        <a:pt x="691" y="984"/>
                      </a:lnTo>
                      <a:lnTo>
                        <a:pt x="691" y="921"/>
                      </a:lnTo>
                      <a:lnTo>
                        <a:pt x="837" y="838"/>
                      </a:lnTo>
                      <a:lnTo>
                        <a:pt x="1110" y="879"/>
                      </a:lnTo>
                      <a:lnTo>
                        <a:pt x="1256" y="796"/>
                      </a:lnTo>
                      <a:lnTo>
                        <a:pt x="1361" y="775"/>
                      </a:lnTo>
                      <a:lnTo>
                        <a:pt x="1402" y="712"/>
                      </a:lnTo>
                      <a:lnTo>
                        <a:pt x="1402" y="607"/>
                      </a:lnTo>
                      <a:lnTo>
                        <a:pt x="1382" y="461"/>
                      </a:lnTo>
                      <a:lnTo>
                        <a:pt x="1214" y="189"/>
                      </a:lnTo>
                      <a:lnTo>
                        <a:pt x="984" y="1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8" name="Google Shape;9647;p35">
                  <a:extLst>
                    <a:ext uri="{FF2B5EF4-FFF2-40B4-BE49-F238E27FC236}">
                      <a16:creationId xmlns:a16="http://schemas.microsoft.com/office/drawing/2014/main" id="{094D251F-311B-438C-9EEA-59B87BC5F7EC}"/>
                    </a:ext>
                  </a:extLst>
                </p:cNvPr>
                <p:cNvSpPr/>
                <p:nvPr/>
              </p:nvSpPr>
              <p:spPr>
                <a:xfrm>
                  <a:off x="4739597" y="2329918"/>
                  <a:ext cx="66428" cy="83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3077" extrusionOk="0">
                      <a:moveTo>
                        <a:pt x="461" y="0"/>
                      </a:moveTo>
                      <a:lnTo>
                        <a:pt x="336" y="105"/>
                      </a:lnTo>
                      <a:lnTo>
                        <a:pt x="315" y="147"/>
                      </a:lnTo>
                      <a:lnTo>
                        <a:pt x="210" y="147"/>
                      </a:lnTo>
                      <a:lnTo>
                        <a:pt x="64" y="210"/>
                      </a:lnTo>
                      <a:lnTo>
                        <a:pt x="1" y="272"/>
                      </a:lnTo>
                      <a:lnTo>
                        <a:pt x="22" y="314"/>
                      </a:lnTo>
                      <a:lnTo>
                        <a:pt x="64" y="461"/>
                      </a:lnTo>
                      <a:lnTo>
                        <a:pt x="105" y="628"/>
                      </a:lnTo>
                      <a:lnTo>
                        <a:pt x="168" y="670"/>
                      </a:lnTo>
                      <a:lnTo>
                        <a:pt x="273" y="691"/>
                      </a:lnTo>
                      <a:lnTo>
                        <a:pt x="273" y="754"/>
                      </a:lnTo>
                      <a:lnTo>
                        <a:pt x="231" y="754"/>
                      </a:lnTo>
                      <a:lnTo>
                        <a:pt x="105" y="775"/>
                      </a:lnTo>
                      <a:lnTo>
                        <a:pt x="126" y="879"/>
                      </a:lnTo>
                      <a:lnTo>
                        <a:pt x="147" y="900"/>
                      </a:lnTo>
                      <a:lnTo>
                        <a:pt x="210" y="879"/>
                      </a:lnTo>
                      <a:lnTo>
                        <a:pt x="273" y="879"/>
                      </a:lnTo>
                      <a:lnTo>
                        <a:pt x="252" y="1047"/>
                      </a:lnTo>
                      <a:lnTo>
                        <a:pt x="147" y="1193"/>
                      </a:lnTo>
                      <a:lnTo>
                        <a:pt x="147" y="1277"/>
                      </a:lnTo>
                      <a:lnTo>
                        <a:pt x="315" y="1402"/>
                      </a:lnTo>
                      <a:lnTo>
                        <a:pt x="419" y="1423"/>
                      </a:lnTo>
                      <a:lnTo>
                        <a:pt x="461" y="1486"/>
                      </a:lnTo>
                      <a:lnTo>
                        <a:pt x="440" y="1570"/>
                      </a:lnTo>
                      <a:lnTo>
                        <a:pt x="336" y="1507"/>
                      </a:lnTo>
                      <a:lnTo>
                        <a:pt x="273" y="1528"/>
                      </a:lnTo>
                      <a:lnTo>
                        <a:pt x="273" y="1674"/>
                      </a:lnTo>
                      <a:lnTo>
                        <a:pt x="419" y="1821"/>
                      </a:lnTo>
                      <a:lnTo>
                        <a:pt x="356" y="1842"/>
                      </a:lnTo>
                      <a:lnTo>
                        <a:pt x="482" y="1988"/>
                      </a:lnTo>
                      <a:lnTo>
                        <a:pt x="482" y="2051"/>
                      </a:lnTo>
                      <a:lnTo>
                        <a:pt x="545" y="2135"/>
                      </a:lnTo>
                      <a:lnTo>
                        <a:pt x="670" y="2135"/>
                      </a:lnTo>
                      <a:lnTo>
                        <a:pt x="754" y="2218"/>
                      </a:lnTo>
                      <a:lnTo>
                        <a:pt x="900" y="2239"/>
                      </a:lnTo>
                      <a:lnTo>
                        <a:pt x="900" y="2365"/>
                      </a:lnTo>
                      <a:lnTo>
                        <a:pt x="838" y="2448"/>
                      </a:lnTo>
                      <a:lnTo>
                        <a:pt x="796" y="2511"/>
                      </a:lnTo>
                      <a:lnTo>
                        <a:pt x="859" y="2532"/>
                      </a:lnTo>
                      <a:lnTo>
                        <a:pt x="942" y="2658"/>
                      </a:lnTo>
                      <a:lnTo>
                        <a:pt x="984" y="2658"/>
                      </a:lnTo>
                      <a:lnTo>
                        <a:pt x="1089" y="2741"/>
                      </a:lnTo>
                      <a:lnTo>
                        <a:pt x="1152" y="2846"/>
                      </a:lnTo>
                      <a:lnTo>
                        <a:pt x="1152" y="2992"/>
                      </a:lnTo>
                      <a:lnTo>
                        <a:pt x="1172" y="3076"/>
                      </a:lnTo>
                      <a:lnTo>
                        <a:pt x="1214" y="3034"/>
                      </a:lnTo>
                      <a:lnTo>
                        <a:pt x="1193" y="2951"/>
                      </a:lnTo>
                      <a:lnTo>
                        <a:pt x="1361" y="2867"/>
                      </a:lnTo>
                      <a:lnTo>
                        <a:pt x="1465" y="2846"/>
                      </a:lnTo>
                      <a:lnTo>
                        <a:pt x="1570" y="2762"/>
                      </a:lnTo>
                      <a:lnTo>
                        <a:pt x="1779" y="2720"/>
                      </a:lnTo>
                      <a:lnTo>
                        <a:pt x="1905" y="2720"/>
                      </a:lnTo>
                      <a:lnTo>
                        <a:pt x="2051" y="2679"/>
                      </a:lnTo>
                      <a:lnTo>
                        <a:pt x="2135" y="2679"/>
                      </a:lnTo>
                      <a:lnTo>
                        <a:pt x="2198" y="2574"/>
                      </a:lnTo>
                      <a:lnTo>
                        <a:pt x="2114" y="2469"/>
                      </a:lnTo>
                      <a:lnTo>
                        <a:pt x="2093" y="2365"/>
                      </a:lnTo>
                      <a:lnTo>
                        <a:pt x="2302" y="2197"/>
                      </a:lnTo>
                      <a:lnTo>
                        <a:pt x="2344" y="2051"/>
                      </a:lnTo>
                      <a:lnTo>
                        <a:pt x="2261" y="1925"/>
                      </a:lnTo>
                      <a:lnTo>
                        <a:pt x="2093" y="1737"/>
                      </a:lnTo>
                      <a:lnTo>
                        <a:pt x="2030" y="1507"/>
                      </a:lnTo>
                      <a:lnTo>
                        <a:pt x="2114" y="1423"/>
                      </a:lnTo>
                      <a:lnTo>
                        <a:pt x="2093" y="1319"/>
                      </a:lnTo>
                      <a:lnTo>
                        <a:pt x="2051" y="1193"/>
                      </a:lnTo>
                      <a:lnTo>
                        <a:pt x="2030" y="1109"/>
                      </a:lnTo>
                      <a:lnTo>
                        <a:pt x="2135" y="984"/>
                      </a:lnTo>
                      <a:lnTo>
                        <a:pt x="1926" y="963"/>
                      </a:lnTo>
                      <a:lnTo>
                        <a:pt x="1842" y="1088"/>
                      </a:lnTo>
                      <a:lnTo>
                        <a:pt x="1737" y="1005"/>
                      </a:lnTo>
                      <a:lnTo>
                        <a:pt x="1633" y="1047"/>
                      </a:lnTo>
                      <a:lnTo>
                        <a:pt x="1591" y="963"/>
                      </a:lnTo>
                      <a:lnTo>
                        <a:pt x="1382" y="879"/>
                      </a:lnTo>
                      <a:lnTo>
                        <a:pt x="1361" y="837"/>
                      </a:lnTo>
                      <a:lnTo>
                        <a:pt x="1424" y="691"/>
                      </a:lnTo>
                      <a:lnTo>
                        <a:pt x="1277" y="565"/>
                      </a:lnTo>
                      <a:lnTo>
                        <a:pt x="1110" y="482"/>
                      </a:lnTo>
                      <a:lnTo>
                        <a:pt x="1089" y="377"/>
                      </a:lnTo>
                      <a:lnTo>
                        <a:pt x="900" y="168"/>
                      </a:lnTo>
                      <a:lnTo>
                        <a:pt x="880" y="105"/>
                      </a:lnTo>
                      <a:lnTo>
                        <a:pt x="754" y="63"/>
                      </a:lnTo>
                      <a:lnTo>
                        <a:pt x="670" y="42"/>
                      </a:lnTo>
                      <a:lnTo>
                        <a:pt x="566" y="21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8" name="Google Shape;9648;p35">
                <a:extLst>
                  <a:ext uri="{FF2B5EF4-FFF2-40B4-BE49-F238E27FC236}">
                    <a16:creationId xmlns:a16="http://schemas.microsoft.com/office/drawing/2014/main" id="{689CEFDD-2706-C2BA-2AC3-95C8487A8431}"/>
                  </a:ext>
                </a:extLst>
              </p:cNvPr>
              <p:cNvSpPr/>
              <p:nvPr/>
            </p:nvSpPr>
            <p:spPr>
              <a:xfrm>
                <a:off x="-2225525" y="3646783"/>
                <a:ext cx="19192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7677" h="1884" extrusionOk="0">
                    <a:moveTo>
                      <a:pt x="0" y="1884"/>
                    </a:moveTo>
                    <a:cubicBezTo>
                      <a:pt x="2042" y="294"/>
                      <a:pt x="5570" y="-770"/>
                      <a:pt x="7677" y="732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" name="Google Shape;9649;p35">
                <a:extLst>
                  <a:ext uri="{FF2B5EF4-FFF2-40B4-BE49-F238E27FC236}">
                    <a16:creationId xmlns:a16="http://schemas.microsoft.com/office/drawing/2014/main" id="{14CBCBF0-0823-29AA-88F4-E77674925D3D}"/>
                  </a:ext>
                </a:extLst>
              </p:cNvPr>
              <p:cNvSpPr/>
              <p:nvPr/>
            </p:nvSpPr>
            <p:spPr>
              <a:xfrm>
                <a:off x="-2012875" y="3689950"/>
                <a:ext cx="2382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124" extrusionOk="0">
                    <a:moveTo>
                      <a:pt x="0" y="0"/>
                    </a:moveTo>
                    <a:cubicBezTo>
                      <a:pt x="0" y="1089"/>
                      <a:pt x="327" y="2234"/>
                      <a:pt x="953" y="3124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6" name="Google Shape;9650;p35">
              <a:extLst>
                <a:ext uri="{FF2B5EF4-FFF2-40B4-BE49-F238E27FC236}">
                  <a16:creationId xmlns:a16="http://schemas.microsoft.com/office/drawing/2014/main" id="{45B83FF3-C64D-8189-CCFA-4715B83DF0CA}"/>
                </a:ext>
              </a:extLst>
            </p:cNvPr>
            <p:cNvSpPr/>
            <p:nvPr/>
          </p:nvSpPr>
          <p:spPr>
            <a:xfrm>
              <a:off x="693801" y="1190601"/>
              <a:ext cx="495172" cy="401558"/>
            </a:xfrm>
            <a:custGeom>
              <a:avLst/>
              <a:gdLst/>
              <a:ahLst/>
              <a:cxnLst/>
              <a:rect l="l" t="t" r="r" b="b"/>
              <a:pathLst>
                <a:path w="15456" h="12534" extrusionOk="0">
                  <a:moveTo>
                    <a:pt x="5299" y="0"/>
                  </a:moveTo>
                  <a:cubicBezTo>
                    <a:pt x="5275" y="453"/>
                    <a:pt x="5252" y="893"/>
                    <a:pt x="5228" y="1346"/>
                  </a:cubicBezTo>
                  <a:cubicBezTo>
                    <a:pt x="4930" y="1084"/>
                    <a:pt x="4621" y="810"/>
                    <a:pt x="4228" y="727"/>
                  </a:cubicBezTo>
                  <a:cubicBezTo>
                    <a:pt x="4172" y="716"/>
                    <a:pt x="4115" y="711"/>
                    <a:pt x="4058" y="711"/>
                  </a:cubicBezTo>
                  <a:cubicBezTo>
                    <a:pt x="3717" y="711"/>
                    <a:pt x="3357" y="889"/>
                    <a:pt x="3275" y="1215"/>
                  </a:cubicBezTo>
                  <a:cubicBezTo>
                    <a:pt x="3763" y="1298"/>
                    <a:pt x="4311" y="1417"/>
                    <a:pt x="4561" y="1846"/>
                  </a:cubicBezTo>
                  <a:cubicBezTo>
                    <a:pt x="4779" y="2209"/>
                    <a:pt x="4481" y="2791"/>
                    <a:pt x="4116" y="2791"/>
                  </a:cubicBezTo>
                  <a:cubicBezTo>
                    <a:pt x="4063" y="2791"/>
                    <a:pt x="4008" y="2778"/>
                    <a:pt x="3954" y="2751"/>
                  </a:cubicBezTo>
                  <a:lnTo>
                    <a:pt x="3954" y="2751"/>
                  </a:lnTo>
                  <a:cubicBezTo>
                    <a:pt x="4466" y="3156"/>
                    <a:pt x="5073" y="3429"/>
                    <a:pt x="5716" y="3537"/>
                  </a:cubicBezTo>
                  <a:cubicBezTo>
                    <a:pt x="5796" y="4062"/>
                    <a:pt x="5238" y="4374"/>
                    <a:pt x="4687" y="4374"/>
                  </a:cubicBezTo>
                  <a:cubicBezTo>
                    <a:pt x="4501" y="4374"/>
                    <a:pt x="4316" y="4338"/>
                    <a:pt x="4156" y="4263"/>
                  </a:cubicBezTo>
                  <a:cubicBezTo>
                    <a:pt x="3513" y="3953"/>
                    <a:pt x="3049" y="3346"/>
                    <a:pt x="2370" y="3132"/>
                  </a:cubicBezTo>
                  <a:cubicBezTo>
                    <a:pt x="2313" y="3117"/>
                    <a:pt x="2248" y="3109"/>
                    <a:pt x="2183" y="3109"/>
                  </a:cubicBezTo>
                  <a:cubicBezTo>
                    <a:pt x="1990" y="3109"/>
                    <a:pt x="1793" y="3180"/>
                    <a:pt x="1775" y="3358"/>
                  </a:cubicBezTo>
                  <a:cubicBezTo>
                    <a:pt x="1775" y="3441"/>
                    <a:pt x="1799" y="3525"/>
                    <a:pt x="1846" y="3596"/>
                  </a:cubicBezTo>
                  <a:cubicBezTo>
                    <a:pt x="2144" y="4084"/>
                    <a:pt x="2704" y="4358"/>
                    <a:pt x="3132" y="4763"/>
                  </a:cubicBezTo>
                  <a:cubicBezTo>
                    <a:pt x="3549" y="5156"/>
                    <a:pt x="3847" y="5846"/>
                    <a:pt x="3478" y="6299"/>
                  </a:cubicBezTo>
                  <a:cubicBezTo>
                    <a:pt x="3323" y="6454"/>
                    <a:pt x="3132" y="6585"/>
                    <a:pt x="2918" y="6656"/>
                  </a:cubicBezTo>
                  <a:lnTo>
                    <a:pt x="1" y="7954"/>
                  </a:lnTo>
                  <a:lnTo>
                    <a:pt x="2597" y="8097"/>
                  </a:lnTo>
                  <a:cubicBezTo>
                    <a:pt x="2616" y="8096"/>
                    <a:pt x="2635" y="8095"/>
                    <a:pt x="2654" y="8095"/>
                  </a:cubicBezTo>
                  <a:cubicBezTo>
                    <a:pt x="2859" y="8095"/>
                    <a:pt x="3054" y="8153"/>
                    <a:pt x="3239" y="8251"/>
                  </a:cubicBezTo>
                  <a:cubicBezTo>
                    <a:pt x="3537" y="8454"/>
                    <a:pt x="3597" y="8859"/>
                    <a:pt x="3644" y="9216"/>
                  </a:cubicBezTo>
                  <a:cubicBezTo>
                    <a:pt x="3799" y="10311"/>
                    <a:pt x="4251" y="11597"/>
                    <a:pt x="5335" y="11800"/>
                  </a:cubicBezTo>
                  <a:cubicBezTo>
                    <a:pt x="5740" y="11871"/>
                    <a:pt x="6156" y="11776"/>
                    <a:pt x="6526" y="11907"/>
                  </a:cubicBezTo>
                  <a:cubicBezTo>
                    <a:pt x="6871" y="12026"/>
                    <a:pt x="7121" y="12323"/>
                    <a:pt x="7466" y="12454"/>
                  </a:cubicBezTo>
                  <a:cubicBezTo>
                    <a:pt x="7607" y="12509"/>
                    <a:pt x="7752" y="12534"/>
                    <a:pt x="7899" y="12534"/>
                  </a:cubicBezTo>
                  <a:cubicBezTo>
                    <a:pt x="8322" y="12534"/>
                    <a:pt x="8752" y="12330"/>
                    <a:pt x="9097" y="12073"/>
                  </a:cubicBezTo>
                  <a:cubicBezTo>
                    <a:pt x="9562" y="11728"/>
                    <a:pt x="9966" y="11288"/>
                    <a:pt x="10502" y="11038"/>
                  </a:cubicBezTo>
                  <a:cubicBezTo>
                    <a:pt x="11729" y="10466"/>
                    <a:pt x="13467" y="11049"/>
                    <a:pt x="14372" y="10025"/>
                  </a:cubicBezTo>
                  <a:cubicBezTo>
                    <a:pt x="15455" y="8775"/>
                    <a:pt x="14074" y="6513"/>
                    <a:pt x="15181" y="5299"/>
                  </a:cubicBezTo>
                  <a:cubicBezTo>
                    <a:pt x="14980" y="5107"/>
                    <a:pt x="14743" y="5039"/>
                    <a:pt x="14485" y="5039"/>
                  </a:cubicBezTo>
                  <a:cubicBezTo>
                    <a:pt x="13887" y="5039"/>
                    <a:pt x="13176" y="5399"/>
                    <a:pt x="12528" y="5399"/>
                  </a:cubicBezTo>
                  <a:cubicBezTo>
                    <a:pt x="12381" y="5399"/>
                    <a:pt x="12236" y="5380"/>
                    <a:pt x="12098" y="5334"/>
                  </a:cubicBezTo>
                  <a:cubicBezTo>
                    <a:pt x="11717" y="5203"/>
                    <a:pt x="11443" y="4894"/>
                    <a:pt x="11121" y="4644"/>
                  </a:cubicBezTo>
                  <a:cubicBezTo>
                    <a:pt x="10592" y="4236"/>
                    <a:pt x="9954" y="4045"/>
                    <a:pt x="9312" y="4045"/>
                  </a:cubicBezTo>
                  <a:cubicBezTo>
                    <a:pt x="8642" y="4045"/>
                    <a:pt x="7967" y="4254"/>
                    <a:pt x="7407" y="4644"/>
                  </a:cubicBezTo>
                  <a:cubicBezTo>
                    <a:pt x="6514" y="3882"/>
                    <a:pt x="6930" y="2786"/>
                    <a:pt x="7276" y="1858"/>
                  </a:cubicBezTo>
                  <a:cubicBezTo>
                    <a:pt x="7514" y="1227"/>
                    <a:pt x="7561" y="334"/>
                    <a:pt x="6966" y="48"/>
                  </a:cubicBezTo>
                  <a:lnTo>
                    <a:pt x="6537" y="2155"/>
                  </a:lnTo>
                  <a:cubicBezTo>
                    <a:pt x="6002" y="1513"/>
                    <a:pt x="5585" y="786"/>
                    <a:pt x="5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5127" y="102885"/>
            <a:ext cx="3432829" cy="787467"/>
          </a:xfr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/>
              <a:t>OVERVIEW OF THE BREAKUP OF YUGOSLAVIA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2745" y="1017725"/>
            <a:ext cx="5074863" cy="327782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Roots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Breakup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Cultural,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religious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nationalist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divisions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set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stage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Yugoslavia's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dissolution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just"/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Triggers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Tito's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death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constitutional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changes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collapse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communism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were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pivotal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events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just"/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Milošević's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Role: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Slobodan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Milošević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exploited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weakened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central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state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using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Serbian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ultra-nationalism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gain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control.</a:t>
            </a:r>
          </a:p>
          <a:p>
            <a:pPr algn="just"/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Declaration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Independence: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Slovenia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Croatia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declared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independence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1991,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leading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conflicts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just"/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Yugoslav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Army's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Intervention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Yugoslavia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briefly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intervened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Slovenia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confirming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its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separation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just"/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Serb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Minority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Croatia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Serb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minority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Croatia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declared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independence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sparking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violence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just"/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Bosnian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War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Bosnia's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declaration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independence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1992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triggered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devastating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war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just"/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 </a:t>
            </a:r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Recognition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Croatia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Slovenia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 Bosnia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gained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recognition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just"/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Formation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New Yugoslavia: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Serbia and Montenegro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formed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new Yugoslavia,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unrecognized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globally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just"/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Casualties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Bosnia: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Bosnian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war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resulted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a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significant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loss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lives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just"/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Kosovo </a:t>
            </a:r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Conflict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Kosovo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faced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violence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1998–1999,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leading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NATO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intervention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algn="just"/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Milošević's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Ouster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Milošević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lost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power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2001.</a:t>
            </a:r>
          </a:p>
          <a:p>
            <a:pPr algn="just"/>
            <a:r>
              <a:rPr lang="es-ES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Kosovo's</a:t>
            </a:r>
            <a:r>
              <a:rPr lang="es-ES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Independence: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Kosovo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declared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independence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2008,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recognized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by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US and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many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European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states</a:t>
            </a:r>
            <a:r>
              <a:rPr lang="es-E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72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82154C6-E9AD-2940-CD2C-B712E807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EUROPEAN UNION INVOLVEMENT IN THE BREAKUP OF YUGOSLAVIA. RECOGNITION AND DIPLOMACY. EU MEMBER STATES' RESPONSE TO DECLARATIONS OF INDEPENDENCE. DIPLOMATIC EFFORTS AND MEDIATION ATTEMPTS.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95F993-2595-C535-286D-B3284EFD1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850" y="2275367"/>
            <a:ext cx="7686300" cy="2592113"/>
          </a:xfrm>
          <a:ln w="19050">
            <a:solidFill>
              <a:srgbClr val="92D050"/>
            </a:solidFill>
          </a:ln>
        </p:spPr>
        <p:txBody>
          <a:bodyPr/>
          <a:lstStyle/>
          <a:p>
            <a:pPr algn="just"/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Breakup of Yugoslavia fueled by cultural, religious, and nationalist tensions.</a:t>
            </a:r>
          </a:p>
          <a:p>
            <a:pPr algn="just"/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Slobodan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Milošević</a:t>
            </a:r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exploited divisions to consolidate power.</a:t>
            </a:r>
          </a:p>
          <a:p>
            <a:pPr algn="just"/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Conflicts in Slovenia, Croatia, and Bosnia led to declarations of independence and a devastating war.</a:t>
            </a:r>
          </a:p>
          <a:p>
            <a:pPr algn="just"/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 responded with sanctions, including an oil embargo and trade restrictions, to pressure Yugoslavia.</a:t>
            </a:r>
          </a:p>
          <a:p>
            <a:pPr algn="just"/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Post-war, EU adopted a multifaceted approach for stability, reconstruction, and fostering good relations.</a:t>
            </a:r>
          </a:p>
          <a:p>
            <a:pPr algn="just"/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Initiatives like the Stability Pact and Stabilization and Association Agreements incentivized reforms.</a:t>
            </a:r>
          </a:p>
          <a:p>
            <a:pPr algn="just"/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EU's commitment to the region evident in regular assessments, pre-accession assistance, and membership prospects.</a:t>
            </a:r>
          </a:p>
          <a:p>
            <a:pPr algn="just"/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Thessaloniki summit in 2003 marked a significant step with a clear reference to potential EU membership for Balkan countries.</a:t>
            </a:r>
          </a:p>
          <a:p>
            <a:pPr algn="just"/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EU's role evolved from crisis response to a comprehensive strategy for stability and integration in the Balkans.</a:t>
            </a:r>
          </a:p>
        </p:txBody>
      </p:sp>
    </p:spTree>
    <p:extLst>
      <p:ext uri="{BB962C8B-B14F-4D97-AF65-F5344CB8AC3E}">
        <p14:creationId xmlns:p14="http://schemas.microsoft.com/office/powerpoint/2010/main" val="300647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77D8E-6865-AE10-69EE-CD20E6E5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PRE-BREAKUP RELATIONS. INITIAL RELATIONSHIP BETWEEN YUGOSLAVIA AND THE EUROPEAN UNION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8F27411-6D34-CEC9-2015-C5CEF43D9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000" y="1905230"/>
            <a:ext cx="6626100" cy="2332500"/>
          </a:xfrm>
        </p:spPr>
        <p:txBody>
          <a:bodyPr/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Yugoslavia, the </a:t>
            </a:r>
            <a:r>
              <a:rPr lang="en-US" sz="140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first socialist state to engage with the EEC</a:t>
            </a:r>
            <a:r>
              <a:rPr lang="en-US" sz="1400" i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(later EU), didn't achieve full EEC membership.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Yugoslav dissolution in the early '90s led to </a:t>
            </a:r>
            <a:r>
              <a:rPr lang="en-US" sz="1400" b="0" i="0" dirty="0">
                <a:solidFill>
                  <a:srgbClr val="F5750B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 guilt for failing to prevent a humanitarian crisis</a:t>
            </a:r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crisis prompted the EU to establish the </a:t>
            </a:r>
            <a:r>
              <a:rPr lang="en-US" sz="1400" b="0" i="0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Common Foreign and Security Policy</a:t>
            </a:r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Pre-conflict, </a:t>
            </a:r>
            <a:r>
              <a:rPr lang="en-US" sz="14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Yugoslavia was a major EEC trade partner </a:t>
            </a:r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 duty exemptions for industrial imports.</a:t>
            </a:r>
          </a:p>
          <a:p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Post-war, the EU focused on Balkan stability, providing aid, and motivating reforms for </a:t>
            </a:r>
            <a:r>
              <a:rPr lang="en-US" sz="1400" b="0" i="0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potential membership</a:t>
            </a:r>
            <a:r>
              <a:rPr lang="en-US" b="0" i="0" dirty="0">
                <a:solidFill>
                  <a:srgbClr val="37415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99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572EAD5-2006-466C-4053-2E8D308E55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36" t="36376" r="13769" b="23294"/>
          <a:stretch/>
        </p:blipFill>
        <p:spPr>
          <a:xfrm>
            <a:off x="1403769" y="2571750"/>
            <a:ext cx="6336461" cy="24478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E1C20D9-C86F-482F-965E-DC74F2CC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AND HUMANITARIAN AID. EU'S ECONOMIC ASSISTANCE AND HUMANITARIAN </a:t>
            </a:r>
            <a:r>
              <a:rPr lang="en-US"/>
              <a:t>AID AFTER </a:t>
            </a:r>
            <a:r>
              <a:rPr lang="en-US" dirty="0"/>
              <a:t>THE CONFLICT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8F2666-CF6C-1469-6A75-1B444F198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695" y="1403498"/>
            <a:ext cx="8415225" cy="1371600"/>
          </a:xfrm>
        </p:spPr>
        <p:txBody>
          <a:bodyPr/>
          <a:lstStyle/>
          <a:p>
            <a:r>
              <a:rPr lang="en-US" dirty="0"/>
              <a:t>In 2000, the European Commission, via ECHO, provided €69 million in humanitarian aid for the Yugoslavian conflict.</a:t>
            </a:r>
          </a:p>
          <a:p>
            <a:r>
              <a:rPr lang="en-US" dirty="0"/>
              <a:t>The aid targeted Bosnia and Herzegovina (€56.5 million), Former Federal Republic of Yugoslavia (€7.6 million), and Croatia (€5 million).</a:t>
            </a:r>
          </a:p>
          <a:p>
            <a:r>
              <a:rPr lang="en-US" dirty="0"/>
              <a:t>Efforts focused on aiding refugee return, providing tools for home repair, and supporting income generation.</a:t>
            </a:r>
          </a:p>
          <a:p>
            <a:r>
              <a:rPr lang="en-US" dirty="0"/>
              <a:t>ECHO aimed to address primary needs, facilitate return, and seek permanent solutions for refugees.</a:t>
            </a:r>
          </a:p>
          <a:p>
            <a:r>
              <a:rPr lang="en-US" dirty="0"/>
              <a:t>The aid also extended to the health sector, food assistance, and social support in Bosnia and Herzegovina.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600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77141-4F91-FA76-A7AB-F36ADE72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POST-WAR EU’S POLICY TO THE BALKAN STATES: INSTRUMENTS AND FRAMEWORK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890BD1-153E-E8C5-E687-18C4DA250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850" y="1297172"/>
            <a:ext cx="7686300" cy="292992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/>
          <a:p>
            <a:pPr algn="just"/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EU's post-war policy towards the Balkans, notably Croatia, Slovenia, Bosnia and Herzegovina, and Serbia, has been more effective in shaping political and economic developments.</a:t>
            </a:r>
          </a:p>
          <a:p>
            <a:pPr algn="just"/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Diplomatic and developmental efforts have been pivotal in implementing peace processes, aiding state-building, and supporting reconstruction in the former Yugoslav states.</a:t>
            </a:r>
          </a:p>
          <a:p>
            <a:pPr algn="just"/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Royaumont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Process, initiated after the Dayton Agreement, focused on regional challenges, offering financial and technical support conditional on good neighborliness.</a:t>
            </a:r>
          </a:p>
          <a:p>
            <a:pPr algn="just"/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Recognizing deficiencies, the EU introduced the 'Stability Pact for South Eastern Europe,' addressing concerns of social, political, and economic instability.</a:t>
            </a:r>
          </a:p>
          <a:p>
            <a:pPr algn="just"/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pact, along with other instruments, provided a specific and comprehensive approach, offering membership commitments akin to successful models for Central and Eastern European Countries.</a:t>
            </a:r>
          </a:p>
          <a:p>
            <a:pPr algn="just"/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EU's enlargement strategies, combined with economic influence, incentivized Balkan states to undertake necessary reforms and diplomatically resolve bilateral issues.</a:t>
            </a:r>
          </a:p>
          <a:p>
            <a:pPr algn="just"/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EU's multifaceted approach has significantly influenced the domestic and foreign policies of the Balkan region, fostering progress and stability.</a:t>
            </a:r>
          </a:p>
        </p:txBody>
      </p:sp>
    </p:spTree>
    <p:extLst>
      <p:ext uri="{BB962C8B-B14F-4D97-AF65-F5344CB8AC3E}">
        <p14:creationId xmlns:p14="http://schemas.microsoft.com/office/powerpoint/2010/main" val="1960979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B48AF-7719-8B47-E49E-86E9F6261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SANCTIONS OF THE EU IN YUGOSLAVIA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7D1607-529E-19EC-E76C-99A548915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850" y="1762004"/>
            <a:ext cx="3587968" cy="2332500"/>
          </a:xfrm>
        </p:spPr>
        <p:txBody>
          <a:bodyPr/>
          <a:lstStyle/>
          <a:p>
            <a:pPr algn="just"/>
            <a:r>
              <a:rPr lang="en-US" b="1" dirty="0">
                <a:solidFill>
                  <a:schemeClr val="tx1"/>
                </a:solidFill>
              </a:rPr>
              <a:t>Oil Embargo</a:t>
            </a:r>
            <a:r>
              <a:rPr lang="en-US" dirty="0">
                <a:solidFill>
                  <a:schemeClr val="tx1"/>
                </a:solidFill>
              </a:rPr>
              <a:t>: Initiated on May 1, 1999, by the EU to counter Yugoslav government violations and repression.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Trade Sanctions</a:t>
            </a:r>
            <a:r>
              <a:rPr lang="en-US" dirty="0">
                <a:solidFill>
                  <a:schemeClr val="tx1"/>
                </a:solidFill>
              </a:rPr>
              <a:t>: Imposed since 1992, lifted in 1995, with an "outer wall" restricting access to funding and finance.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Visa Ban</a:t>
            </a:r>
            <a:r>
              <a:rPr lang="en-US" dirty="0">
                <a:solidFill>
                  <a:schemeClr val="tx1"/>
                </a:solidFill>
              </a:rPr>
              <a:t>: Enforced from June 1, 1999, targeting 800 associates of </a:t>
            </a:r>
            <a:r>
              <a:rPr lang="en-US" dirty="0" err="1">
                <a:solidFill>
                  <a:schemeClr val="tx1"/>
                </a:solidFill>
              </a:rPr>
              <a:t>Milošević</a:t>
            </a:r>
            <a:r>
              <a:rPr lang="en-US" dirty="0">
                <a:solidFill>
                  <a:schemeClr val="tx1"/>
                </a:solidFill>
              </a:rPr>
              <a:t>, aligned with the U.S. visa ban.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Flight Ban</a:t>
            </a:r>
            <a:r>
              <a:rPr lang="en-US" dirty="0">
                <a:solidFill>
                  <a:schemeClr val="tx1"/>
                </a:solidFill>
              </a:rPr>
              <a:t>: Implemented on May 10, 1999, excluding Kosovo and Montenegro, suspended a year later.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International Participation</a:t>
            </a:r>
            <a:r>
              <a:rPr lang="en-US" dirty="0">
                <a:solidFill>
                  <a:schemeClr val="tx1"/>
                </a:solidFill>
              </a:rPr>
              <a:t>: Fourteen non-EU nations adopted the sanctions regime, and on October 9, 2000, EU Foreign Ministers considered easing trade and financial sanctions, excluding those against </a:t>
            </a:r>
            <a:r>
              <a:rPr lang="en-US" dirty="0" err="1">
                <a:solidFill>
                  <a:schemeClr val="tx1"/>
                </a:solidFill>
              </a:rPr>
              <a:t>Milošević</a:t>
            </a:r>
            <a:r>
              <a:rPr lang="en-US" dirty="0">
                <a:solidFill>
                  <a:schemeClr val="tx1"/>
                </a:solidFill>
              </a:rPr>
              <a:t> and associates.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ABBB84-E743-6B42-50DB-D2FE2E10E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09" t="36400" r="16047" b="25545"/>
          <a:stretch/>
        </p:blipFill>
        <p:spPr>
          <a:xfrm>
            <a:off x="4572000" y="1614819"/>
            <a:ext cx="4005813" cy="23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1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7" name="Google Shape;12347;p46"/>
          <p:cNvSpPr/>
          <p:nvPr/>
        </p:nvSpPr>
        <p:spPr>
          <a:xfrm rot="-5400000">
            <a:off x="755929" y="2541608"/>
            <a:ext cx="1744800" cy="1744800"/>
          </a:xfrm>
          <a:prstGeom prst="blockArc">
            <a:avLst>
              <a:gd name="adj1" fmla="val 11209363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ángulo: esquina doblada 5">
            <a:extLst>
              <a:ext uri="{FF2B5EF4-FFF2-40B4-BE49-F238E27FC236}">
                <a16:creationId xmlns:a16="http://schemas.microsoft.com/office/drawing/2014/main" id="{7AAAE4A2-0447-7B91-BD9C-CBBE042F896F}"/>
              </a:ext>
            </a:extLst>
          </p:cNvPr>
          <p:cNvSpPr/>
          <p:nvPr/>
        </p:nvSpPr>
        <p:spPr>
          <a:xfrm>
            <a:off x="755929" y="555812"/>
            <a:ext cx="7632142" cy="3730596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 sz="6600" dirty="0">
              <a:cs typeface="Arial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A308DA6-57A8-79B9-280F-DAE0AD27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391" y="2618177"/>
            <a:ext cx="4793216" cy="945330"/>
          </a:xfr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000" b="1" dirty="0" err="1">
                <a:latin typeface="Fira Sans Extra Condensed Mediu"/>
              </a:rPr>
              <a:t>Current</a:t>
            </a:r>
            <a:r>
              <a:rPr lang="es-ES" sz="2000" b="1" dirty="0">
                <a:latin typeface="Fira Sans Extra Condensed Mediu"/>
              </a:rPr>
              <a:t> </a:t>
            </a:r>
            <a:r>
              <a:rPr lang="es-ES" sz="2000" b="1" dirty="0" err="1">
                <a:latin typeface="Fira Sans Extra Condensed Mediu"/>
              </a:rPr>
              <a:t>relation</a:t>
            </a:r>
            <a:r>
              <a:rPr lang="es-ES" sz="2000" b="1" dirty="0">
                <a:latin typeface="Fira Sans Extra Condensed Mediu"/>
              </a:rPr>
              <a:t> </a:t>
            </a:r>
            <a:r>
              <a:rPr lang="es-ES" sz="2000" b="1" dirty="0" err="1">
                <a:latin typeface="Fira Sans Extra Condensed Mediu"/>
              </a:rPr>
              <a:t>between</a:t>
            </a:r>
            <a:r>
              <a:rPr lang="es-ES" sz="2000" b="1" dirty="0">
                <a:latin typeface="Fira Sans Extra Condensed Mediu"/>
              </a:rPr>
              <a:t> </a:t>
            </a:r>
            <a:r>
              <a:rPr lang="es-ES" sz="2000" b="1" dirty="0" err="1">
                <a:latin typeface="Fira Sans Extra Condensed Mediu"/>
              </a:rPr>
              <a:t>the</a:t>
            </a:r>
            <a:r>
              <a:rPr lang="es-ES" sz="2000" b="1" dirty="0">
                <a:latin typeface="Fira Sans Extra Condensed Mediu"/>
              </a:rPr>
              <a:t> new </a:t>
            </a:r>
            <a:r>
              <a:rPr lang="es-ES" sz="2000" b="1" dirty="0" err="1">
                <a:latin typeface="Fira Sans Extra Condensed Mediu"/>
              </a:rPr>
              <a:t>nations</a:t>
            </a:r>
            <a:r>
              <a:rPr lang="es-ES" sz="2000" b="1" dirty="0">
                <a:latin typeface="Fira Sans Extra Condensed Mediu"/>
              </a:rPr>
              <a:t> and </a:t>
            </a:r>
            <a:r>
              <a:rPr lang="es-ES" sz="2000" b="1" dirty="0" err="1">
                <a:latin typeface="Fira Sans Extra Condensed Mediu"/>
              </a:rPr>
              <a:t>the</a:t>
            </a:r>
            <a:r>
              <a:rPr lang="es-ES" sz="2000" b="1" dirty="0">
                <a:latin typeface="Fira Sans Extra Condensed Mediu"/>
              </a:rPr>
              <a:t> EU</a:t>
            </a:r>
          </a:p>
        </p:txBody>
      </p:sp>
      <p:sp>
        <p:nvSpPr>
          <p:cNvPr id="4" name="Rectángulo: esquina doblada 5">
            <a:extLst>
              <a:ext uri="{FF2B5EF4-FFF2-40B4-BE49-F238E27FC236}">
                <a16:creationId xmlns:a16="http://schemas.microsoft.com/office/drawing/2014/main" id="{AEA088DA-AA8D-B44D-B664-91FA5171F589}"/>
              </a:ext>
            </a:extLst>
          </p:cNvPr>
          <p:cNvSpPr/>
          <p:nvPr/>
        </p:nvSpPr>
        <p:spPr>
          <a:xfrm>
            <a:off x="3780084" y="886098"/>
            <a:ext cx="1583829" cy="1509651"/>
          </a:xfrm>
          <a:prstGeom prst="foldedCorne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6600" dirty="0">
                <a:cs typeface="Arial"/>
              </a:rPr>
              <a:t>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6" name="Google Shape;10716;p43"/>
          <p:cNvSpPr txBox="1">
            <a:spLocks noGrp="1"/>
          </p:cNvSpPr>
          <p:nvPr>
            <p:ph type="title"/>
          </p:nvPr>
        </p:nvSpPr>
        <p:spPr>
          <a:xfrm>
            <a:off x="2378650" y="371775"/>
            <a:ext cx="43869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Copenhagen criteria</a:t>
            </a:r>
            <a:endParaRPr dirty="0"/>
          </a:p>
        </p:txBody>
      </p:sp>
      <p:grpSp>
        <p:nvGrpSpPr>
          <p:cNvPr id="10717" name="Google Shape;10717;p43"/>
          <p:cNvGrpSpPr/>
          <p:nvPr/>
        </p:nvGrpSpPr>
        <p:grpSpPr>
          <a:xfrm>
            <a:off x="239496" y="1100696"/>
            <a:ext cx="1887625" cy="3593429"/>
            <a:chOff x="1171050" y="1100696"/>
            <a:chExt cx="1887625" cy="3593429"/>
          </a:xfrm>
        </p:grpSpPr>
        <p:grpSp>
          <p:nvGrpSpPr>
            <p:cNvPr id="10718" name="Google Shape;10718;p43"/>
            <p:cNvGrpSpPr/>
            <p:nvPr/>
          </p:nvGrpSpPr>
          <p:grpSpPr>
            <a:xfrm>
              <a:off x="1171050" y="1100696"/>
              <a:ext cx="1887625" cy="3593429"/>
              <a:chOff x="1171050" y="1100696"/>
              <a:chExt cx="1887625" cy="3593429"/>
            </a:xfrm>
          </p:grpSpPr>
          <p:sp>
            <p:nvSpPr>
              <p:cNvPr id="10719" name="Google Shape;10719;p43"/>
              <p:cNvSpPr/>
              <p:nvPr/>
            </p:nvSpPr>
            <p:spPr>
              <a:xfrm>
                <a:off x="1171975" y="2807350"/>
                <a:ext cx="1886700" cy="1886700"/>
              </a:xfrm>
              <a:prstGeom prst="chord">
                <a:avLst>
                  <a:gd name="adj1" fmla="val 12282483"/>
                  <a:gd name="adj2" fmla="val 20119614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20" name="Google Shape;10720;p43"/>
              <p:cNvGrpSpPr/>
              <p:nvPr/>
            </p:nvGrpSpPr>
            <p:grpSpPr>
              <a:xfrm>
                <a:off x="1370411" y="1100696"/>
                <a:ext cx="1473916" cy="1220666"/>
                <a:chOff x="2794375" y="974350"/>
                <a:chExt cx="1924675" cy="1593975"/>
              </a:xfrm>
            </p:grpSpPr>
            <p:sp>
              <p:nvSpPr>
                <p:cNvPr id="10721" name="Google Shape;10721;p43"/>
                <p:cNvSpPr/>
                <p:nvPr/>
              </p:nvSpPr>
              <p:spPr>
                <a:xfrm>
                  <a:off x="2794375" y="974350"/>
                  <a:ext cx="1924675" cy="159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87" h="63759" extrusionOk="0">
                      <a:moveTo>
                        <a:pt x="57151" y="1"/>
                      </a:moveTo>
                      <a:cubicBezTo>
                        <a:pt x="54710" y="13"/>
                        <a:pt x="53758" y="1906"/>
                        <a:pt x="53127" y="3156"/>
                      </a:cubicBezTo>
                      <a:cubicBezTo>
                        <a:pt x="52293" y="4823"/>
                        <a:pt x="51484" y="6513"/>
                        <a:pt x="50686" y="8145"/>
                      </a:cubicBezTo>
                      <a:cubicBezTo>
                        <a:pt x="50293" y="8978"/>
                        <a:pt x="49888" y="9800"/>
                        <a:pt x="49495" y="10633"/>
                      </a:cubicBezTo>
                      <a:cubicBezTo>
                        <a:pt x="49317" y="10990"/>
                        <a:pt x="49138" y="11431"/>
                        <a:pt x="48924" y="11955"/>
                      </a:cubicBezTo>
                      <a:cubicBezTo>
                        <a:pt x="48578" y="12836"/>
                        <a:pt x="48150" y="13919"/>
                        <a:pt x="47650" y="14764"/>
                      </a:cubicBezTo>
                      <a:cubicBezTo>
                        <a:pt x="47042" y="15800"/>
                        <a:pt x="46685" y="15884"/>
                        <a:pt x="46685" y="15884"/>
                      </a:cubicBezTo>
                      <a:cubicBezTo>
                        <a:pt x="46665" y="15886"/>
                        <a:pt x="46644" y="15887"/>
                        <a:pt x="46624" y="15887"/>
                      </a:cubicBezTo>
                      <a:cubicBezTo>
                        <a:pt x="46525" y="15887"/>
                        <a:pt x="46427" y="15864"/>
                        <a:pt x="46328" y="15824"/>
                      </a:cubicBezTo>
                      <a:cubicBezTo>
                        <a:pt x="46126" y="15610"/>
                        <a:pt x="46161" y="14372"/>
                        <a:pt x="46173" y="13848"/>
                      </a:cubicBezTo>
                      <a:cubicBezTo>
                        <a:pt x="46197" y="12776"/>
                        <a:pt x="46233" y="11669"/>
                        <a:pt x="45733" y="10776"/>
                      </a:cubicBezTo>
                      <a:cubicBezTo>
                        <a:pt x="44792" y="9073"/>
                        <a:pt x="42363" y="8526"/>
                        <a:pt x="40577" y="8133"/>
                      </a:cubicBezTo>
                      <a:cubicBezTo>
                        <a:pt x="40280" y="8061"/>
                        <a:pt x="39994" y="8002"/>
                        <a:pt x="39780" y="7942"/>
                      </a:cubicBezTo>
                      <a:cubicBezTo>
                        <a:pt x="39294" y="7817"/>
                        <a:pt x="38903" y="7715"/>
                        <a:pt x="38519" y="7715"/>
                      </a:cubicBezTo>
                      <a:cubicBezTo>
                        <a:pt x="38357" y="7715"/>
                        <a:pt x="38196" y="7733"/>
                        <a:pt x="38029" y="7776"/>
                      </a:cubicBezTo>
                      <a:cubicBezTo>
                        <a:pt x="37291" y="7966"/>
                        <a:pt x="36934" y="8478"/>
                        <a:pt x="36625" y="8930"/>
                      </a:cubicBezTo>
                      <a:cubicBezTo>
                        <a:pt x="36553" y="9026"/>
                        <a:pt x="36470" y="9145"/>
                        <a:pt x="36374" y="9276"/>
                      </a:cubicBezTo>
                      <a:lnTo>
                        <a:pt x="33029" y="13872"/>
                      </a:lnTo>
                      <a:cubicBezTo>
                        <a:pt x="32600" y="14455"/>
                        <a:pt x="32195" y="15086"/>
                        <a:pt x="31767" y="15753"/>
                      </a:cubicBezTo>
                      <a:cubicBezTo>
                        <a:pt x="30659" y="17479"/>
                        <a:pt x="29528" y="19253"/>
                        <a:pt x="28123" y="19991"/>
                      </a:cubicBezTo>
                      <a:cubicBezTo>
                        <a:pt x="27969" y="20063"/>
                        <a:pt x="27826" y="20134"/>
                        <a:pt x="27695" y="20206"/>
                      </a:cubicBezTo>
                      <a:cubicBezTo>
                        <a:pt x="25766" y="21206"/>
                        <a:pt x="25266" y="21694"/>
                        <a:pt x="24909" y="24194"/>
                      </a:cubicBezTo>
                      <a:lnTo>
                        <a:pt x="24873" y="24397"/>
                      </a:lnTo>
                      <a:cubicBezTo>
                        <a:pt x="24671" y="25742"/>
                        <a:pt x="24373" y="27790"/>
                        <a:pt x="25623" y="29040"/>
                      </a:cubicBezTo>
                      <a:cubicBezTo>
                        <a:pt x="26018" y="29445"/>
                        <a:pt x="26706" y="29894"/>
                        <a:pt x="27820" y="29894"/>
                      </a:cubicBezTo>
                      <a:cubicBezTo>
                        <a:pt x="28015" y="29894"/>
                        <a:pt x="28223" y="29880"/>
                        <a:pt x="28445" y="29850"/>
                      </a:cubicBezTo>
                      <a:cubicBezTo>
                        <a:pt x="28802" y="29802"/>
                        <a:pt x="29147" y="29683"/>
                        <a:pt x="29469" y="29504"/>
                      </a:cubicBezTo>
                      <a:cubicBezTo>
                        <a:pt x="29576" y="29766"/>
                        <a:pt x="29743" y="30004"/>
                        <a:pt x="29945" y="30207"/>
                      </a:cubicBezTo>
                      <a:cubicBezTo>
                        <a:pt x="30570" y="30832"/>
                        <a:pt x="31423" y="31186"/>
                        <a:pt x="32306" y="31186"/>
                      </a:cubicBezTo>
                      <a:cubicBezTo>
                        <a:pt x="32349" y="31186"/>
                        <a:pt x="32391" y="31185"/>
                        <a:pt x="32434" y="31183"/>
                      </a:cubicBezTo>
                      <a:cubicBezTo>
                        <a:pt x="33553" y="31124"/>
                        <a:pt x="34612" y="30612"/>
                        <a:pt x="35339" y="29754"/>
                      </a:cubicBezTo>
                      <a:cubicBezTo>
                        <a:pt x="36279" y="28695"/>
                        <a:pt x="37089" y="26802"/>
                        <a:pt x="36827" y="25218"/>
                      </a:cubicBezTo>
                      <a:cubicBezTo>
                        <a:pt x="36744" y="24647"/>
                        <a:pt x="36541" y="24099"/>
                        <a:pt x="36255" y="23599"/>
                      </a:cubicBezTo>
                      <a:lnTo>
                        <a:pt x="36208" y="23516"/>
                      </a:lnTo>
                      <a:cubicBezTo>
                        <a:pt x="36208" y="23480"/>
                        <a:pt x="36220" y="23456"/>
                        <a:pt x="36232" y="23432"/>
                      </a:cubicBezTo>
                      <a:cubicBezTo>
                        <a:pt x="36672" y="22206"/>
                        <a:pt x="37887" y="20706"/>
                        <a:pt x="38387" y="20587"/>
                      </a:cubicBezTo>
                      <a:cubicBezTo>
                        <a:pt x="38720" y="20789"/>
                        <a:pt x="39125" y="21861"/>
                        <a:pt x="39339" y="22456"/>
                      </a:cubicBezTo>
                      <a:cubicBezTo>
                        <a:pt x="39553" y="23075"/>
                        <a:pt x="39815" y="23670"/>
                        <a:pt x="40137" y="24242"/>
                      </a:cubicBezTo>
                      <a:cubicBezTo>
                        <a:pt x="40161" y="24266"/>
                        <a:pt x="40196" y="24337"/>
                        <a:pt x="40220" y="24385"/>
                      </a:cubicBezTo>
                      <a:cubicBezTo>
                        <a:pt x="40399" y="24766"/>
                        <a:pt x="40649" y="25111"/>
                        <a:pt x="40958" y="25397"/>
                      </a:cubicBezTo>
                      <a:cubicBezTo>
                        <a:pt x="40673" y="25528"/>
                        <a:pt x="40387" y="25682"/>
                        <a:pt x="40125" y="25873"/>
                      </a:cubicBezTo>
                      <a:cubicBezTo>
                        <a:pt x="38827" y="26790"/>
                        <a:pt x="37815" y="28064"/>
                        <a:pt x="37339" y="29362"/>
                      </a:cubicBezTo>
                      <a:cubicBezTo>
                        <a:pt x="37184" y="29802"/>
                        <a:pt x="37077" y="30254"/>
                        <a:pt x="37006" y="30719"/>
                      </a:cubicBezTo>
                      <a:cubicBezTo>
                        <a:pt x="36970" y="31064"/>
                        <a:pt x="36886" y="31409"/>
                        <a:pt x="36744" y="31731"/>
                      </a:cubicBezTo>
                      <a:cubicBezTo>
                        <a:pt x="36458" y="32290"/>
                        <a:pt x="36005" y="32743"/>
                        <a:pt x="35446" y="33041"/>
                      </a:cubicBezTo>
                      <a:cubicBezTo>
                        <a:pt x="35184" y="33172"/>
                        <a:pt x="34922" y="33279"/>
                        <a:pt x="34648" y="33362"/>
                      </a:cubicBezTo>
                      <a:cubicBezTo>
                        <a:pt x="33874" y="33612"/>
                        <a:pt x="33434" y="34445"/>
                        <a:pt x="33684" y="35231"/>
                      </a:cubicBezTo>
                      <a:cubicBezTo>
                        <a:pt x="33877" y="35868"/>
                        <a:pt x="34468" y="36278"/>
                        <a:pt x="35097" y="36278"/>
                      </a:cubicBezTo>
                      <a:cubicBezTo>
                        <a:pt x="35244" y="36278"/>
                        <a:pt x="35394" y="36255"/>
                        <a:pt x="35541" y="36208"/>
                      </a:cubicBezTo>
                      <a:cubicBezTo>
                        <a:pt x="35993" y="36065"/>
                        <a:pt x="36434" y="35886"/>
                        <a:pt x="36851" y="35660"/>
                      </a:cubicBezTo>
                      <a:cubicBezTo>
                        <a:pt x="38553" y="34791"/>
                        <a:pt x="39720" y="33124"/>
                        <a:pt x="39946" y="31219"/>
                      </a:cubicBezTo>
                      <a:cubicBezTo>
                        <a:pt x="39982" y="30945"/>
                        <a:pt x="40042" y="30671"/>
                        <a:pt x="40137" y="30397"/>
                      </a:cubicBezTo>
                      <a:cubicBezTo>
                        <a:pt x="40399" y="29671"/>
                        <a:pt x="41066" y="28861"/>
                        <a:pt x="41851" y="28290"/>
                      </a:cubicBezTo>
                      <a:cubicBezTo>
                        <a:pt x="42066" y="28171"/>
                        <a:pt x="42292" y="28064"/>
                        <a:pt x="42518" y="27968"/>
                      </a:cubicBezTo>
                      <a:cubicBezTo>
                        <a:pt x="43340" y="27623"/>
                        <a:pt x="44876" y="26980"/>
                        <a:pt x="44923" y="25171"/>
                      </a:cubicBezTo>
                      <a:cubicBezTo>
                        <a:pt x="44935" y="24551"/>
                        <a:pt x="44173" y="22718"/>
                        <a:pt x="43530" y="22230"/>
                      </a:cubicBezTo>
                      <a:cubicBezTo>
                        <a:pt x="43259" y="22034"/>
                        <a:pt x="42937" y="21933"/>
                        <a:pt x="42610" y="21933"/>
                      </a:cubicBezTo>
                      <a:cubicBezTo>
                        <a:pt x="42520" y="21933"/>
                        <a:pt x="42429" y="21940"/>
                        <a:pt x="42340" y="21956"/>
                      </a:cubicBezTo>
                      <a:cubicBezTo>
                        <a:pt x="42268" y="21777"/>
                        <a:pt x="42197" y="21599"/>
                        <a:pt x="42137" y="21420"/>
                      </a:cubicBezTo>
                      <a:cubicBezTo>
                        <a:pt x="41637" y="20098"/>
                        <a:pt x="41030" y="18455"/>
                        <a:pt x="39482" y="17824"/>
                      </a:cubicBezTo>
                      <a:cubicBezTo>
                        <a:pt x="39123" y="17681"/>
                        <a:pt x="38745" y="17609"/>
                        <a:pt x="38370" y="17609"/>
                      </a:cubicBezTo>
                      <a:cubicBezTo>
                        <a:pt x="37938" y="17609"/>
                        <a:pt x="37508" y="17704"/>
                        <a:pt x="37113" y="17896"/>
                      </a:cubicBezTo>
                      <a:cubicBezTo>
                        <a:pt x="35101" y="18789"/>
                        <a:pt x="33731" y="21539"/>
                        <a:pt x="33410" y="22432"/>
                      </a:cubicBezTo>
                      <a:cubicBezTo>
                        <a:pt x="32969" y="23670"/>
                        <a:pt x="33291" y="24432"/>
                        <a:pt x="33636" y="25051"/>
                      </a:cubicBezTo>
                      <a:cubicBezTo>
                        <a:pt x="33755" y="25242"/>
                        <a:pt x="33838" y="25468"/>
                        <a:pt x="33874" y="25694"/>
                      </a:cubicBezTo>
                      <a:cubicBezTo>
                        <a:pt x="33958" y="26218"/>
                        <a:pt x="33577" y="27242"/>
                        <a:pt x="33088" y="27802"/>
                      </a:cubicBezTo>
                      <a:cubicBezTo>
                        <a:pt x="32898" y="28028"/>
                        <a:pt x="32624" y="28183"/>
                        <a:pt x="32326" y="28207"/>
                      </a:cubicBezTo>
                      <a:cubicBezTo>
                        <a:pt x="32310" y="28210"/>
                        <a:pt x="32294" y="28211"/>
                        <a:pt x="32278" y="28211"/>
                      </a:cubicBezTo>
                      <a:cubicBezTo>
                        <a:pt x="32235" y="28211"/>
                        <a:pt x="32191" y="28200"/>
                        <a:pt x="32148" y="28183"/>
                      </a:cubicBezTo>
                      <a:cubicBezTo>
                        <a:pt x="31981" y="27468"/>
                        <a:pt x="31505" y="26861"/>
                        <a:pt x="30838" y="26540"/>
                      </a:cubicBezTo>
                      <a:cubicBezTo>
                        <a:pt x="30471" y="26367"/>
                        <a:pt x="30123" y="26302"/>
                        <a:pt x="29805" y="26302"/>
                      </a:cubicBezTo>
                      <a:cubicBezTo>
                        <a:pt x="29114" y="26302"/>
                        <a:pt x="28561" y="26610"/>
                        <a:pt x="28243" y="26790"/>
                      </a:cubicBezTo>
                      <a:cubicBezTo>
                        <a:pt x="28171" y="26825"/>
                        <a:pt x="28064" y="26885"/>
                        <a:pt x="28004" y="26909"/>
                      </a:cubicBezTo>
                      <a:cubicBezTo>
                        <a:pt x="27937" y="26917"/>
                        <a:pt x="27876" y="26926"/>
                        <a:pt x="27812" y="26926"/>
                      </a:cubicBezTo>
                      <a:cubicBezTo>
                        <a:pt x="27785" y="26926"/>
                        <a:pt x="27758" y="26924"/>
                        <a:pt x="27731" y="26921"/>
                      </a:cubicBezTo>
                      <a:cubicBezTo>
                        <a:pt x="27576" y="26492"/>
                        <a:pt x="27766" y="25266"/>
                        <a:pt x="27826" y="24837"/>
                      </a:cubicBezTo>
                      <a:lnTo>
                        <a:pt x="27850" y="24623"/>
                      </a:lnTo>
                      <a:cubicBezTo>
                        <a:pt x="27897" y="24361"/>
                        <a:pt x="28004" y="23563"/>
                        <a:pt x="28100" y="23420"/>
                      </a:cubicBezTo>
                      <a:cubicBezTo>
                        <a:pt x="28195" y="23313"/>
                        <a:pt x="28659" y="23075"/>
                        <a:pt x="29064" y="22861"/>
                      </a:cubicBezTo>
                      <a:lnTo>
                        <a:pt x="29516" y="22635"/>
                      </a:lnTo>
                      <a:cubicBezTo>
                        <a:pt x="31624" y="21527"/>
                        <a:pt x="33029" y="19325"/>
                        <a:pt x="34279" y="17372"/>
                      </a:cubicBezTo>
                      <a:cubicBezTo>
                        <a:pt x="34672" y="16741"/>
                        <a:pt x="35053" y="16146"/>
                        <a:pt x="35434" y="15634"/>
                      </a:cubicBezTo>
                      <a:lnTo>
                        <a:pt x="38791" y="11050"/>
                      </a:lnTo>
                      <a:cubicBezTo>
                        <a:pt x="38851" y="10966"/>
                        <a:pt x="38899" y="10895"/>
                        <a:pt x="38946" y="10824"/>
                      </a:cubicBezTo>
                      <a:lnTo>
                        <a:pt x="39018" y="10835"/>
                      </a:lnTo>
                      <a:cubicBezTo>
                        <a:pt x="39292" y="10907"/>
                        <a:pt x="39601" y="10990"/>
                        <a:pt x="39934" y="11050"/>
                      </a:cubicBezTo>
                      <a:cubicBezTo>
                        <a:pt x="40649" y="11216"/>
                        <a:pt x="42840" y="11705"/>
                        <a:pt x="43125" y="12228"/>
                      </a:cubicBezTo>
                      <a:cubicBezTo>
                        <a:pt x="43232" y="12455"/>
                        <a:pt x="43209" y="13288"/>
                        <a:pt x="43197" y="13776"/>
                      </a:cubicBezTo>
                      <a:cubicBezTo>
                        <a:pt x="43161" y="15122"/>
                        <a:pt x="43113" y="16777"/>
                        <a:pt x="44173" y="17896"/>
                      </a:cubicBezTo>
                      <a:cubicBezTo>
                        <a:pt x="44768" y="18527"/>
                        <a:pt x="45602" y="18860"/>
                        <a:pt x="46626" y="18884"/>
                      </a:cubicBezTo>
                      <a:lnTo>
                        <a:pt x="46697" y="18884"/>
                      </a:lnTo>
                      <a:cubicBezTo>
                        <a:pt x="49388" y="18884"/>
                        <a:pt x="50781" y="15396"/>
                        <a:pt x="51710" y="13074"/>
                      </a:cubicBezTo>
                      <a:cubicBezTo>
                        <a:pt x="51888" y="12633"/>
                        <a:pt x="52055" y="12205"/>
                        <a:pt x="52186" y="11955"/>
                      </a:cubicBezTo>
                      <a:cubicBezTo>
                        <a:pt x="52579" y="11121"/>
                        <a:pt x="52984" y="10288"/>
                        <a:pt x="53389" y="9454"/>
                      </a:cubicBezTo>
                      <a:cubicBezTo>
                        <a:pt x="54174" y="7835"/>
                        <a:pt x="54984" y="6144"/>
                        <a:pt x="55805" y="4513"/>
                      </a:cubicBezTo>
                      <a:cubicBezTo>
                        <a:pt x="56437" y="3251"/>
                        <a:pt x="56663" y="3001"/>
                        <a:pt x="57163" y="3001"/>
                      </a:cubicBezTo>
                      <a:cubicBezTo>
                        <a:pt x="57615" y="3013"/>
                        <a:pt x="58008" y="3323"/>
                        <a:pt x="58103" y="3763"/>
                      </a:cubicBezTo>
                      <a:cubicBezTo>
                        <a:pt x="58234" y="4216"/>
                        <a:pt x="58151" y="4859"/>
                        <a:pt x="58080" y="5549"/>
                      </a:cubicBezTo>
                      <a:cubicBezTo>
                        <a:pt x="57961" y="6502"/>
                        <a:pt x="57841" y="7573"/>
                        <a:pt x="58187" y="8633"/>
                      </a:cubicBezTo>
                      <a:cubicBezTo>
                        <a:pt x="58568" y="9752"/>
                        <a:pt x="59461" y="10776"/>
                        <a:pt x="60258" y="11669"/>
                      </a:cubicBezTo>
                      <a:cubicBezTo>
                        <a:pt x="60556" y="12014"/>
                        <a:pt x="60854" y="12348"/>
                        <a:pt x="61056" y="12609"/>
                      </a:cubicBezTo>
                      <a:cubicBezTo>
                        <a:pt x="61247" y="12883"/>
                        <a:pt x="61437" y="13110"/>
                        <a:pt x="61640" y="13360"/>
                      </a:cubicBezTo>
                      <a:cubicBezTo>
                        <a:pt x="62449" y="14407"/>
                        <a:pt x="63223" y="15407"/>
                        <a:pt x="63497" y="16527"/>
                      </a:cubicBezTo>
                      <a:cubicBezTo>
                        <a:pt x="63521" y="16646"/>
                        <a:pt x="63533" y="16777"/>
                        <a:pt x="63545" y="16896"/>
                      </a:cubicBezTo>
                      <a:cubicBezTo>
                        <a:pt x="63556" y="17670"/>
                        <a:pt x="63914" y="18408"/>
                        <a:pt x="64509" y="18920"/>
                      </a:cubicBezTo>
                      <a:cubicBezTo>
                        <a:pt x="64759" y="19146"/>
                        <a:pt x="65069" y="19313"/>
                        <a:pt x="65402" y="19396"/>
                      </a:cubicBezTo>
                      <a:cubicBezTo>
                        <a:pt x="65271" y="19932"/>
                        <a:pt x="65176" y="20813"/>
                        <a:pt x="65842" y="21658"/>
                      </a:cubicBezTo>
                      <a:cubicBezTo>
                        <a:pt x="66759" y="22825"/>
                        <a:pt x="68640" y="22992"/>
                        <a:pt x="70153" y="23111"/>
                      </a:cubicBezTo>
                      <a:cubicBezTo>
                        <a:pt x="70462" y="23146"/>
                        <a:pt x="70772" y="23170"/>
                        <a:pt x="70962" y="23194"/>
                      </a:cubicBezTo>
                      <a:cubicBezTo>
                        <a:pt x="70926" y="23313"/>
                        <a:pt x="70855" y="23420"/>
                        <a:pt x="70772" y="23504"/>
                      </a:cubicBezTo>
                      <a:cubicBezTo>
                        <a:pt x="70617" y="23623"/>
                        <a:pt x="70450" y="23730"/>
                        <a:pt x="70283" y="23825"/>
                      </a:cubicBezTo>
                      <a:cubicBezTo>
                        <a:pt x="70093" y="23944"/>
                        <a:pt x="69879" y="24075"/>
                        <a:pt x="69688" y="24218"/>
                      </a:cubicBezTo>
                      <a:cubicBezTo>
                        <a:pt x="68759" y="24909"/>
                        <a:pt x="67867" y="25659"/>
                        <a:pt x="67009" y="26385"/>
                      </a:cubicBezTo>
                      <a:cubicBezTo>
                        <a:pt x="66581" y="26730"/>
                        <a:pt x="66152" y="27099"/>
                        <a:pt x="65723" y="27445"/>
                      </a:cubicBezTo>
                      <a:cubicBezTo>
                        <a:pt x="65080" y="27968"/>
                        <a:pt x="64985" y="28921"/>
                        <a:pt x="65521" y="29552"/>
                      </a:cubicBezTo>
                      <a:cubicBezTo>
                        <a:pt x="65878" y="29981"/>
                        <a:pt x="66283" y="30409"/>
                        <a:pt x="66724" y="30862"/>
                      </a:cubicBezTo>
                      <a:cubicBezTo>
                        <a:pt x="67486" y="31636"/>
                        <a:pt x="68331" y="32517"/>
                        <a:pt x="68640" y="33219"/>
                      </a:cubicBezTo>
                      <a:cubicBezTo>
                        <a:pt x="68724" y="33433"/>
                        <a:pt x="68378" y="34195"/>
                        <a:pt x="68176" y="34648"/>
                      </a:cubicBezTo>
                      <a:cubicBezTo>
                        <a:pt x="67962" y="35100"/>
                        <a:pt x="67771" y="35553"/>
                        <a:pt x="67628" y="36029"/>
                      </a:cubicBezTo>
                      <a:cubicBezTo>
                        <a:pt x="67105" y="37720"/>
                        <a:pt x="67235" y="39339"/>
                        <a:pt x="67986" y="40720"/>
                      </a:cubicBezTo>
                      <a:cubicBezTo>
                        <a:pt x="68783" y="42149"/>
                        <a:pt x="70236" y="43220"/>
                        <a:pt x="72081" y="43732"/>
                      </a:cubicBezTo>
                      <a:cubicBezTo>
                        <a:pt x="72224" y="43768"/>
                        <a:pt x="72379" y="43804"/>
                        <a:pt x="72522" y="43828"/>
                      </a:cubicBezTo>
                      <a:cubicBezTo>
                        <a:pt x="72046" y="43875"/>
                        <a:pt x="71534" y="43899"/>
                        <a:pt x="71034" y="43923"/>
                      </a:cubicBezTo>
                      <a:cubicBezTo>
                        <a:pt x="70510" y="43947"/>
                        <a:pt x="69962" y="43970"/>
                        <a:pt x="69450" y="44018"/>
                      </a:cubicBezTo>
                      <a:cubicBezTo>
                        <a:pt x="68938" y="44078"/>
                        <a:pt x="68402" y="44161"/>
                        <a:pt x="67890" y="44244"/>
                      </a:cubicBezTo>
                      <a:cubicBezTo>
                        <a:pt x="67041" y="44370"/>
                        <a:pt x="66182" y="44515"/>
                        <a:pt x="65428" y="44515"/>
                      </a:cubicBezTo>
                      <a:cubicBezTo>
                        <a:pt x="65326" y="44515"/>
                        <a:pt x="65226" y="44512"/>
                        <a:pt x="65128" y="44506"/>
                      </a:cubicBezTo>
                      <a:cubicBezTo>
                        <a:pt x="64461" y="44459"/>
                        <a:pt x="63556" y="44090"/>
                        <a:pt x="62675" y="43720"/>
                      </a:cubicBezTo>
                      <a:cubicBezTo>
                        <a:pt x="61496" y="43234"/>
                        <a:pt x="60195" y="42701"/>
                        <a:pt x="58889" y="42701"/>
                      </a:cubicBezTo>
                      <a:cubicBezTo>
                        <a:pt x="58467" y="42701"/>
                        <a:pt x="58045" y="42756"/>
                        <a:pt x="57627" y="42887"/>
                      </a:cubicBezTo>
                      <a:cubicBezTo>
                        <a:pt x="57008" y="43089"/>
                        <a:pt x="56401" y="43363"/>
                        <a:pt x="55841" y="43685"/>
                      </a:cubicBezTo>
                      <a:cubicBezTo>
                        <a:pt x="55402" y="43926"/>
                        <a:pt x="55157" y="44060"/>
                        <a:pt x="54902" y="44060"/>
                      </a:cubicBezTo>
                      <a:cubicBezTo>
                        <a:pt x="54654" y="44060"/>
                        <a:pt x="54395" y="43931"/>
                        <a:pt x="53936" y="43649"/>
                      </a:cubicBezTo>
                      <a:cubicBezTo>
                        <a:pt x="53426" y="43344"/>
                        <a:pt x="52713" y="42979"/>
                        <a:pt x="51930" y="42979"/>
                      </a:cubicBezTo>
                      <a:cubicBezTo>
                        <a:pt x="51672" y="42979"/>
                        <a:pt x="51407" y="43019"/>
                        <a:pt x="51138" y="43113"/>
                      </a:cubicBezTo>
                      <a:cubicBezTo>
                        <a:pt x="49948" y="43530"/>
                        <a:pt x="49531" y="44673"/>
                        <a:pt x="49126" y="45780"/>
                      </a:cubicBezTo>
                      <a:cubicBezTo>
                        <a:pt x="49078" y="45899"/>
                        <a:pt x="49031" y="46030"/>
                        <a:pt x="48983" y="46161"/>
                      </a:cubicBezTo>
                      <a:cubicBezTo>
                        <a:pt x="48888" y="46411"/>
                        <a:pt x="48769" y="46697"/>
                        <a:pt x="48626" y="46995"/>
                      </a:cubicBezTo>
                      <a:cubicBezTo>
                        <a:pt x="48019" y="48376"/>
                        <a:pt x="47185" y="50281"/>
                        <a:pt x="48007" y="52067"/>
                      </a:cubicBezTo>
                      <a:cubicBezTo>
                        <a:pt x="48126" y="52341"/>
                        <a:pt x="48269" y="52602"/>
                        <a:pt x="48436" y="52853"/>
                      </a:cubicBezTo>
                      <a:cubicBezTo>
                        <a:pt x="48007" y="53150"/>
                        <a:pt x="47209" y="53305"/>
                        <a:pt x="46435" y="53460"/>
                      </a:cubicBezTo>
                      <a:cubicBezTo>
                        <a:pt x="45852" y="53555"/>
                        <a:pt x="45292" y="53698"/>
                        <a:pt x="44733" y="53876"/>
                      </a:cubicBezTo>
                      <a:cubicBezTo>
                        <a:pt x="44316" y="54019"/>
                        <a:pt x="43042" y="54460"/>
                        <a:pt x="42697" y="55674"/>
                      </a:cubicBezTo>
                      <a:cubicBezTo>
                        <a:pt x="42363" y="56901"/>
                        <a:pt x="43149" y="57829"/>
                        <a:pt x="43709" y="58520"/>
                      </a:cubicBezTo>
                      <a:cubicBezTo>
                        <a:pt x="43923" y="58758"/>
                        <a:pt x="44114" y="59020"/>
                        <a:pt x="44268" y="59294"/>
                      </a:cubicBezTo>
                      <a:cubicBezTo>
                        <a:pt x="44411" y="59615"/>
                        <a:pt x="44173" y="60472"/>
                        <a:pt x="43899" y="60758"/>
                      </a:cubicBezTo>
                      <a:cubicBezTo>
                        <a:pt x="43399" y="60413"/>
                        <a:pt x="42840" y="59460"/>
                        <a:pt x="42375" y="58698"/>
                      </a:cubicBezTo>
                      <a:cubicBezTo>
                        <a:pt x="42113" y="58258"/>
                        <a:pt x="41863" y="57841"/>
                        <a:pt x="41601" y="57472"/>
                      </a:cubicBezTo>
                      <a:cubicBezTo>
                        <a:pt x="41470" y="57282"/>
                        <a:pt x="41304" y="57091"/>
                        <a:pt x="41161" y="56901"/>
                      </a:cubicBezTo>
                      <a:cubicBezTo>
                        <a:pt x="40970" y="56686"/>
                        <a:pt x="40804" y="56472"/>
                        <a:pt x="40649" y="56222"/>
                      </a:cubicBezTo>
                      <a:cubicBezTo>
                        <a:pt x="40637" y="56055"/>
                        <a:pt x="40649" y="55889"/>
                        <a:pt x="40661" y="55710"/>
                      </a:cubicBezTo>
                      <a:cubicBezTo>
                        <a:pt x="40708" y="55281"/>
                        <a:pt x="40685" y="54853"/>
                        <a:pt x="40613" y="54436"/>
                      </a:cubicBezTo>
                      <a:cubicBezTo>
                        <a:pt x="40244" y="52495"/>
                        <a:pt x="35672" y="47685"/>
                        <a:pt x="32862" y="47245"/>
                      </a:cubicBezTo>
                      <a:cubicBezTo>
                        <a:pt x="32699" y="47219"/>
                        <a:pt x="32540" y="47206"/>
                        <a:pt x="32384" y="47206"/>
                      </a:cubicBezTo>
                      <a:cubicBezTo>
                        <a:pt x="31456" y="47206"/>
                        <a:pt x="30667" y="47654"/>
                        <a:pt x="30219" y="48459"/>
                      </a:cubicBezTo>
                      <a:cubicBezTo>
                        <a:pt x="29802" y="49233"/>
                        <a:pt x="29921" y="50197"/>
                        <a:pt x="30779" y="52614"/>
                      </a:cubicBezTo>
                      <a:lnTo>
                        <a:pt x="30683" y="52519"/>
                      </a:lnTo>
                      <a:cubicBezTo>
                        <a:pt x="30338" y="52210"/>
                        <a:pt x="30100" y="51686"/>
                        <a:pt x="29838" y="51138"/>
                      </a:cubicBezTo>
                      <a:cubicBezTo>
                        <a:pt x="29516" y="50424"/>
                        <a:pt x="29135" y="49602"/>
                        <a:pt x="28385" y="49066"/>
                      </a:cubicBezTo>
                      <a:cubicBezTo>
                        <a:pt x="27910" y="48727"/>
                        <a:pt x="27367" y="48557"/>
                        <a:pt x="26766" y="48557"/>
                      </a:cubicBezTo>
                      <a:cubicBezTo>
                        <a:pt x="26210" y="48557"/>
                        <a:pt x="25604" y="48703"/>
                        <a:pt x="24956" y="48995"/>
                      </a:cubicBezTo>
                      <a:cubicBezTo>
                        <a:pt x="24802" y="49066"/>
                        <a:pt x="24659" y="49138"/>
                        <a:pt x="24516" y="49197"/>
                      </a:cubicBezTo>
                      <a:cubicBezTo>
                        <a:pt x="23941" y="49465"/>
                        <a:pt x="23678" y="49587"/>
                        <a:pt x="23373" y="49587"/>
                      </a:cubicBezTo>
                      <a:cubicBezTo>
                        <a:pt x="23217" y="49587"/>
                        <a:pt x="23051" y="49555"/>
                        <a:pt x="22825" y="49495"/>
                      </a:cubicBezTo>
                      <a:cubicBezTo>
                        <a:pt x="22100" y="49294"/>
                        <a:pt x="21450" y="49141"/>
                        <a:pt x="20846" y="49141"/>
                      </a:cubicBezTo>
                      <a:cubicBezTo>
                        <a:pt x="19805" y="49141"/>
                        <a:pt x="18903" y="49596"/>
                        <a:pt x="17991" y="51043"/>
                      </a:cubicBezTo>
                      <a:cubicBezTo>
                        <a:pt x="17705" y="51495"/>
                        <a:pt x="17694" y="51495"/>
                        <a:pt x="17182" y="51686"/>
                      </a:cubicBezTo>
                      <a:cubicBezTo>
                        <a:pt x="16801" y="51829"/>
                        <a:pt x="16420" y="51995"/>
                        <a:pt x="16062" y="52174"/>
                      </a:cubicBezTo>
                      <a:cubicBezTo>
                        <a:pt x="14967" y="52722"/>
                        <a:pt x="14217" y="53531"/>
                        <a:pt x="13550" y="54246"/>
                      </a:cubicBezTo>
                      <a:lnTo>
                        <a:pt x="13395" y="54400"/>
                      </a:lnTo>
                      <a:cubicBezTo>
                        <a:pt x="13122" y="54698"/>
                        <a:pt x="12848" y="55031"/>
                        <a:pt x="12562" y="55389"/>
                      </a:cubicBezTo>
                      <a:cubicBezTo>
                        <a:pt x="11848" y="56258"/>
                        <a:pt x="10871" y="57448"/>
                        <a:pt x="10121" y="57448"/>
                      </a:cubicBezTo>
                      <a:lnTo>
                        <a:pt x="10109" y="57448"/>
                      </a:lnTo>
                      <a:cubicBezTo>
                        <a:pt x="9728" y="57436"/>
                        <a:pt x="9347" y="57389"/>
                        <a:pt x="8966" y="57317"/>
                      </a:cubicBezTo>
                      <a:cubicBezTo>
                        <a:pt x="8429" y="57221"/>
                        <a:pt x="7877" y="57164"/>
                        <a:pt x="7321" y="57164"/>
                      </a:cubicBezTo>
                      <a:cubicBezTo>
                        <a:pt x="7187" y="57164"/>
                        <a:pt x="7053" y="57168"/>
                        <a:pt x="6918" y="57174"/>
                      </a:cubicBezTo>
                      <a:cubicBezTo>
                        <a:pt x="6835" y="57180"/>
                        <a:pt x="6755" y="57183"/>
                        <a:pt x="6674" y="57183"/>
                      </a:cubicBezTo>
                      <a:cubicBezTo>
                        <a:pt x="6594" y="57183"/>
                        <a:pt x="6514" y="57180"/>
                        <a:pt x="6430" y="57174"/>
                      </a:cubicBezTo>
                      <a:cubicBezTo>
                        <a:pt x="6383" y="57103"/>
                        <a:pt x="6299" y="57008"/>
                        <a:pt x="6228" y="56913"/>
                      </a:cubicBezTo>
                      <a:cubicBezTo>
                        <a:pt x="6014" y="56615"/>
                        <a:pt x="5775" y="56329"/>
                        <a:pt x="5537" y="56067"/>
                      </a:cubicBezTo>
                      <a:cubicBezTo>
                        <a:pt x="5144" y="55662"/>
                        <a:pt x="4704" y="55293"/>
                        <a:pt x="4240" y="54972"/>
                      </a:cubicBezTo>
                      <a:cubicBezTo>
                        <a:pt x="4037" y="54841"/>
                        <a:pt x="3835" y="54674"/>
                        <a:pt x="3644" y="54507"/>
                      </a:cubicBezTo>
                      <a:cubicBezTo>
                        <a:pt x="3668" y="54400"/>
                        <a:pt x="3692" y="54305"/>
                        <a:pt x="3728" y="54210"/>
                      </a:cubicBezTo>
                      <a:cubicBezTo>
                        <a:pt x="4216" y="52936"/>
                        <a:pt x="4966" y="51614"/>
                        <a:pt x="5692" y="50340"/>
                      </a:cubicBezTo>
                      <a:cubicBezTo>
                        <a:pt x="5966" y="49852"/>
                        <a:pt x="6252" y="49352"/>
                        <a:pt x="6514" y="48852"/>
                      </a:cubicBezTo>
                      <a:cubicBezTo>
                        <a:pt x="6930" y="48066"/>
                        <a:pt x="7228" y="47864"/>
                        <a:pt x="7371" y="47804"/>
                      </a:cubicBezTo>
                      <a:cubicBezTo>
                        <a:pt x="7425" y="47783"/>
                        <a:pt x="7493" y="47773"/>
                        <a:pt x="7572" y="47773"/>
                      </a:cubicBezTo>
                      <a:cubicBezTo>
                        <a:pt x="7809" y="47773"/>
                        <a:pt x="8152" y="47864"/>
                        <a:pt x="8561" y="48042"/>
                      </a:cubicBezTo>
                      <a:cubicBezTo>
                        <a:pt x="9621" y="48519"/>
                        <a:pt x="10693" y="49043"/>
                        <a:pt x="11740" y="49531"/>
                      </a:cubicBezTo>
                      <a:cubicBezTo>
                        <a:pt x="12276" y="49793"/>
                        <a:pt x="12812" y="50055"/>
                        <a:pt x="13360" y="50305"/>
                      </a:cubicBezTo>
                      <a:cubicBezTo>
                        <a:pt x="13568" y="50404"/>
                        <a:pt x="13787" y="50450"/>
                        <a:pt x="14002" y="50450"/>
                      </a:cubicBezTo>
                      <a:cubicBezTo>
                        <a:pt x="14563" y="50450"/>
                        <a:pt x="15099" y="50132"/>
                        <a:pt x="15348" y="49590"/>
                      </a:cubicBezTo>
                      <a:cubicBezTo>
                        <a:pt x="15503" y="49245"/>
                        <a:pt x="15705" y="48864"/>
                        <a:pt x="15931" y="48471"/>
                      </a:cubicBezTo>
                      <a:cubicBezTo>
                        <a:pt x="16420" y="47566"/>
                        <a:pt x="16967" y="46530"/>
                        <a:pt x="17205" y="45471"/>
                      </a:cubicBezTo>
                      <a:cubicBezTo>
                        <a:pt x="17289" y="45054"/>
                        <a:pt x="17313" y="44625"/>
                        <a:pt x="17277" y="44197"/>
                      </a:cubicBezTo>
                      <a:cubicBezTo>
                        <a:pt x="17253" y="44018"/>
                        <a:pt x="17253" y="43828"/>
                        <a:pt x="17277" y="43649"/>
                      </a:cubicBezTo>
                      <a:cubicBezTo>
                        <a:pt x="17444" y="43101"/>
                        <a:pt x="18027" y="42661"/>
                        <a:pt x="18682" y="42149"/>
                      </a:cubicBezTo>
                      <a:lnTo>
                        <a:pt x="18896" y="41970"/>
                      </a:lnTo>
                      <a:cubicBezTo>
                        <a:pt x="20361" y="40803"/>
                        <a:pt x="21908" y="39744"/>
                        <a:pt x="23528" y="38791"/>
                      </a:cubicBezTo>
                      <a:cubicBezTo>
                        <a:pt x="24242" y="38386"/>
                        <a:pt x="24492" y="37482"/>
                        <a:pt x="24087" y="36767"/>
                      </a:cubicBezTo>
                      <a:cubicBezTo>
                        <a:pt x="23815" y="36279"/>
                        <a:pt x="23312" y="36006"/>
                        <a:pt x="22794" y="36006"/>
                      </a:cubicBezTo>
                      <a:cubicBezTo>
                        <a:pt x="22541" y="36006"/>
                        <a:pt x="22285" y="36071"/>
                        <a:pt x="22051" y="36208"/>
                      </a:cubicBezTo>
                      <a:cubicBezTo>
                        <a:pt x="20313" y="37220"/>
                        <a:pt x="18646" y="38375"/>
                        <a:pt x="17063" y="39625"/>
                      </a:cubicBezTo>
                      <a:lnTo>
                        <a:pt x="16860" y="39779"/>
                      </a:lnTo>
                      <a:cubicBezTo>
                        <a:pt x="15967" y="40470"/>
                        <a:pt x="14860" y="41327"/>
                        <a:pt x="14419" y="42804"/>
                      </a:cubicBezTo>
                      <a:cubicBezTo>
                        <a:pt x="14288" y="43316"/>
                        <a:pt x="14241" y="43839"/>
                        <a:pt x="14288" y="44375"/>
                      </a:cubicBezTo>
                      <a:cubicBezTo>
                        <a:pt x="14312" y="44530"/>
                        <a:pt x="14312" y="44685"/>
                        <a:pt x="14288" y="44828"/>
                      </a:cubicBezTo>
                      <a:cubicBezTo>
                        <a:pt x="14157" y="45471"/>
                        <a:pt x="13741" y="46245"/>
                        <a:pt x="13336" y="46995"/>
                      </a:cubicBezTo>
                      <a:lnTo>
                        <a:pt x="13038" y="46840"/>
                      </a:lnTo>
                      <a:cubicBezTo>
                        <a:pt x="11967" y="46328"/>
                        <a:pt x="10871" y="45804"/>
                        <a:pt x="9764" y="45304"/>
                      </a:cubicBezTo>
                      <a:cubicBezTo>
                        <a:pt x="8965" y="44949"/>
                        <a:pt x="8229" y="44771"/>
                        <a:pt x="7553" y="44771"/>
                      </a:cubicBezTo>
                      <a:cubicBezTo>
                        <a:pt x="6053" y="44771"/>
                        <a:pt x="4846" y="45647"/>
                        <a:pt x="3894" y="47411"/>
                      </a:cubicBezTo>
                      <a:cubicBezTo>
                        <a:pt x="3632" y="47876"/>
                        <a:pt x="3370" y="48352"/>
                        <a:pt x="3085" y="48840"/>
                      </a:cubicBezTo>
                      <a:cubicBezTo>
                        <a:pt x="2311" y="50221"/>
                        <a:pt x="1501" y="51638"/>
                        <a:pt x="941" y="53126"/>
                      </a:cubicBezTo>
                      <a:cubicBezTo>
                        <a:pt x="1" y="55579"/>
                        <a:pt x="1620" y="56746"/>
                        <a:pt x="2501" y="57377"/>
                      </a:cubicBezTo>
                      <a:cubicBezTo>
                        <a:pt x="2799" y="57579"/>
                        <a:pt x="3085" y="57805"/>
                        <a:pt x="3347" y="58067"/>
                      </a:cubicBezTo>
                      <a:cubicBezTo>
                        <a:pt x="3525" y="58270"/>
                        <a:pt x="3692" y="58472"/>
                        <a:pt x="3847" y="58687"/>
                      </a:cubicBezTo>
                      <a:cubicBezTo>
                        <a:pt x="4461" y="59510"/>
                        <a:pt x="5076" y="60141"/>
                        <a:pt x="6680" y="60141"/>
                      </a:cubicBezTo>
                      <a:cubicBezTo>
                        <a:pt x="6816" y="60141"/>
                        <a:pt x="6959" y="60136"/>
                        <a:pt x="7109" y="60127"/>
                      </a:cubicBezTo>
                      <a:cubicBezTo>
                        <a:pt x="7166" y="60126"/>
                        <a:pt x="7223" y="60125"/>
                        <a:pt x="7281" y="60125"/>
                      </a:cubicBezTo>
                      <a:cubicBezTo>
                        <a:pt x="7690" y="60125"/>
                        <a:pt x="8105" y="60163"/>
                        <a:pt x="8502" y="60246"/>
                      </a:cubicBezTo>
                      <a:cubicBezTo>
                        <a:pt x="9014" y="60330"/>
                        <a:pt x="9526" y="60389"/>
                        <a:pt x="10038" y="60401"/>
                      </a:cubicBezTo>
                      <a:cubicBezTo>
                        <a:pt x="10072" y="60402"/>
                        <a:pt x="10107" y="60402"/>
                        <a:pt x="10141" y="60402"/>
                      </a:cubicBezTo>
                      <a:cubicBezTo>
                        <a:pt x="12288" y="60402"/>
                        <a:pt x="13770" y="58582"/>
                        <a:pt x="14872" y="57246"/>
                      </a:cubicBezTo>
                      <a:cubicBezTo>
                        <a:pt x="15122" y="56936"/>
                        <a:pt x="15360" y="56639"/>
                        <a:pt x="15574" y="56412"/>
                      </a:cubicBezTo>
                      <a:lnTo>
                        <a:pt x="15729" y="56246"/>
                      </a:lnTo>
                      <a:cubicBezTo>
                        <a:pt x="16301" y="55639"/>
                        <a:pt x="16789" y="55115"/>
                        <a:pt x="17396" y="54805"/>
                      </a:cubicBezTo>
                      <a:cubicBezTo>
                        <a:pt x="17670" y="54674"/>
                        <a:pt x="17956" y="54555"/>
                        <a:pt x="18241" y="54448"/>
                      </a:cubicBezTo>
                      <a:cubicBezTo>
                        <a:pt x="19110" y="54115"/>
                        <a:pt x="19741" y="53805"/>
                        <a:pt x="20503" y="52602"/>
                      </a:cubicBezTo>
                      <a:cubicBezTo>
                        <a:pt x="20611" y="52412"/>
                        <a:pt x="20742" y="52245"/>
                        <a:pt x="20896" y="52079"/>
                      </a:cubicBezTo>
                      <a:cubicBezTo>
                        <a:pt x="21277" y="52138"/>
                        <a:pt x="21658" y="52221"/>
                        <a:pt x="22027" y="52329"/>
                      </a:cubicBezTo>
                      <a:cubicBezTo>
                        <a:pt x="22545" y="52471"/>
                        <a:pt x="22994" y="52531"/>
                        <a:pt x="23399" y="52531"/>
                      </a:cubicBezTo>
                      <a:cubicBezTo>
                        <a:pt x="24345" y="52531"/>
                        <a:pt x="25044" y="52206"/>
                        <a:pt x="25778" y="51864"/>
                      </a:cubicBezTo>
                      <a:lnTo>
                        <a:pt x="26171" y="51686"/>
                      </a:lnTo>
                      <a:cubicBezTo>
                        <a:pt x="26338" y="51602"/>
                        <a:pt x="26516" y="51543"/>
                        <a:pt x="26695" y="51507"/>
                      </a:cubicBezTo>
                      <a:cubicBezTo>
                        <a:pt x="26861" y="51781"/>
                        <a:pt x="27004" y="52067"/>
                        <a:pt x="27123" y="52352"/>
                      </a:cubicBezTo>
                      <a:cubicBezTo>
                        <a:pt x="27457" y="53079"/>
                        <a:pt x="27873" y="53972"/>
                        <a:pt x="28671" y="54698"/>
                      </a:cubicBezTo>
                      <a:cubicBezTo>
                        <a:pt x="28743" y="54758"/>
                        <a:pt x="28957" y="54972"/>
                        <a:pt x="29183" y="55198"/>
                      </a:cubicBezTo>
                      <a:cubicBezTo>
                        <a:pt x="29743" y="55758"/>
                        <a:pt x="30600" y="56603"/>
                        <a:pt x="31386" y="57305"/>
                      </a:cubicBezTo>
                      <a:cubicBezTo>
                        <a:pt x="32385" y="58206"/>
                        <a:pt x="33154" y="58826"/>
                        <a:pt x="33966" y="58826"/>
                      </a:cubicBezTo>
                      <a:cubicBezTo>
                        <a:pt x="34131" y="58826"/>
                        <a:pt x="34298" y="58800"/>
                        <a:pt x="34469" y="58746"/>
                      </a:cubicBezTo>
                      <a:cubicBezTo>
                        <a:pt x="34874" y="58615"/>
                        <a:pt x="35196" y="58329"/>
                        <a:pt x="35374" y="57960"/>
                      </a:cubicBezTo>
                      <a:cubicBezTo>
                        <a:pt x="35720" y="57246"/>
                        <a:pt x="35565" y="56841"/>
                        <a:pt x="34553" y="54210"/>
                      </a:cubicBezTo>
                      <a:cubicBezTo>
                        <a:pt x="34208" y="53281"/>
                        <a:pt x="33577" y="51650"/>
                        <a:pt x="33231" y="50519"/>
                      </a:cubicBezTo>
                      <a:lnTo>
                        <a:pt x="33231" y="50519"/>
                      </a:lnTo>
                      <a:cubicBezTo>
                        <a:pt x="33981" y="50995"/>
                        <a:pt x="34684" y="51543"/>
                        <a:pt x="35315" y="52162"/>
                      </a:cubicBezTo>
                      <a:cubicBezTo>
                        <a:pt x="36720" y="53484"/>
                        <a:pt x="37541" y="54662"/>
                        <a:pt x="37696" y="55008"/>
                      </a:cubicBezTo>
                      <a:cubicBezTo>
                        <a:pt x="37696" y="55174"/>
                        <a:pt x="37696" y="55329"/>
                        <a:pt x="37684" y="55496"/>
                      </a:cubicBezTo>
                      <a:cubicBezTo>
                        <a:pt x="37648" y="55960"/>
                        <a:pt x="37613" y="56543"/>
                        <a:pt x="37827" y="57151"/>
                      </a:cubicBezTo>
                      <a:cubicBezTo>
                        <a:pt x="38041" y="57794"/>
                        <a:pt x="38482" y="58317"/>
                        <a:pt x="38875" y="58794"/>
                      </a:cubicBezTo>
                      <a:cubicBezTo>
                        <a:pt x="38994" y="58937"/>
                        <a:pt x="39113" y="59079"/>
                        <a:pt x="39184" y="59175"/>
                      </a:cubicBezTo>
                      <a:cubicBezTo>
                        <a:pt x="39375" y="59449"/>
                        <a:pt x="39589" y="59818"/>
                        <a:pt x="39827" y="60199"/>
                      </a:cubicBezTo>
                      <a:cubicBezTo>
                        <a:pt x="40470" y="61294"/>
                        <a:pt x="41208" y="62520"/>
                        <a:pt x="42280" y="63235"/>
                      </a:cubicBezTo>
                      <a:cubicBezTo>
                        <a:pt x="42768" y="63568"/>
                        <a:pt x="43352" y="63747"/>
                        <a:pt x="43935" y="63759"/>
                      </a:cubicBezTo>
                      <a:cubicBezTo>
                        <a:pt x="44614" y="63759"/>
                        <a:pt x="45268" y="63509"/>
                        <a:pt x="45769" y="63056"/>
                      </a:cubicBezTo>
                      <a:cubicBezTo>
                        <a:pt x="47114" y="61925"/>
                        <a:pt x="47685" y="59580"/>
                        <a:pt x="47007" y="58044"/>
                      </a:cubicBezTo>
                      <a:cubicBezTo>
                        <a:pt x="46745" y="57520"/>
                        <a:pt x="46411" y="57043"/>
                        <a:pt x="46030" y="56603"/>
                      </a:cubicBezTo>
                      <a:lnTo>
                        <a:pt x="46007" y="56579"/>
                      </a:lnTo>
                      <a:cubicBezTo>
                        <a:pt x="46304" y="56496"/>
                        <a:pt x="46650" y="56424"/>
                        <a:pt x="47007" y="56365"/>
                      </a:cubicBezTo>
                      <a:cubicBezTo>
                        <a:pt x="48138" y="56139"/>
                        <a:pt x="49424" y="55900"/>
                        <a:pt x="50424" y="55055"/>
                      </a:cubicBezTo>
                      <a:cubicBezTo>
                        <a:pt x="52353" y="53448"/>
                        <a:pt x="51412" y="51948"/>
                        <a:pt x="51007" y="51305"/>
                      </a:cubicBezTo>
                      <a:cubicBezTo>
                        <a:pt x="50912" y="51150"/>
                        <a:pt x="50817" y="50983"/>
                        <a:pt x="50733" y="50817"/>
                      </a:cubicBezTo>
                      <a:cubicBezTo>
                        <a:pt x="50471" y="50233"/>
                        <a:pt x="50972" y="49090"/>
                        <a:pt x="51376" y="48161"/>
                      </a:cubicBezTo>
                      <a:cubicBezTo>
                        <a:pt x="51531" y="47840"/>
                        <a:pt x="51662" y="47507"/>
                        <a:pt x="51781" y="47185"/>
                      </a:cubicBezTo>
                      <a:cubicBezTo>
                        <a:pt x="51841" y="47054"/>
                        <a:pt x="51888" y="46911"/>
                        <a:pt x="51936" y="46780"/>
                      </a:cubicBezTo>
                      <a:cubicBezTo>
                        <a:pt x="52019" y="46566"/>
                        <a:pt x="52115" y="46280"/>
                        <a:pt x="52210" y="46078"/>
                      </a:cubicBezTo>
                      <a:cubicBezTo>
                        <a:pt x="52257" y="46102"/>
                        <a:pt x="52329" y="46137"/>
                        <a:pt x="52400" y="46185"/>
                      </a:cubicBezTo>
                      <a:cubicBezTo>
                        <a:pt x="53421" y="46805"/>
                        <a:pt x="54258" y="47024"/>
                        <a:pt x="54968" y="47024"/>
                      </a:cubicBezTo>
                      <a:cubicBezTo>
                        <a:pt x="55922" y="47024"/>
                        <a:pt x="56647" y="46628"/>
                        <a:pt x="57282" y="46280"/>
                      </a:cubicBezTo>
                      <a:cubicBezTo>
                        <a:pt x="57675" y="46054"/>
                        <a:pt x="58103" y="45852"/>
                        <a:pt x="58532" y="45709"/>
                      </a:cubicBezTo>
                      <a:cubicBezTo>
                        <a:pt x="58644" y="45674"/>
                        <a:pt x="58770" y="45658"/>
                        <a:pt x="58908" y="45658"/>
                      </a:cubicBezTo>
                      <a:cubicBezTo>
                        <a:pt x="59620" y="45658"/>
                        <a:pt x="60636" y="46078"/>
                        <a:pt x="61544" y="46447"/>
                      </a:cubicBezTo>
                      <a:cubicBezTo>
                        <a:pt x="62640" y="46899"/>
                        <a:pt x="63795" y="47388"/>
                        <a:pt x="64961" y="47459"/>
                      </a:cubicBezTo>
                      <a:cubicBezTo>
                        <a:pt x="65132" y="47470"/>
                        <a:pt x="65302" y="47474"/>
                        <a:pt x="65473" y="47474"/>
                      </a:cubicBezTo>
                      <a:cubicBezTo>
                        <a:pt x="66454" y="47474"/>
                        <a:pt x="67425" y="47314"/>
                        <a:pt x="68378" y="47161"/>
                      </a:cubicBezTo>
                      <a:cubicBezTo>
                        <a:pt x="68879" y="47078"/>
                        <a:pt x="69343" y="47007"/>
                        <a:pt x="69783" y="46959"/>
                      </a:cubicBezTo>
                      <a:cubicBezTo>
                        <a:pt x="70200" y="46911"/>
                        <a:pt x="70676" y="46887"/>
                        <a:pt x="71188" y="46864"/>
                      </a:cubicBezTo>
                      <a:cubicBezTo>
                        <a:pt x="72319" y="46816"/>
                        <a:pt x="73617" y="46768"/>
                        <a:pt x="74736" y="46387"/>
                      </a:cubicBezTo>
                      <a:cubicBezTo>
                        <a:pt x="75772" y="46042"/>
                        <a:pt x="76510" y="45352"/>
                        <a:pt x="76772" y="44482"/>
                      </a:cubicBezTo>
                      <a:cubicBezTo>
                        <a:pt x="76987" y="43744"/>
                        <a:pt x="76820" y="42935"/>
                        <a:pt x="76272" y="42232"/>
                      </a:cubicBezTo>
                      <a:cubicBezTo>
                        <a:pt x="75534" y="41268"/>
                        <a:pt x="74332" y="41077"/>
                        <a:pt x="73451" y="40946"/>
                      </a:cubicBezTo>
                      <a:cubicBezTo>
                        <a:pt x="73224" y="40911"/>
                        <a:pt x="72998" y="40875"/>
                        <a:pt x="72867" y="40839"/>
                      </a:cubicBezTo>
                      <a:cubicBezTo>
                        <a:pt x="71784" y="40541"/>
                        <a:pt x="70998" y="39994"/>
                        <a:pt x="70593" y="39268"/>
                      </a:cubicBezTo>
                      <a:cubicBezTo>
                        <a:pt x="70236" y="38601"/>
                        <a:pt x="70188" y="37803"/>
                        <a:pt x="70474" y="36886"/>
                      </a:cubicBezTo>
                      <a:cubicBezTo>
                        <a:pt x="70593" y="36541"/>
                        <a:pt x="70724" y="36208"/>
                        <a:pt x="70891" y="35874"/>
                      </a:cubicBezTo>
                      <a:cubicBezTo>
                        <a:pt x="71379" y="34803"/>
                        <a:pt x="71986" y="33457"/>
                        <a:pt x="71379" y="32029"/>
                      </a:cubicBezTo>
                      <a:cubicBezTo>
                        <a:pt x="70855" y="30814"/>
                        <a:pt x="69795" y="29731"/>
                        <a:pt x="68855" y="28766"/>
                      </a:cubicBezTo>
                      <a:lnTo>
                        <a:pt x="68819" y="28730"/>
                      </a:lnTo>
                      <a:lnTo>
                        <a:pt x="68914" y="28659"/>
                      </a:lnTo>
                      <a:cubicBezTo>
                        <a:pt x="69748" y="27968"/>
                        <a:pt x="70605" y="27242"/>
                        <a:pt x="71474" y="26599"/>
                      </a:cubicBezTo>
                      <a:cubicBezTo>
                        <a:pt x="71557" y="26528"/>
                        <a:pt x="71712" y="26444"/>
                        <a:pt x="71855" y="26349"/>
                      </a:cubicBezTo>
                      <a:cubicBezTo>
                        <a:pt x="72212" y="26147"/>
                        <a:pt x="72546" y="25909"/>
                        <a:pt x="72843" y="25635"/>
                      </a:cubicBezTo>
                      <a:cubicBezTo>
                        <a:pt x="73796" y="24694"/>
                        <a:pt x="74201" y="23301"/>
                        <a:pt x="73843" y="22170"/>
                      </a:cubicBezTo>
                      <a:cubicBezTo>
                        <a:pt x="73534" y="21158"/>
                        <a:pt x="72689" y="20456"/>
                        <a:pt x="71534" y="20253"/>
                      </a:cubicBezTo>
                      <a:cubicBezTo>
                        <a:pt x="71212" y="20206"/>
                        <a:pt x="70831" y="20170"/>
                        <a:pt x="70391" y="20134"/>
                      </a:cubicBezTo>
                      <a:cubicBezTo>
                        <a:pt x="69902" y="20087"/>
                        <a:pt x="68879" y="20003"/>
                        <a:pt x="68355" y="19837"/>
                      </a:cubicBezTo>
                      <a:cubicBezTo>
                        <a:pt x="68486" y="19301"/>
                        <a:pt x="68736" y="18241"/>
                        <a:pt x="67867" y="17241"/>
                      </a:cubicBezTo>
                      <a:cubicBezTo>
                        <a:pt x="67521" y="16848"/>
                        <a:pt x="67033" y="16586"/>
                        <a:pt x="66509" y="16527"/>
                      </a:cubicBezTo>
                      <a:cubicBezTo>
                        <a:pt x="66485" y="16288"/>
                        <a:pt x="66450" y="16050"/>
                        <a:pt x="66402" y="15824"/>
                      </a:cubicBezTo>
                      <a:cubicBezTo>
                        <a:pt x="65973" y="14062"/>
                        <a:pt x="64926" y="12705"/>
                        <a:pt x="63985" y="11514"/>
                      </a:cubicBezTo>
                      <a:cubicBezTo>
                        <a:pt x="63806" y="11276"/>
                        <a:pt x="63616" y="11038"/>
                        <a:pt x="63449" y="10800"/>
                      </a:cubicBezTo>
                      <a:cubicBezTo>
                        <a:pt x="63164" y="10443"/>
                        <a:pt x="62854" y="10073"/>
                        <a:pt x="62497" y="9681"/>
                      </a:cubicBezTo>
                      <a:cubicBezTo>
                        <a:pt x="61925" y="9026"/>
                        <a:pt x="61199" y="8216"/>
                        <a:pt x="61020" y="7668"/>
                      </a:cubicBezTo>
                      <a:cubicBezTo>
                        <a:pt x="60866" y="7240"/>
                        <a:pt x="60961" y="6585"/>
                        <a:pt x="61032" y="5882"/>
                      </a:cubicBezTo>
                      <a:cubicBezTo>
                        <a:pt x="61139" y="4978"/>
                        <a:pt x="61270" y="3954"/>
                        <a:pt x="60973" y="2942"/>
                      </a:cubicBezTo>
                      <a:cubicBezTo>
                        <a:pt x="60520" y="1215"/>
                        <a:pt x="58961" y="1"/>
                        <a:pt x="571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2" name="Google Shape;10722;p43"/>
                <p:cNvSpPr/>
                <p:nvPr/>
              </p:nvSpPr>
              <p:spPr>
                <a:xfrm>
                  <a:off x="3477200" y="1821350"/>
                  <a:ext cx="78900" cy="7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" h="2984" extrusionOk="0">
                      <a:moveTo>
                        <a:pt x="1618" y="0"/>
                      </a:moveTo>
                      <a:cubicBezTo>
                        <a:pt x="1575" y="0"/>
                        <a:pt x="1532" y="2"/>
                        <a:pt x="1489" y="6"/>
                      </a:cubicBezTo>
                      <a:lnTo>
                        <a:pt x="1465" y="6"/>
                      </a:lnTo>
                      <a:cubicBezTo>
                        <a:pt x="644" y="42"/>
                        <a:pt x="1" y="732"/>
                        <a:pt x="37" y="1554"/>
                      </a:cubicBezTo>
                      <a:cubicBezTo>
                        <a:pt x="71" y="2353"/>
                        <a:pt x="727" y="2984"/>
                        <a:pt x="1519" y="2984"/>
                      </a:cubicBezTo>
                      <a:cubicBezTo>
                        <a:pt x="1541" y="2984"/>
                        <a:pt x="1563" y="2983"/>
                        <a:pt x="1584" y="2982"/>
                      </a:cubicBezTo>
                      <a:lnTo>
                        <a:pt x="1727" y="2982"/>
                      </a:lnTo>
                      <a:cubicBezTo>
                        <a:pt x="2549" y="2911"/>
                        <a:pt x="3156" y="2197"/>
                        <a:pt x="3096" y="1375"/>
                      </a:cubicBezTo>
                      <a:cubicBezTo>
                        <a:pt x="3029" y="597"/>
                        <a:pt x="2384" y="0"/>
                        <a:pt x="16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3" name="Google Shape;10723;p43"/>
                <p:cNvSpPr/>
                <p:nvPr/>
              </p:nvSpPr>
              <p:spPr>
                <a:xfrm>
                  <a:off x="3042625" y="1482600"/>
                  <a:ext cx="319125" cy="44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5" h="17866" extrusionOk="0">
                      <a:moveTo>
                        <a:pt x="7406" y="2981"/>
                      </a:moveTo>
                      <a:cubicBezTo>
                        <a:pt x="7961" y="2981"/>
                        <a:pt x="8549" y="3086"/>
                        <a:pt x="8788" y="3293"/>
                      </a:cubicBezTo>
                      <a:cubicBezTo>
                        <a:pt x="8871" y="3519"/>
                        <a:pt x="8645" y="4317"/>
                        <a:pt x="8537" y="4745"/>
                      </a:cubicBezTo>
                      <a:cubicBezTo>
                        <a:pt x="8359" y="5364"/>
                        <a:pt x="8192" y="6007"/>
                        <a:pt x="8204" y="6650"/>
                      </a:cubicBezTo>
                      <a:cubicBezTo>
                        <a:pt x="8228" y="7865"/>
                        <a:pt x="8597" y="9032"/>
                        <a:pt x="8966" y="10163"/>
                      </a:cubicBezTo>
                      <a:cubicBezTo>
                        <a:pt x="9180" y="10770"/>
                        <a:pt x="9359" y="11401"/>
                        <a:pt x="9490" y="12044"/>
                      </a:cubicBezTo>
                      <a:cubicBezTo>
                        <a:pt x="9657" y="12984"/>
                        <a:pt x="9585" y="13651"/>
                        <a:pt x="9252" y="14032"/>
                      </a:cubicBezTo>
                      <a:cubicBezTo>
                        <a:pt x="8633" y="14763"/>
                        <a:pt x="6938" y="14882"/>
                        <a:pt x="5350" y="14882"/>
                      </a:cubicBezTo>
                      <a:cubicBezTo>
                        <a:pt x="4920" y="14882"/>
                        <a:pt x="4499" y="14873"/>
                        <a:pt x="4108" y="14866"/>
                      </a:cubicBezTo>
                      <a:lnTo>
                        <a:pt x="3561" y="14854"/>
                      </a:lnTo>
                      <a:cubicBezTo>
                        <a:pt x="3751" y="14330"/>
                        <a:pt x="3965" y="13818"/>
                        <a:pt x="4227" y="13318"/>
                      </a:cubicBezTo>
                      <a:cubicBezTo>
                        <a:pt x="4323" y="13115"/>
                        <a:pt x="4406" y="12949"/>
                        <a:pt x="4454" y="12818"/>
                      </a:cubicBezTo>
                      <a:cubicBezTo>
                        <a:pt x="4656" y="12341"/>
                        <a:pt x="4882" y="11865"/>
                        <a:pt x="5108" y="11365"/>
                      </a:cubicBezTo>
                      <a:cubicBezTo>
                        <a:pt x="5597" y="10317"/>
                        <a:pt x="6097" y="9234"/>
                        <a:pt x="6442" y="8103"/>
                      </a:cubicBezTo>
                      <a:cubicBezTo>
                        <a:pt x="6799" y="6900"/>
                        <a:pt x="6585" y="5757"/>
                        <a:pt x="6430" y="4841"/>
                      </a:cubicBezTo>
                      <a:cubicBezTo>
                        <a:pt x="6311" y="4198"/>
                        <a:pt x="6204" y="3638"/>
                        <a:pt x="6299" y="3209"/>
                      </a:cubicBezTo>
                      <a:cubicBezTo>
                        <a:pt x="6490" y="3057"/>
                        <a:pt x="6936" y="2981"/>
                        <a:pt x="7406" y="2981"/>
                      </a:cubicBezTo>
                      <a:close/>
                      <a:moveTo>
                        <a:pt x="7460" y="0"/>
                      </a:moveTo>
                      <a:cubicBezTo>
                        <a:pt x="6893" y="0"/>
                        <a:pt x="6345" y="70"/>
                        <a:pt x="5870" y="197"/>
                      </a:cubicBezTo>
                      <a:cubicBezTo>
                        <a:pt x="4608" y="530"/>
                        <a:pt x="3751" y="1281"/>
                        <a:pt x="3454" y="2316"/>
                      </a:cubicBezTo>
                      <a:cubicBezTo>
                        <a:pt x="3132" y="3424"/>
                        <a:pt x="3323" y="4460"/>
                        <a:pt x="3489" y="5376"/>
                      </a:cubicBezTo>
                      <a:cubicBezTo>
                        <a:pt x="3620" y="6103"/>
                        <a:pt x="3739" y="6722"/>
                        <a:pt x="3584" y="7234"/>
                      </a:cubicBezTo>
                      <a:cubicBezTo>
                        <a:pt x="3299" y="8174"/>
                        <a:pt x="2870" y="9115"/>
                        <a:pt x="2406" y="10103"/>
                      </a:cubicBezTo>
                      <a:cubicBezTo>
                        <a:pt x="2168" y="10615"/>
                        <a:pt x="1930" y="11127"/>
                        <a:pt x="1715" y="11651"/>
                      </a:cubicBezTo>
                      <a:cubicBezTo>
                        <a:pt x="1679" y="11710"/>
                        <a:pt x="1608" y="11865"/>
                        <a:pt x="1537" y="12008"/>
                      </a:cubicBezTo>
                      <a:cubicBezTo>
                        <a:pt x="727" y="13687"/>
                        <a:pt x="1" y="15437"/>
                        <a:pt x="822" y="16771"/>
                      </a:cubicBezTo>
                      <a:cubicBezTo>
                        <a:pt x="1072" y="17163"/>
                        <a:pt x="1679" y="17830"/>
                        <a:pt x="2918" y="17830"/>
                      </a:cubicBezTo>
                      <a:cubicBezTo>
                        <a:pt x="3275" y="17830"/>
                        <a:pt x="3644" y="17842"/>
                        <a:pt x="4049" y="17842"/>
                      </a:cubicBezTo>
                      <a:cubicBezTo>
                        <a:pt x="4477" y="17854"/>
                        <a:pt x="4930" y="17866"/>
                        <a:pt x="5382" y="17866"/>
                      </a:cubicBezTo>
                      <a:cubicBezTo>
                        <a:pt x="7645" y="17866"/>
                        <a:pt x="10109" y="17628"/>
                        <a:pt x="11526" y="15973"/>
                      </a:cubicBezTo>
                      <a:cubicBezTo>
                        <a:pt x="12455" y="14877"/>
                        <a:pt x="12764" y="13377"/>
                        <a:pt x="12431" y="11508"/>
                      </a:cubicBezTo>
                      <a:cubicBezTo>
                        <a:pt x="12276" y="10746"/>
                        <a:pt x="12062" y="9984"/>
                        <a:pt x="11800" y="9246"/>
                      </a:cubicBezTo>
                      <a:cubicBezTo>
                        <a:pt x="11490" y="8281"/>
                        <a:pt x="11204" y="7365"/>
                        <a:pt x="11181" y="6591"/>
                      </a:cubicBezTo>
                      <a:cubicBezTo>
                        <a:pt x="11181" y="6376"/>
                        <a:pt x="11312" y="5912"/>
                        <a:pt x="11407" y="5531"/>
                      </a:cubicBezTo>
                      <a:cubicBezTo>
                        <a:pt x="11740" y="4317"/>
                        <a:pt x="12252" y="2471"/>
                        <a:pt x="10847" y="1126"/>
                      </a:cubicBezTo>
                      <a:cubicBezTo>
                        <a:pt x="10022" y="333"/>
                        <a:pt x="8698" y="0"/>
                        <a:pt x="74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24" name="Google Shape;10724;p43"/>
              <p:cNvSpPr/>
              <p:nvPr/>
            </p:nvSpPr>
            <p:spPr>
              <a:xfrm>
                <a:off x="1171050" y="2807425"/>
                <a:ext cx="1886700" cy="1886700"/>
              </a:xfrm>
              <a:prstGeom prst="ellipse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725" name="Google Shape;10725;p43"/>
              <p:cNvCxnSpPr/>
              <p:nvPr/>
            </p:nvCxnSpPr>
            <p:spPr>
              <a:xfrm rot="10800000">
                <a:off x="2114400" y="2468125"/>
                <a:ext cx="0" cy="339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10726" name="Google Shape;10726;p43"/>
            <p:cNvGrpSpPr/>
            <p:nvPr/>
          </p:nvGrpSpPr>
          <p:grpSpPr>
            <a:xfrm>
              <a:off x="1328862" y="2965368"/>
              <a:ext cx="1569225" cy="1423207"/>
              <a:chOff x="1328862" y="2965368"/>
              <a:chExt cx="1569225" cy="1423207"/>
            </a:xfrm>
          </p:grpSpPr>
          <p:sp>
            <p:nvSpPr>
              <p:cNvPr id="10727" name="Google Shape;10727;p43"/>
              <p:cNvSpPr txBox="1"/>
              <p:nvPr/>
            </p:nvSpPr>
            <p:spPr>
              <a:xfrm>
                <a:off x="1332988" y="3523075"/>
                <a:ext cx="1565100" cy="8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Roboto"/>
                    <a:ea typeface="Roboto"/>
                    <a:cs typeface="Roboto"/>
                    <a:sym typeface="Roboto"/>
                  </a:rPr>
                  <a:t>Institutions that ensure democracy</a:t>
                </a:r>
                <a:endParaRPr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728" name="Google Shape;10728;p43"/>
              <p:cNvSpPr txBox="1"/>
              <p:nvPr/>
            </p:nvSpPr>
            <p:spPr>
              <a:xfrm>
                <a:off x="1328862" y="2965368"/>
                <a:ext cx="1557000" cy="3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 sz="18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0729" name="Google Shape;10729;p43"/>
          <p:cNvGrpSpPr/>
          <p:nvPr/>
        </p:nvGrpSpPr>
        <p:grpSpPr>
          <a:xfrm>
            <a:off x="2418435" y="1133507"/>
            <a:ext cx="1887625" cy="3593429"/>
            <a:chOff x="3628756" y="1100696"/>
            <a:chExt cx="1887625" cy="3593429"/>
          </a:xfrm>
        </p:grpSpPr>
        <p:grpSp>
          <p:nvGrpSpPr>
            <p:cNvPr id="10730" name="Google Shape;10730;p43"/>
            <p:cNvGrpSpPr/>
            <p:nvPr/>
          </p:nvGrpSpPr>
          <p:grpSpPr>
            <a:xfrm>
              <a:off x="3628756" y="1100696"/>
              <a:ext cx="1887625" cy="3593429"/>
              <a:chOff x="3628756" y="1100696"/>
              <a:chExt cx="1887625" cy="3593429"/>
            </a:xfrm>
          </p:grpSpPr>
          <p:sp>
            <p:nvSpPr>
              <p:cNvPr id="10731" name="Google Shape;10731;p43"/>
              <p:cNvSpPr/>
              <p:nvPr/>
            </p:nvSpPr>
            <p:spPr>
              <a:xfrm>
                <a:off x="3629681" y="2807350"/>
                <a:ext cx="1886700" cy="1886700"/>
              </a:xfrm>
              <a:prstGeom prst="chord">
                <a:avLst>
                  <a:gd name="adj1" fmla="val 12282483"/>
                  <a:gd name="adj2" fmla="val 20119614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32" name="Google Shape;10732;p43"/>
              <p:cNvGrpSpPr/>
              <p:nvPr/>
            </p:nvGrpSpPr>
            <p:grpSpPr>
              <a:xfrm>
                <a:off x="3828118" y="1100696"/>
                <a:ext cx="1473916" cy="1220666"/>
                <a:chOff x="2794375" y="974350"/>
                <a:chExt cx="1924675" cy="1593975"/>
              </a:xfrm>
            </p:grpSpPr>
            <p:sp>
              <p:nvSpPr>
                <p:cNvPr id="10733" name="Google Shape;10733;p43"/>
                <p:cNvSpPr/>
                <p:nvPr/>
              </p:nvSpPr>
              <p:spPr>
                <a:xfrm>
                  <a:off x="2794375" y="974350"/>
                  <a:ext cx="1924675" cy="159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87" h="63759" extrusionOk="0">
                      <a:moveTo>
                        <a:pt x="57151" y="1"/>
                      </a:moveTo>
                      <a:cubicBezTo>
                        <a:pt x="54710" y="13"/>
                        <a:pt x="53758" y="1906"/>
                        <a:pt x="53127" y="3156"/>
                      </a:cubicBezTo>
                      <a:cubicBezTo>
                        <a:pt x="52293" y="4823"/>
                        <a:pt x="51484" y="6513"/>
                        <a:pt x="50686" y="8145"/>
                      </a:cubicBezTo>
                      <a:cubicBezTo>
                        <a:pt x="50293" y="8978"/>
                        <a:pt x="49888" y="9800"/>
                        <a:pt x="49495" y="10633"/>
                      </a:cubicBezTo>
                      <a:cubicBezTo>
                        <a:pt x="49317" y="10990"/>
                        <a:pt x="49138" y="11431"/>
                        <a:pt x="48924" y="11955"/>
                      </a:cubicBezTo>
                      <a:cubicBezTo>
                        <a:pt x="48578" y="12836"/>
                        <a:pt x="48150" y="13919"/>
                        <a:pt x="47650" y="14764"/>
                      </a:cubicBezTo>
                      <a:cubicBezTo>
                        <a:pt x="47042" y="15800"/>
                        <a:pt x="46685" y="15884"/>
                        <a:pt x="46685" y="15884"/>
                      </a:cubicBezTo>
                      <a:cubicBezTo>
                        <a:pt x="46665" y="15886"/>
                        <a:pt x="46644" y="15887"/>
                        <a:pt x="46624" y="15887"/>
                      </a:cubicBezTo>
                      <a:cubicBezTo>
                        <a:pt x="46525" y="15887"/>
                        <a:pt x="46427" y="15864"/>
                        <a:pt x="46328" y="15824"/>
                      </a:cubicBezTo>
                      <a:cubicBezTo>
                        <a:pt x="46126" y="15610"/>
                        <a:pt x="46161" y="14372"/>
                        <a:pt x="46173" y="13848"/>
                      </a:cubicBezTo>
                      <a:cubicBezTo>
                        <a:pt x="46197" y="12776"/>
                        <a:pt x="46233" y="11669"/>
                        <a:pt x="45733" y="10776"/>
                      </a:cubicBezTo>
                      <a:cubicBezTo>
                        <a:pt x="44792" y="9073"/>
                        <a:pt x="42363" y="8526"/>
                        <a:pt x="40577" y="8133"/>
                      </a:cubicBezTo>
                      <a:cubicBezTo>
                        <a:pt x="40280" y="8061"/>
                        <a:pt x="39994" y="8002"/>
                        <a:pt x="39780" y="7942"/>
                      </a:cubicBezTo>
                      <a:cubicBezTo>
                        <a:pt x="39294" y="7817"/>
                        <a:pt x="38903" y="7715"/>
                        <a:pt x="38519" y="7715"/>
                      </a:cubicBezTo>
                      <a:cubicBezTo>
                        <a:pt x="38357" y="7715"/>
                        <a:pt x="38196" y="7733"/>
                        <a:pt x="38029" y="7776"/>
                      </a:cubicBezTo>
                      <a:cubicBezTo>
                        <a:pt x="37291" y="7966"/>
                        <a:pt x="36934" y="8478"/>
                        <a:pt x="36625" y="8930"/>
                      </a:cubicBezTo>
                      <a:cubicBezTo>
                        <a:pt x="36553" y="9026"/>
                        <a:pt x="36470" y="9145"/>
                        <a:pt x="36374" y="9276"/>
                      </a:cubicBezTo>
                      <a:lnTo>
                        <a:pt x="33029" y="13872"/>
                      </a:lnTo>
                      <a:cubicBezTo>
                        <a:pt x="32600" y="14455"/>
                        <a:pt x="32195" y="15086"/>
                        <a:pt x="31767" y="15753"/>
                      </a:cubicBezTo>
                      <a:cubicBezTo>
                        <a:pt x="30659" y="17479"/>
                        <a:pt x="29528" y="19253"/>
                        <a:pt x="28123" y="19991"/>
                      </a:cubicBezTo>
                      <a:cubicBezTo>
                        <a:pt x="27969" y="20063"/>
                        <a:pt x="27826" y="20134"/>
                        <a:pt x="27695" y="20206"/>
                      </a:cubicBezTo>
                      <a:cubicBezTo>
                        <a:pt x="25766" y="21206"/>
                        <a:pt x="25266" y="21694"/>
                        <a:pt x="24909" y="24194"/>
                      </a:cubicBezTo>
                      <a:lnTo>
                        <a:pt x="24873" y="24397"/>
                      </a:lnTo>
                      <a:cubicBezTo>
                        <a:pt x="24671" y="25742"/>
                        <a:pt x="24373" y="27790"/>
                        <a:pt x="25623" y="29040"/>
                      </a:cubicBezTo>
                      <a:cubicBezTo>
                        <a:pt x="26018" y="29445"/>
                        <a:pt x="26706" y="29894"/>
                        <a:pt x="27820" y="29894"/>
                      </a:cubicBezTo>
                      <a:cubicBezTo>
                        <a:pt x="28015" y="29894"/>
                        <a:pt x="28223" y="29880"/>
                        <a:pt x="28445" y="29850"/>
                      </a:cubicBezTo>
                      <a:cubicBezTo>
                        <a:pt x="28802" y="29802"/>
                        <a:pt x="29147" y="29683"/>
                        <a:pt x="29469" y="29504"/>
                      </a:cubicBezTo>
                      <a:cubicBezTo>
                        <a:pt x="29576" y="29766"/>
                        <a:pt x="29743" y="30004"/>
                        <a:pt x="29945" y="30207"/>
                      </a:cubicBezTo>
                      <a:cubicBezTo>
                        <a:pt x="30570" y="30832"/>
                        <a:pt x="31423" y="31186"/>
                        <a:pt x="32306" y="31186"/>
                      </a:cubicBezTo>
                      <a:cubicBezTo>
                        <a:pt x="32349" y="31186"/>
                        <a:pt x="32391" y="31185"/>
                        <a:pt x="32434" y="31183"/>
                      </a:cubicBezTo>
                      <a:cubicBezTo>
                        <a:pt x="33553" y="31124"/>
                        <a:pt x="34612" y="30612"/>
                        <a:pt x="35339" y="29754"/>
                      </a:cubicBezTo>
                      <a:cubicBezTo>
                        <a:pt x="36279" y="28695"/>
                        <a:pt x="37089" y="26802"/>
                        <a:pt x="36827" y="25218"/>
                      </a:cubicBezTo>
                      <a:cubicBezTo>
                        <a:pt x="36744" y="24647"/>
                        <a:pt x="36541" y="24099"/>
                        <a:pt x="36255" y="23599"/>
                      </a:cubicBezTo>
                      <a:lnTo>
                        <a:pt x="36208" y="23516"/>
                      </a:lnTo>
                      <a:cubicBezTo>
                        <a:pt x="36208" y="23480"/>
                        <a:pt x="36220" y="23456"/>
                        <a:pt x="36232" y="23432"/>
                      </a:cubicBezTo>
                      <a:cubicBezTo>
                        <a:pt x="36672" y="22206"/>
                        <a:pt x="37887" y="20706"/>
                        <a:pt x="38387" y="20587"/>
                      </a:cubicBezTo>
                      <a:cubicBezTo>
                        <a:pt x="38720" y="20789"/>
                        <a:pt x="39125" y="21861"/>
                        <a:pt x="39339" y="22456"/>
                      </a:cubicBezTo>
                      <a:cubicBezTo>
                        <a:pt x="39553" y="23075"/>
                        <a:pt x="39815" y="23670"/>
                        <a:pt x="40137" y="24242"/>
                      </a:cubicBezTo>
                      <a:cubicBezTo>
                        <a:pt x="40161" y="24266"/>
                        <a:pt x="40196" y="24337"/>
                        <a:pt x="40220" y="24385"/>
                      </a:cubicBezTo>
                      <a:cubicBezTo>
                        <a:pt x="40399" y="24766"/>
                        <a:pt x="40649" y="25111"/>
                        <a:pt x="40958" y="25397"/>
                      </a:cubicBezTo>
                      <a:cubicBezTo>
                        <a:pt x="40673" y="25528"/>
                        <a:pt x="40387" y="25682"/>
                        <a:pt x="40125" y="25873"/>
                      </a:cubicBezTo>
                      <a:cubicBezTo>
                        <a:pt x="38827" y="26790"/>
                        <a:pt x="37815" y="28064"/>
                        <a:pt x="37339" y="29362"/>
                      </a:cubicBezTo>
                      <a:cubicBezTo>
                        <a:pt x="37184" y="29802"/>
                        <a:pt x="37077" y="30254"/>
                        <a:pt x="37006" y="30719"/>
                      </a:cubicBezTo>
                      <a:cubicBezTo>
                        <a:pt x="36970" y="31064"/>
                        <a:pt x="36886" y="31409"/>
                        <a:pt x="36744" y="31731"/>
                      </a:cubicBezTo>
                      <a:cubicBezTo>
                        <a:pt x="36458" y="32290"/>
                        <a:pt x="36005" y="32743"/>
                        <a:pt x="35446" y="33041"/>
                      </a:cubicBezTo>
                      <a:cubicBezTo>
                        <a:pt x="35184" y="33172"/>
                        <a:pt x="34922" y="33279"/>
                        <a:pt x="34648" y="33362"/>
                      </a:cubicBezTo>
                      <a:cubicBezTo>
                        <a:pt x="33874" y="33612"/>
                        <a:pt x="33434" y="34445"/>
                        <a:pt x="33684" y="35231"/>
                      </a:cubicBezTo>
                      <a:cubicBezTo>
                        <a:pt x="33877" y="35868"/>
                        <a:pt x="34468" y="36278"/>
                        <a:pt x="35097" y="36278"/>
                      </a:cubicBezTo>
                      <a:cubicBezTo>
                        <a:pt x="35244" y="36278"/>
                        <a:pt x="35394" y="36255"/>
                        <a:pt x="35541" y="36208"/>
                      </a:cubicBezTo>
                      <a:cubicBezTo>
                        <a:pt x="35993" y="36065"/>
                        <a:pt x="36434" y="35886"/>
                        <a:pt x="36851" y="35660"/>
                      </a:cubicBezTo>
                      <a:cubicBezTo>
                        <a:pt x="38553" y="34791"/>
                        <a:pt x="39720" y="33124"/>
                        <a:pt x="39946" y="31219"/>
                      </a:cubicBezTo>
                      <a:cubicBezTo>
                        <a:pt x="39982" y="30945"/>
                        <a:pt x="40042" y="30671"/>
                        <a:pt x="40137" y="30397"/>
                      </a:cubicBezTo>
                      <a:cubicBezTo>
                        <a:pt x="40399" y="29671"/>
                        <a:pt x="41066" y="28861"/>
                        <a:pt x="41851" y="28290"/>
                      </a:cubicBezTo>
                      <a:cubicBezTo>
                        <a:pt x="42066" y="28171"/>
                        <a:pt x="42292" y="28064"/>
                        <a:pt x="42518" y="27968"/>
                      </a:cubicBezTo>
                      <a:cubicBezTo>
                        <a:pt x="43340" y="27623"/>
                        <a:pt x="44876" y="26980"/>
                        <a:pt x="44923" y="25171"/>
                      </a:cubicBezTo>
                      <a:cubicBezTo>
                        <a:pt x="44935" y="24551"/>
                        <a:pt x="44173" y="22718"/>
                        <a:pt x="43530" y="22230"/>
                      </a:cubicBezTo>
                      <a:cubicBezTo>
                        <a:pt x="43259" y="22034"/>
                        <a:pt x="42937" y="21933"/>
                        <a:pt x="42610" y="21933"/>
                      </a:cubicBezTo>
                      <a:cubicBezTo>
                        <a:pt x="42520" y="21933"/>
                        <a:pt x="42429" y="21940"/>
                        <a:pt x="42340" y="21956"/>
                      </a:cubicBezTo>
                      <a:cubicBezTo>
                        <a:pt x="42268" y="21777"/>
                        <a:pt x="42197" y="21599"/>
                        <a:pt x="42137" y="21420"/>
                      </a:cubicBezTo>
                      <a:cubicBezTo>
                        <a:pt x="41637" y="20098"/>
                        <a:pt x="41030" y="18455"/>
                        <a:pt x="39482" y="17824"/>
                      </a:cubicBezTo>
                      <a:cubicBezTo>
                        <a:pt x="39123" y="17681"/>
                        <a:pt x="38745" y="17609"/>
                        <a:pt x="38370" y="17609"/>
                      </a:cubicBezTo>
                      <a:cubicBezTo>
                        <a:pt x="37938" y="17609"/>
                        <a:pt x="37508" y="17704"/>
                        <a:pt x="37113" y="17896"/>
                      </a:cubicBezTo>
                      <a:cubicBezTo>
                        <a:pt x="35101" y="18789"/>
                        <a:pt x="33731" y="21539"/>
                        <a:pt x="33410" y="22432"/>
                      </a:cubicBezTo>
                      <a:cubicBezTo>
                        <a:pt x="32969" y="23670"/>
                        <a:pt x="33291" y="24432"/>
                        <a:pt x="33636" y="25051"/>
                      </a:cubicBezTo>
                      <a:cubicBezTo>
                        <a:pt x="33755" y="25242"/>
                        <a:pt x="33838" y="25468"/>
                        <a:pt x="33874" y="25694"/>
                      </a:cubicBezTo>
                      <a:cubicBezTo>
                        <a:pt x="33958" y="26218"/>
                        <a:pt x="33577" y="27242"/>
                        <a:pt x="33088" y="27802"/>
                      </a:cubicBezTo>
                      <a:cubicBezTo>
                        <a:pt x="32898" y="28028"/>
                        <a:pt x="32624" y="28183"/>
                        <a:pt x="32326" y="28207"/>
                      </a:cubicBezTo>
                      <a:cubicBezTo>
                        <a:pt x="32310" y="28210"/>
                        <a:pt x="32294" y="28211"/>
                        <a:pt x="32278" y="28211"/>
                      </a:cubicBezTo>
                      <a:cubicBezTo>
                        <a:pt x="32235" y="28211"/>
                        <a:pt x="32191" y="28200"/>
                        <a:pt x="32148" y="28183"/>
                      </a:cubicBezTo>
                      <a:cubicBezTo>
                        <a:pt x="31981" y="27468"/>
                        <a:pt x="31505" y="26861"/>
                        <a:pt x="30838" y="26540"/>
                      </a:cubicBezTo>
                      <a:cubicBezTo>
                        <a:pt x="30471" y="26367"/>
                        <a:pt x="30123" y="26302"/>
                        <a:pt x="29805" y="26302"/>
                      </a:cubicBezTo>
                      <a:cubicBezTo>
                        <a:pt x="29114" y="26302"/>
                        <a:pt x="28561" y="26610"/>
                        <a:pt x="28243" y="26790"/>
                      </a:cubicBezTo>
                      <a:cubicBezTo>
                        <a:pt x="28171" y="26825"/>
                        <a:pt x="28064" y="26885"/>
                        <a:pt x="28004" y="26909"/>
                      </a:cubicBezTo>
                      <a:cubicBezTo>
                        <a:pt x="27937" y="26917"/>
                        <a:pt x="27876" y="26926"/>
                        <a:pt x="27812" y="26926"/>
                      </a:cubicBezTo>
                      <a:cubicBezTo>
                        <a:pt x="27785" y="26926"/>
                        <a:pt x="27758" y="26924"/>
                        <a:pt x="27731" y="26921"/>
                      </a:cubicBezTo>
                      <a:cubicBezTo>
                        <a:pt x="27576" y="26492"/>
                        <a:pt x="27766" y="25266"/>
                        <a:pt x="27826" y="24837"/>
                      </a:cubicBezTo>
                      <a:lnTo>
                        <a:pt x="27850" y="24623"/>
                      </a:lnTo>
                      <a:cubicBezTo>
                        <a:pt x="27897" y="24361"/>
                        <a:pt x="28004" y="23563"/>
                        <a:pt x="28100" y="23420"/>
                      </a:cubicBezTo>
                      <a:cubicBezTo>
                        <a:pt x="28195" y="23313"/>
                        <a:pt x="28659" y="23075"/>
                        <a:pt x="29064" y="22861"/>
                      </a:cubicBezTo>
                      <a:lnTo>
                        <a:pt x="29516" y="22635"/>
                      </a:lnTo>
                      <a:cubicBezTo>
                        <a:pt x="31624" y="21527"/>
                        <a:pt x="33029" y="19325"/>
                        <a:pt x="34279" y="17372"/>
                      </a:cubicBezTo>
                      <a:cubicBezTo>
                        <a:pt x="34672" y="16741"/>
                        <a:pt x="35053" y="16146"/>
                        <a:pt x="35434" y="15634"/>
                      </a:cubicBezTo>
                      <a:lnTo>
                        <a:pt x="38791" y="11050"/>
                      </a:lnTo>
                      <a:cubicBezTo>
                        <a:pt x="38851" y="10966"/>
                        <a:pt x="38899" y="10895"/>
                        <a:pt x="38946" y="10824"/>
                      </a:cubicBezTo>
                      <a:lnTo>
                        <a:pt x="39018" y="10835"/>
                      </a:lnTo>
                      <a:cubicBezTo>
                        <a:pt x="39292" y="10907"/>
                        <a:pt x="39601" y="10990"/>
                        <a:pt x="39934" y="11050"/>
                      </a:cubicBezTo>
                      <a:cubicBezTo>
                        <a:pt x="40649" y="11216"/>
                        <a:pt x="42840" y="11705"/>
                        <a:pt x="43125" y="12228"/>
                      </a:cubicBezTo>
                      <a:cubicBezTo>
                        <a:pt x="43232" y="12455"/>
                        <a:pt x="43209" y="13288"/>
                        <a:pt x="43197" y="13776"/>
                      </a:cubicBezTo>
                      <a:cubicBezTo>
                        <a:pt x="43161" y="15122"/>
                        <a:pt x="43113" y="16777"/>
                        <a:pt x="44173" y="17896"/>
                      </a:cubicBezTo>
                      <a:cubicBezTo>
                        <a:pt x="44768" y="18527"/>
                        <a:pt x="45602" y="18860"/>
                        <a:pt x="46626" y="18884"/>
                      </a:cubicBezTo>
                      <a:lnTo>
                        <a:pt x="46697" y="18884"/>
                      </a:lnTo>
                      <a:cubicBezTo>
                        <a:pt x="49388" y="18884"/>
                        <a:pt x="50781" y="15396"/>
                        <a:pt x="51710" y="13074"/>
                      </a:cubicBezTo>
                      <a:cubicBezTo>
                        <a:pt x="51888" y="12633"/>
                        <a:pt x="52055" y="12205"/>
                        <a:pt x="52186" y="11955"/>
                      </a:cubicBezTo>
                      <a:cubicBezTo>
                        <a:pt x="52579" y="11121"/>
                        <a:pt x="52984" y="10288"/>
                        <a:pt x="53389" y="9454"/>
                      </a:cubicBezTo>
                      <a:cubicBezTo>
                        <a:pt x="54174" y="7835"/>
                        <a:pt x="54984" y="6144"/>
                        <a:pt x="55805" y="4513"/>
                      </a:cubicBezTo>
                      <a:cubicBezTo>
                        <a:pt x="56437" y="3251"/>
                        <a:pt x="56663" y="3001"/>
                        <a:pt x="57163" y="3001"/>
                      </a:cubicBezTo>
                      <a:cubicBezTo>
                        <a:pt x="57615" y="3013"/>
                        <a:pt x="58008" y="3323"/>
                        <a:pt x="58103" y="3763"/>
                      </a:cubicBezTo>
                      <a:cubicBezTo>
                        <a:pt x="58234" y="4216"/>
                        <a:pt x="58151" y="4859"/>
                        <a:pt x="58080" y="5549"/>
                      </a:cubicBezTo>
                      <a:cubicBezTo>
                        <a:pt x="57961" y="6502"/>
                        <a:pt x="57841" y="7573"/>
                        <a:pt x="58187" y="8633"/>
                      </a:cubicBezTo>
                      <a:cubicBezTo>
                        <a:pt x="58568" y="9752"/>
                        <a:pt x="59461" y="10776"/>
                        <a:pt x="60258" y="11669"/>
                      </a:cubicBezTo>
                      <a:cubicBezTo>
                        <a:pt x="60556" y="12014"/>
                        <a:pt x="60854" y="12348"/>
                        <a:pt x="61056" y="12609"/>
                      </a:cubicBezTo>
                      <a:cubicBezTo>
                        <a:pt x="61247" y="12883"/>
                        <a:pt x="61437" y="13110"/>
                        <a:pt x="61640" y="13360"/>
                      </a:cubicBezTo>
                      <a:cubicBezTo>
                        <a:pt x="62449" y="14407"/>
                        <a:pt x="63223" y="15407"/>
                        <a:pt x="63497" y="16527"/>
                      </a:cubicBezTo>
                      <a:cubicBezTo>
                        <a:pt x="63521" y="16646"/>
                        <a:pt x="63533" y="16777"/>
                        <a:pt x="63545" y="16896"/>
                      </a:cubicBezTo>
                      <a:cubicBezTo>
                        <a:pt x="63556" y="17670"/>
                        <a:pt x="63914" y="18408"/>
                        <a:pt x="64509" y="18920"/>
                      </a:cubicBezTo>
                      <a:cubicBezTo>
                        <a:pt x="64759" y="19146"/>
                        <a:pt x="65069" y="19313"/>
                        <a:pt x="65402" y="19396"/>
                      </a:cubicBezTo>
                      <a:cubicBezTo>
                        <a:pt x="65271" y="19932"/>
                        <a:pt x="65176" y="20813"/>
                        <a:pt x="65842" y="21658"/>
                      </a:cubicBezTo>
                      <a:cubicBezTo>
                        <a:pt x="66759" y="22825"/>
                        <a:pt x="68640" y="22992"/>
                        <a:pt x="70153" y="23111"/>
                      </a:cubicBezTo>
                      <a:cubicBezTo>
                        <a:pt x="70462" y="23146"/>
                        <a:pt x="70772" y="23170"/>
                        <a:pt x="70962" y="23194"/>
                      </a:cubicBezTo>
                      <a:cubicBezTo>
                        <a:pt x="70926" y="23313"/>
                        <a:pt x="70855" y="23420"/>
                        <a:pt x="70772" y="23504"/>
                      </a:cubicBezTo>
                      <a:cubicBezTo>
                        <a:pt x="70617" y="23623"/>
                        <a:pt x="70450" y="23730"/>
                        <a:pt x="70283" y="23825"/>
                      </a:cubicBezTo>
                      <a:cubicBezTo>
                        <a:pt x="70093" y="23944"/>
                        <a:pt x="69879" y="24075"/>
                        <a:pt x="69688" y="24218"/>
                      </a:cubicBezTo>
                      <a:cubicBezTo>
                        <a:pt x="68759" y="24909"/>
                        <a:pt x="67867" y="25659"/>
                        <a:pt x="67009" y="26385"/>
                      </a:cubicBezTo>
                      <a:cubicBezTo>
                        <a:pt x="66581" y="26730"/>
                        <a:pt x="66152" y="27099"/>
                        <a:pt x="65723" y="27445"/>
                      </a:cubicBezTo>
                      <a:cubicBezTo>
                        <a:pt x="65080" y="27968"/>
                        <a:pt x="64985" y="28921"/>
                        <a:pt x="65521" y="29552"/>
                      </a:cubicBezTo>
                      <a:cubicBezTo>
                        <a:pt x="65878" y="29981"/>
                        <a:pt x="66283" y="30409"/>
                        <a:pt x="66724" y="30862"/>
                      </a:cubicBezTo>
                      <a:cubicBezTo>
                        <a:pt x="67486" y="31636"/>
                        <a:pt x="68331" y="32517"/>
                        <a:pt x="68640" y="33219"/>
                      </a:cubicBezTo>
                      <a:cubicBezTo>
                        <a:pt x="68724" y="33433"/>
                        <a:pt x="68378" y="34195"/>
                        <a:pt x="68176" y="34648"/>
                      </a:cubicBezTo>
                      <a:cubicBezTo>
                        <a:pt x="67962" y="35100"/>
                        <a:pt x="67771" y="35553"/>
                        <a:pt x="67628" y="36029"/>
                      </a:cubicBezTo>
                      <a:cubicBezTo>
                        <a:pt x="67105" y="37720"/>
                        <a:pt x="67235" y="39339"/>
                        <a:pt x="67986" y="40720"/>
                      </a:cubicBezTo>
                      <a:cubicBezTo>
                        <a:pt x="68783" y="42149"/>
                        <a:pt x="70236" y="43220"/>
                        <a:pt x="72081" y="43732"/>
                      </a:cubicBezTo>
                      <a:cubicBezTo>
                        <a:pt x="72224" y="43768"/>
                        <a:pt x="72379" y="43804"/>
                        <a:pt x="72522" y="43828"/>
                      </a:cubicBezTo>
                      <a:cubicBezTo>
                        <a:pt x="72046" y="43875"/>
                        <a:pt x="71534" y="43899"/>
                        <a:pt x="71034" y="43923"/>
                      </a:cubicBezTo>
                      <a:cubicBezTo>
                        <a:pt x="70510" y="43947"/>
                        <a:pt x="69962" y="43970"/>
                        <a:pt x="69450" y="44018"/>
                      </a:cubicBezTo>
                      <a:cubicBezTo>
                        <a:pt x="68938" y="44078"/>
                        <a:pt x="68402" y="44161"/>
                        <a:pt x="67890" y="44244"/>
                      </a:cubicBezTo>
                      <a:cubicBezTo>
                        <a:pt x="67041" y="44370"/>
                        <a:pt x="66182" y="44515"/>
                        <a:pt x="65428" y="44515"/>
                      </a:cubicBezTo>
                      <a:cubicBezTo>
                        <a:pt x="65326" y="44515"/>
                        <a:pt x="65226" y="44512"/>
                        <a:pt x="65128" y="44506"/>
                      </a:cubicBezTo>
                      <a:cubicBezTo>
                        <a:pt x="64461" y="44459"/>
                        <a:pt x="63556" y="44090"/>
                        <a:pt x="62675" y="43720"/>
                      </a:cubicBezTo>
                      <a:cubicBezTo>
                        <a:pt x="61496" y="43234"/>
                        <a:pt x="60195" y="42701"/>
                        <a:pt x="58889" y="42701"/>
                      </a:cubicBezTo>
                      <a:cubicBezTo>
                        <a:pt x="58467" y="42701"/>
                        <a:pt x="58045" y="42756"/>
                        <a:pt x="57627" y="42887"/>
                      </a:cubicBezTo>
                      <a:cubicBezTo>
                        <a:pt x="57008" y="43089"/>
                        <a:pt x="56401" y="43363"/>
                        <a:pt x="55841" y="43685"/>
                      </a:cubicBezTo>
                      <a:cubicBezTo>
                        <a:pt x="55402" y="43926"/>
                        <a:pt x="55157" y="44060"/>
                        <a:pt x="54902" y="44060"/>
                      </a:cubicBezTo>
                      <a:cubicBezTo>
                        <a:pt x="54654" y="44060"/>
                        <a:pt x="54395" y="43931"/>
                        <a:pt x="53936" y="43649"/>
                      </a:cubicBezTo>
                      <a:cubicBezTo>
                        <a:pt x="53426" y="43344"/>
                        <a:pt x="52713" y="42979"/>
                        <a:pt x="51930" y="42979"/>
                      </a:cubicBezTo>
                      <a:cubicBezTo>
                        <a:pt x="51672" y="42979"/>
                        <a:pt x="51407" y="43019"/>
                        <a:pt x="51138" y="43113"/>
                      </a:cubicBezTo>
                      <a:cubicBezTo>
                        <a:pt x="49948" y="43530"/>
                        <a:pt x="49531" y="44673"/>
                        <a:pt x="49126" y="45780"/>
                      </a:cubicBezTo>
                      <a:cubicBezTo>
                        <a:pt x="49078" y="45899"/>
                        <a:pt x="49031" y="46030"/>
                        <a:pt x="48983" y="46161"/>
                      </a:cubicBezTo>
                      <a:cubicBezTo>
                        <a:pt x="48888" y="46411"/>
                        <a:pt x="48769" y="46697"/>
                        <a:pt x="48626" y="46995"/>
                      </a:cubicBezTo>
                      <a:cubicBezTo>
                        <a:pt x="48019" y="48376"/>
                        <a:pt x="47185" y="50281"/>
                        <a:pt x="48007" y="52067"/>
                      </a:cubicBezTo>
                      <a:cubicBezTo>
                        <a:pt x="48126" y="52341"/>
                        <a:pt x="48269" y="52602"/>
                        <a:pt x="48436" y="52853"/>
                      </a:cubicBezTo>
                      <a:cubicBezTo>
                        <a:pt x="48007" y="53150"/>
                        <a:pt x="47209" y="53305"/>
                        <a:pt x="46435" y="53460"/>
                      </a:cubicBezTo>
                      <a:cubicBezTo>
                        <a:pt x="45852" y="53555"/>
                        <a:pt x="45292" y="53698"/>
                        <a:pt x="44733" y="53876"/>
                      </a:cubicBezTo>
                      <a:cubicBezTo>
                        <a:pt x="44316" y="54019"/>
                        <a:pt x="43042" y="54460"/>
                        <a:pt x="42697" y="55674"/>
                      </a:cubicBezTo>
                      <a:cubicBezTo>
                        <a:pt x="42363" y="56901"/>
                        <a:pt x="43149" y="57829"/>
                        <a:pt x="43709" y="58520"/>
                      </a:cubicBezTo>
                      <a:cubicBezTo>
                        <a:pt x="43923" y="58758"/>
                        <a:pt x="44114" y="59020"/>
                        <a:pt x="44268" y="59294"/>
                      </a:cubicBezTo>
                      <a:cubicBezTo>
                        <a:pt x="44411" y="59615"/>
                        <a:pt x="44173" y="60472"/>
                        <a:pt x="43899" y="60758"/>
                      </a:cubicBezTo>
                      <a:cubicBezTo>
                        <a:pt x="43399" y="60413"/>
                        <a:pt x="42840" y="59460"/>
                        <a:pt x="42375" y="58698"/>
                      </a:cubicBezTo>
                      <a:cubicBezTo>
                        <a:pt x="42113" y="58258"/>
                        <a:pt x="41863" y="57841"/>
                        <a:pt x="41601" y="57472"/>
                      </a:cubicBezTo>
                      <a:cubicBezTo>
                        <a:pt x="41470" y="57282"/>
                        <a:pt x="41304" y="57091"/>
                        <a:pt x="41161" y="56901"/>
                      </a:cubicBezTo>
                      <a:cubicBezTo>
                        <a:pt x="40970" y="56686"/>
                        <a:pt x="40804" y="56472"/>
                        <a:pt x="40649" y="56222"/>
                      </a:cubicBezTo>
                      <a:cubicBezTo>
                        <a:pt x="40637" y="56055"/>
                        <a:pt x="40649" y="55889"/>
                        <a:pt x="40661" y="55710"/>
                      </a:cubicBezTo>
                      <a:cubicBezTo>
                        <a:pt x="40708" y="55281"/>
                        <a:pt x="40685" y="54853"/>
                        <a:pt x="40613" y="54436"/>
                      </a:cubicBezTo>
                      <a:cubicBezTo>
                        <a:pt x="40244" y="52495"/>
                        <a:pt x="35672" y="47685"/>
                        <a:pt x="32862" y="47245"/>
                      </a:cubicBezTo>
                      <a:cubicBezTo>
                        <a:pt x="32699" y="47219"/>
                        <a:pt x="32540" y="47206"/>
                        <a:pt x="32384" y="47206"/>
                      </a:cubicBezTo>
                      <a:cubicBezTo>
                        <a:pt x="31456" y="47206"/>
                        <a:pt x="30667" y="47654"/>
                        <a:pt x="30219" y="48459"/>
                      </a:cubicBezTo>
                      <a:cubicBezTo>
                        <a:pt x="29802" y="49233"/>
                        <a:pt x="29921" y="50197"/>
                        <a:pt x="30779" y="52614"/>
                      </a:cubicBezTo>
                      <a:lnTo>
                        <a:pt x="30683" y="52519"/>
                      </a:lnTo>
                      <a:cubicBezTo>
                        <a:pt x="30338" y="52210"/>
                        <a:pt x="30100" y="51686"/>
                        <a:pt x="29838" y="51138"/>
                      </a:cubicBezTo>
                      <a:cubicBezTo>
                        <a:pt x="29516" y="50424"/>
                        <a:pt x="29135" y="49602"/>
                        <a:pt x="28385" y="49066"/>
                      </a:cubicBezTo>
                      <a:cubicBezTo>
                        <a:pt x="27910" y="48727"/>
                        <a:pt x="27367" y="48557"/>
                        <a:pt x="26766" y="48557"/>
                      </a:cubicBezTo>
                      <a:cubicBezTo>
                        <a:pt x="26210" y="48557"/>
                        <a:pt x="25604" y="48703"/>
                        <a:pt x="24956" y="48995"/>
                      </a:cubicBezTo>
                      <a:cubicBezTo>
                        <a:pt x="24802" y="49066"/>
                        <a:pt x="24659" y="49138"/>
                        <a:pt x="24516" y="49197"/>
                      </a:cubicBezTo>
                      <a:cubicBezTo>
                        <a:pt x="23941" y="49465"/>
                        <a:pt x="23678" y="49587"/>
                        <a:pt x="23373" y="49587"/>
                      </a:cubicBezTo>
                      <a:cubicBezTo>
                        <a:pt x="23217" y="49587"/>
                        <a:pt x="23051" y="49555"/>
                        <a:pt x="22825" y="49495"/>
                      </a:cubicBezTo>
                      <a:cubicBezTo>
                        <a:pt x="22100" y="49294"/>
                        <a:pt x="21450" y="49141"/>
                        <a:pt x="20846" y="49141"/>
                      </a:cubicBezTo>
                      <a:cubicBezTo>
                        <a:pt x="19805" y="49141"/>
                        <a:pt x="18903" y="49596"/>
                        <a:pt x="17991" y="51043"/>
                      </a:cubicBezTo>
                      <a:cubicBezTo>
                        <a:pt x="17705" y="51495"/>
                        <a:pt x="17694" y="51495"/>
                        <a:pt x="17182" y="51686"/>
                      </a:cubicBezTo>
                      <a:cubicBezTo>
                        <a:pt x="16801" y="51829"/>
                        <a:pt x="16420" y="51995"/>
                        <a:pt x="16062" y="52174"/>
                      </a:cubicBezTo>
                      <a:cubicBezTo>
                        <a:pt x="14967" y="52722"/>
                        <a:pt x="14217" y="53531"/>
                        <a:pt x="13550" y="54246"/>
                      </a:cubicBezTo>
                      <a:lnTo>
                        <a:pt x="13395" y="54400"/>
                      </a:lnTo>
                      <a:cubicBezTo>
                        <a:pt x="13122" y="54698"/>
                        <a:pt x="12848" y="55031"/>
                        <a:pt x="12562" y="55389"/>
                      </a:cubicBezTo>
                      <a:cubicBezTo>
                        <a:pt x="11848" y="56258"/>
                        <a:pt x="10871" y="57448"/>
                        <a:pt x="10121" y="57448"/>
                      </a:cubicBezTo>
                      <a:lnTo>
                        <a:pt x="10109" y="57448"/>
                      </a:lnTo>
                      <a:cubicBezTo>
                        <a:pt x="9728" y="57436"/>
                        <a:pt x="9347" y="57389"/>
                        <a:pt x="8966" y="57317"/>
                      </a:cubicBezTo>
                      <a:cubicBezTo>
                        <a:pt x="8429" y="57221"/>
                        <a:pt x="7877" y="57164"/>
                        <a:pt x="7321" y="57164"/>
                      </a:cubicBezTo>
                      <a:cubicBezTo>
                        <a:pt x="7187" y="57164"/>
                        <a:pt x="7053" y="57168"/>
                        <a:pt x="6918" y="57174"/>
                      </a:cubicBezTo>
                      <a:cubicBezTo>
                        <a:pt x="6835" y="57180"/>
                        <a:pt x="6755" y="57183"/>
                        <a:pt x="6674" y="57183"/>
                      </a:cubicBezTo>
                      <a:cubicBezTo>
                        <a:pt x="6594" y="57183"/>
                        <a:pt x="6514" y="57180"/>
                        <a:pt x="6430" y="57174"/>
                      </a:cubicBezTo>
                      <a:cubicBezTo>
                        <a:pt x="6383" y="57103"/>
                        <a:pt x="6299" y="57008"/>
                        <a:pt x="6228" y="56913"/>
                      </a:cubicBezTo>
                      <a:cubicBezTo>
                        <a:pt x="6014" y="56615"/>
                        <a:pt x="5775" y="56329"/>
                        <a:pt x="5537" y="56067"/>
                      </a:cubicBezTo>
                      <a:cubicBezTo>
                        <a:pt x="5144" y="55662"/>
                        <a:pt x="4704" y="55293"/>
                        <a:pt x="4240" y="54972"/>
                      </a:cubicBezTo>
                      <a:cubicBezTo>
                        <a:pt x="4037" y="54841"/>
                        <a:pt x="3835" y="54674"/>
                        <a:pt x="3644" y="54507"/>
                      </a:cubicBezTo>
                      <a:cubicBezTo>
                        <a:pt x="3668" y="54400"/>
                        <a:pt x="3692" y="54305"/>
                        <a:pt x="3728" y="54210"/>
                      </a:cubicBezTo>
                      <a:cubicBezTo>
                        <a:pt x="4216" y="52936"/>
                        <a:pt x="4966" y="51614"/>
                        <a:pt x="5692" y="50340"/>
                      </a:cubicBezTo>
                      <a:cubicBezTo>
                        <a:pt x="5966" y="49852"/>
                        <a:pt x="6252" y="49352"/>
                        <a:pt x="6514" y="48852"/>
                      </a:cubicBezTo>
                      <a:cubicBezTo>
                        <a:pt x="6930" y="48066"/>
                        <a:pt x="7228" y="47864"/>
                        <a:pt x="7371" y="47804"/>
                      </a:cubicBezTo>
                      <a:cubicBezTo>
                        <a:pt x="7425" y="47783"/>
                        <a:pt x="7493" y="47773"/>
                        <a:pt x="7572" y="47773"/>
                      </a:cubicBezTo>
                      <a:cubicBezTo>
                        <a:pt x="7809" y="47773"/>
                        <a:pt x="8152" y="47864"/>
                        <a:pt x="8561" y="48042"/>
                      </a:cubicBezTo>
                      <a:cubicBezTo>
                        <a:pt x="9621" y="48519"/>
                        <a:pt x="10693" y="49043"/>
                        <a:pt x="11740" y="49531"/>
                      </a:cubicBezTo>
                      <a:cubicBezTo>
                        <a:pt x="12276" y="49793"/>
                        <a:pt x="12812" y="50055"/>
                        <a:pt x="13360" y="50305"/>
                      </a:cubicBezTo>
                      <a:cubicBezTo>
                        <a:pt x="13568" y="50404"/>
                        <a:pt x="13787" y="50450"/>
                        <a:pt x="14002" y="50450"/>
                      </a:cubicBezTo>
                      <a:cubicBezTo>
                        <a:pt x="14563" y="50450"/>
                        <a:pt x="15099" y="50132"/>
                        <a:pt x="15348" y="49590"/>
                      </a:cubicBezTo>
                      <a:cubicBezTo>
                        <a:pt x="15503" y="49245"/>
                        <a:pt x="15705" y="48864"/>
                        <a:pt x="15931" y="48471"/>
                      </a:cubicBezTo>
                      <a:cubicBezTo>
                        <a:pt x="16420" y="47566"/>
                        <a:pt x="16967" y="46530"/>
                        <a:pt x="17205" y="45471"/>
                      </a:cubicBezTo>
                      <a:cubicBezTo>
                        <a:pt x="17289" y="45054"/>
                        <a:pt x="17313" y="44625"/>
                        <a:pt x="17277" y="44197"/>
                      </a:cubicBezTo>
                      <a:cubicBezTo>
                        <a:pt x="17253" y="44018"/>
                        <a:pt x="17253" y="43828"/>
                        <a:pt x="17277" y="43649"/>
                      </a:cubicBezTo>
                      <a:cubicBezTo>
                        <a:pt x="17444" y="43101"/>
                        <a:pt x="18027" y="42661"/>
                        <a:pt x="18682" y="42149"/>
                      </a:cubicBezTo>
                      <a:lnTo>
                        <a:pt x="18896" y="41970"/>
                      </a:lnTo>
                      <a:cubicBezTo>
                        <a:pt x="20361" y="40803"/>
                        <a:pt x="21908" y="39744"/>
                        <a:pt x="23528" y="38791"/>
                      </a:cubicBezTo>
                      <a:cubicBezTo>
                        <a:pt x="24242" y="38386"/>
                        <a:pt x="24492" y="37482"/>
                        <a:pt x="24087" y="36767"/>
                      </a:cubicBezTo>
                      <a:cubicBezTo>
                        <a:pt x="23815" y="36279"/>
                        <a:pt x="23312" y="36006"/>
                        <a:pt x="22794" y="36006"/>
                      </a:cubicBezTo>
                      <a:cubicBezTo>
                        <a:pt x="22541" y="36006"/>
                        <a:pt x="22285" y="36071"/>
                        <a:pt x="22051" y="36208"/>
                      </a:cubicBezTo>
                      <a:cubicBezTo>
                        <a:pt x="20313" y="37220"/>
                        <a:pt x="18646" y="38375"/>
                        <a:pt x="17063" y="39625"/>
                      </a:cubicBezTo>
                      <a:lnTo>
                        <a:pt x="16860" y="39779"/>
                      </a:lnTo>
                      <a:cubicBezTo>
                        <a:pt x="15967" y="40470"/>
                        <a:pt x="14860" y="41327"/>
                        <a:pt x="14419" y="42804"/>
                      </a:cubicBezTo>
                      <a:cubicBezTo>
                        <a:pt x="14288" y="43316"/>
                        <a:pt x="14241" y="43839"/>
                        <a:pt x="14288" y="44375"/>
                      </a:cubicBezTo>
                      <a:cubicBezTo>
                        <a:pt x="14312" y="44530"/>
                        <a:pt x="14312" y="44685"/>
                        <a:pt x="14288" y="44828"/>
                      </a:cubicBezTo>
                      <a:cubicBezTo>
                        <a:pt x="14157" y="45471"/>
                        <a:pt x="13741" y="46245"/>
                        <a:pt x="13336" y="46995"/>
                      </a:cubicBezTo>
                      <a:lnTo>
                        <a:pt x="13038" y="46840"/>
                      </a:lnTo>
                      <a:cubicBezTo>
                        <a:pt x="11967" y="46328"/>
                        <a:pt x="10871" y="45804"/>
                        <a:pt x="9764" y="45304"/>
                      </a:cubicBezTo>
                      <a:cubicBezTo>
                        <a:pt x="8965" y="44949"/>
                        <a:pt x="8229" y="44771"/>
                        <a:pt x="7553" y="44771"/>
                      </a:cubicBezTo>
                      <a:cubicBezTo>
                        <a:pt x="6053" y="44771"/>
                        <a:pt x="4846" y="45647"/>
                        <a:pt x="3894" y="47411"/>
                      </a:cubicBezTo>
                      <a:cubicBezTo>
                        <a:pt x="3632" y="47876"/>
                        <a:pt x="3370" y="48352"/>
                        <a:pt x="3085" y="48840"/>
                      </a:cubicBezTo>
                      <a:cubicBezTo>
                        <a:pt x="2311" y="50221"/>
                        <a:pt x="1501" y="51638"/>
                        <a:pt x="941" y="53126"/>
                      </a:cubicBezTo>
                      <a:cubicBezTo>
                        <a:pt x="1" y="55579"/>
                        <a:pt x="1620" y="56746"/>
                        <a:pt x="2501" y="57377"/>
                      </a:cubicBezTo>
                      <a:cubicBezTo>
                        <a:pt x="2799" y="57579"/>
                        <a:pt x="3085" y="57805"/>
                        <a:pt x="3347" y="58067"/>
                      </a:cubicBezTo>
                      <a:cubicBezTo>
                        <a:pt x="3525" y="58270"/>
                        <a:pt x="3692" y="58472"/>
                        <a:pt x="3847" y="58687"/>
                      </a:cubicBezTo>
                      <a:cubicBezTo>
                        <a:pt x="4461" y="59510"/>
                        <a:pt x="5076" y="60141"/>
                        <a:pt x="6680" y="60141"/>
                      </a:cubicBezTo>
                      <a:cubicBezTo>
                        <a:pt x="6816" y="60141"/>
                        <a:pt x="6959" y="60136"/>
                        <a:pt x="7109" y="60127"/>
                      </a:cubicBezTo>
                      <a:cubicBezTo>
                        <a:pt x="7166" y="60126"/>
                        <a:pt x="7223" y="60125"/>
                        <a:pt x="7281" y="60125"/>
                      </a:cubicBezTo>
                      <a:cubicBezTo>
                        <a:pt x="7690" y="60125"/>
                        <a:pt x="8105" y="60163"/>
                        <a:pt x="8502" y="60246"/>
                      </a:cubicBezTo>
                      <a:cubicBezTo>
                        <a:pt x="9014" y="60330"/>
                        <a:pt x="9526" y="60389"/>
                        <a:pt x="10038" y="60401"/>
                      </a:cubicBezTo>
                      <a:cubicBezTo>
                        <a:pt x="10072" y="60402"/>
                        <a:pt x="10107" y="60402"/>
                        <a:pt x="10141" y="60402"/>
                      </a:cubicBezTo>
                      <a:cubicBezTo>
                        <a:pt x="12288" y="60402"/>
                        <a:pt x="13770" y="58582"/>
                        <a:pt x="14872" y="57246"/>
                      </a:cubicBezTo>
                      <a:cubicBezTo>
                        <a:pt x="15122" y="56936"/>
                        <a:pt x="15360" y="56639"/>
                        <a:pt x="15574" y="56412"/>
                      </a:cubicBezTo>
                      <a:lnTo>
                        <a:pt x="15729" y="56246"/>
                      </a:lnTo>
                      <a:cubicBezTo>
                        <a:pt x="16301" y="55639"/>
                        <a:pt x="16789" y="55115"/>
                        <a:pt x="17396" y="54805"/>
                      </a:cubicBezTo>
                      <a:cubicBezTo>
                        <a:pt x="17670" y="54674"/>
                        <a:pt x="17956" y="54555"/>
                        <a:pt x="18241" y="54448"/>
                      </a:cubicBezTo>
                      <a:cubicBezTo>
                        <a:pt x="19110" y="54115"/>
                        <a:pt x="19741" y="53805"/>
                        <a:pt x="20503" y="52602"/>
                      </a:cubicBezTo>
                      <a:cubicBezTo>
                        <a:pt x="20611" y="52412"/>
                        <a:pt x="20742" y="52245"/>
                        <a:pt x="20896" y="52079"/>
                      </a:cubicBezTo>
                      <a:cubicBezTo>
                        <a:pt x="21277" y="52138"/>
                        <a:pt x="21658" y="52221"/>
                        <a:pt x="22027" y="52329"/>
                      </a:cubicBezTo>
                      <a:cubicBezTo>
                        <a:pt x="22545" y="52471"/>
                        <a:pt x="22994" y="52531"/>
                        <a:pt x="23399" y="52531"/>
                      </a:cubicBezTo>
                      <a:cubicBezTo>
                        <a:pt x="24345" y="52531"/>
                        <a:pt x="25044" y="52206"/>
                        <a:pt x="25778" y="51864"/>
                      </a:cubicBezTo>
                      <a:lnTo>
                        <a:pt x="26171" y="51686"/>
                      </a:lnTo>
                      <a:cubicBezTo>
                        <a:pt x="26338" y="51602"/>
                        <a:pt x="26516" y="51543"/>
                        <a:pt x="26695" y="51507"/>
                      </a:cubicBezTo>
                      <a:cubicBezTo>
                        <a:pt x="26861" y="51781"/>
                        <a:pt x="27004" y="52067"/>
                        <a:pt x="27123" y="52352"/>
                      </a:cubicBezTo>
                      <a:cubicBezTo>
                        <a:pt x="27457" y="53079"/>
                        <a:pt x="27873" y="53972"/>
                        <a:pt x="28671" y="54698"/>
                      </a:cubicBezTo>
                      <a:cubicBezTo>
                        <a:pt x="28743" y="54758"/>
                        <a:pt x="28957" y="54972"/>
                        <a:pt x="29183" y="55198"/>
                      </a:cubicBezTo>
                      <a:cubicBezTo>
                        <a:pt x="29743" y="55758"/>
                        <a:pt x="30600" y="56603"/>
                        <a:pt x="31386" y="57305"/>
                      </a:cubicBezTo>
                      <a:cubicBezTo>
                        <a:pt x="32385" y="58206"/>
                        <a:pt x="33154" y="58826"/>
                        <a:pt x="33966" y="58826"/>
                      </a:cubicBezTo>
                      <a:cubicBezTo>
                        <a:pt x="34131" y="58826"/>
                        <a:pt x="34298" y="58800"/>
                        <a:pt x="34469" y="58746"/>
                      </a:cubicBezTo>
                      <a:cubicBezTo>
                        <a:pt x="34874" y="58615"/>
                        <a:pt x="35196" y="58329"/>
                        <a:pt x="35374" y="57960"/>
                      </a:cubicBezTo>
                      <a:cubicBezTo>
                        <a:pt x="35720" y="57246"/>
                        <a:pt x="35565" y="56841"/>
                        <a:pt x="34553" y="54210"/>
                      </a:cubicBezTo>
                      <a:cubicBezTo>
                        <a:pt x="34208" y="53281"/>
                        <a:pt x="33577" y="51650"/>
                        <a:pt x="33231" y="50519"/>
                      </a:cubicBezTo>
                      <a:lnTo>
                        <a:pt x="33231" y="50519"/>
                      </a:lnTo>
                      <a:cubicBezTo>
                        <a:pt x="33981" y="50995"/>
                        <a:pt x="34684" y="51543"/>
                        <a:pt x="35315" y="52162"/>
                      </a:cubicBezTo>
                      <a:cubicBezTo>
                        <a:pt x="36720" y="53484"/>
                        <a:pt x="37541" y="54662"/>
                        <a:pt x="37696" y="55008"/>
                      </a:cubicBezTo>
                      <a:cubicBezTo>
                        <a:pt x="37696" y="55174"/>
                        <a:pt x="37696" y="55329"/>
                        <a:pt x="37684" y="55496"/>
                      </a:cubicBezTo>
                      <a:cubicBezTo>
                        <a:pt x="37648" y="55960"/>
                        <a:pt x="37613" y="56543"/>
                        <a:pt x="37827" y="57151"/>
                      </a:cubicBezTo>
                      <a:cubicBezTo>
                        <a:pt x="38041" y="57794"/>
                        <a:pt x="38482" y="58317"/>
                        <a:pt x="38875" y="58794"/>
                      </a:cubicBezTo>
                      <a:cubicBezTo>
                        <a:pt x="38994" y="58937"/>
                        <a:pt x="39113" y="59079"/>
                        <a:pt x="39184" y="59175"/>
                      </a:cubicBezTo>
                      <a:cubicBezTo>
                        <a:pt x="39375" y="59449"/>
                        <a:pt x="39589" y="59818"/>
                        <a:pt x="39827" y="60199"/>
                      </a:cubicBezTo>
                      <a:cubicBezTo>
                        <a:pt x="40470" y="61294"/>
                        <a:pt x="41208" y="62520"/>
                        <a:pt x="42280" y="63235"/>
                      </a:cubicBezTo>
                      <a:cubicBezTo>
                        <a:pt x="42768" y="63568"/>
                        <a:pt x="43352" y="63747"/>
                        <a:pt x="43935" y="63759"/>
                      </a:cubicBezTo>
                      <a:cubicBezTo>
                        <a:pt x="44614" y="63759"/>
                        <a:pt x="45268" y="63509"/>
                        <a:pt x="45769" y="63056"/>
                      </a:cubicBezTo>
                      <a:cubicBezTo>
                        <a:pt x="47114" y="61925"/>
                        <a:pt x="47685" y="59580"/>
                        <a:pt x="47007" y="58044"/>
                      </a:cubicBezTo>
                      <a:cubicBezTo>
                        <a:pt x="46745" y="57520"/>
                        <a:pt x="46411" y="57043"/>
                        <a:pt x="46030" y="56603"/>
                      </a:cubicBezTo>
                      <a:lnTo>
                        <a:pt x="46007" y="56579"/>
                      </a:lnTo>
                      <a:cubicBezTo>
                        <a:pt x="46304" y="56496"/>
                        <a:pt x="46650" y="56424"/>
                        <a:pt x="47007" y="56365"/>
                      </a:cubicBezTo>
                      <a:cubicBezTo>
                        <a:pt x="48138" y="56139"/>
                        <a:pt x="49424" y="55900"/>
                        <a:pt x="50424" y="55055"/>
                      </a:cubicBezTo>
                      <a:cubicBezTo>
                        <a:pt x="52353" y="53448"/>
                        <a:pt x="51412" y="51948"/>
                        <a:pt x="51007" y="51305"/>
                      </a:cubicBezTo>
                      <a:cubicBezTo>
                        <a:pt x="50912" y="51150"/>
                        <a:pt x="50817" y="50983"/>
                        <a:pt x="50733" y="50817"/>
                      </a:cubicBezTo>
                      <a:cubicBezTo>
                        <a:pt x="50471" y="50233"/>
                        <a:pt x="50972" y="49090"/>
                        <a:pt x="51376" y="48161"/>
                      </a:cubicBezTo>
                      <a:cubicBezTo>
                        <a:pt x="51531" y="47840"/>
                        <a:pt x="51662" y="47507"/>
                        <a:pt x="51781" y="47185"/>
                      </a:cubicBezTo>
                      <a:cubicBezTo>
                        <a:pt x="51841" y="47054"/>
                        <a:pt x="51888" y="46911"/>
                        <a:pt x="51936" y="46780"/>
                      </a:cubicBezTo>
                      <a:cubicBezTo>
                        <a:pt x="52019" y="46566"/>
                        <a:pt x="52115" y="46280"/>
                        <a:pt x="52210" y="46078"/>
                      </a:cubicBezTo>
                      <a:cubicBezTo>
                        <a:pt x="52257" y="46102"/>
                        <a:pt x="52329" y="46137"/>
                        <a:pt x="52400" y="46185"/>
                      </a:cubicBezTo>
                      <a:cubicBezTo>
                        <a:pt x="53421" y="46805"/>
                        <a:pt x="54258" y="47024"/>
                        <a:pt x="54968" y="47024"/>
                      </a:cubicBezTo>
                      <a:cubicBezTo>
                        <a:pt x="55922" y="47024"/>
                        <a:pt x="56647" y="46628"/>
                        <a:pt x="57282" y="46280"/>
                      </a:cubicBezTo>
                      <a:cubicBezTo>
                        <a:pt x="57675" y="46054"/>
                        <a:pt x="58103" y="45852"/>
                        <a:pt x="58532" y="45709"/>
                      </a:cubicBezTo>
                      <a:cubicBezTo>
                        <a:pt x="58644" y="45674"/>
                        <a:pt x="58770" y="45658"/>
                        <a:pt x="58908" y="45658"/>
                      </a:cubicBezTo>
                      <a:cubicBezTo>
                        <a:pt x="59620" y="45658"/>
                        <a:pt x="60636" y="46078"/>
                        <a:pt x="61544" y="46447"/>
                      </a:cubicBezTo>
                      <a:cubicBezTo>
                        <a:pt x="62640" y="46899"/>
                        <a:pt x="63795" y="47388"/>
                        <a:pt x="64961" y="47459"/>
                      </a:cubicBezTo>
                      <a:cubicBezTo>
                        <a:pt x="65132" y="47470"/>
                        <a:pt x="65302" y="47474"/>
                        <a:pt x="65473" y="47474"/>
                      </a:cubicBezTo>
                      <a:cubicBezTo>
                        <a:pt x="66454" y="47474"/>
                        <a:pt x="67425" y="47314"/>
                        <a:pt x="68378" y="47161"/>
                      </a:cubicBezTo>
                      <a:cubicBezTo>
                        <a:pt x="68879" y="47078"/>
                        <a:pt x="69343" y="47007"/>
                        <a:pt x="69783" y="46959"/>
                      </a:cubicBezTo>
                      <a:cubicBezTo>
                        <a:pt x="70200" y="46911"/>
                        <a:pt x="70676" y="46887"/>
                        <a:pt x="71188" y="46864"/>
                      </a:cubicBezTo>
                      <a:cubicBezTo>
                        <a:pt x="72319" y="46816"/>
                        <a:pt x="73617" y="46768"/>
                        <a:pt x="74736" y="46387"/>
                      </a:cubicBezTo>
                      <a:cubicBezTo>
                        <a:pt x="75772" y="46042"/>
                        <a:pt x="76510" y="45352"/>
                        <a:pt x="76772" y="44482"/>
                      </a:cubicBezTo>
                      <a:cubicBezTo>
                        <a:pt x="76987" y="43744"/>
                        <a:pt x="76820" y="42935"/>
                        <a:pt x="76272" y="42232"/>
                      </a:cubicBezTo>
                      <a:cubicBezTo>
                        <a:pt x="75534" y="41268"/>
                        <a:pt x="74332" y="41077"/>
                        <a:pt x="73451" y="40946"/>
                      </a:cubicBezTo>
                      <a:cubicBezTo>
                        <a:pt x="73224" y="40911"/>
                        <a:pt x="72998" y="40875"/>
                        <a:pt x="72867" y="40839"/>
                      </a:cubicBezTo>
                      <a:cubicBezTo>
                        <a:pt x="71784" y="40541"/>
                        <a:pt x="70998" y="39994"/>
                        <a:pt x="70593" y="39268"/>
                      </a:cubicBezTo>
                      <a:cubicBezTo>
                        <a:pt x="70236" y="38601"/>
                        <a:pt x="70188" y="37803"/>
                        <a:pt x="70474" y="36886"/>
                      </a:cubicBezTo>
                      <a:cubicBezTo>
                        <a:pt x="70593" y="36541"/>
                        <a:pt x="70724" y="36208"/>
                        <a:pt x="70891" y="35874"/>
                      </a:cubicBezTo>
                      <a:cubicBezTo>
                        <a:pt x="71379" y="34803"/>
                        <a:pt x="71986" y="33457"/>
                        <a:pt x="71379" y="32029"/>
                      </a:cubicBezTo>
                      <a:cubicBezTo>
                        <a:pt x="70855" y="30814"/>
                        <a:pt x="69795" y="29731"/>
                        <a:pt x="68855" y="28766"/>
                      </a:cubicBezTo>
                      <a:lnTo>
                        <a:pt x="68819" y="28730"/>
                      </a:lnTo>
                      <a:lnTo>
                        <a:pt x="68914" y="28659"/>
                      </a:lnTo>
                      <a:cubicBezTo>
                        <a:pt x="69748" y="27968"/>
                        <a:pt x="70605" y="27242"/>
                        <a:pt x="71474" y="26599"/>
                      </a:cubicBezTo>
                      <a:cubicBezTo>
                        <a:pt x="71557" y="26528"/>
                        <a:pt x="71712" y="26444"/>
                        <a:pt x="71855" y="26349"/>
                      </a:cubicBezTo>
                      <a:cubicBezTo>
                        <a:pt x="72212" y="26147"/>
                        <a:pt x="72546" y="25909"/>
                        <a:pt x="72843" y="25635"/>
                      </a:cubicBezTo>
                      <a:cubicBezTo>
                        <a:pt x="73796" y="24694"/>
                        <a:pt x="74201" y="23301"/>
                        <a:pt x="73843" y="22170"/>
                      </a:cubicBezTo>
                      <a:cubicBezTo>
                        <a:pt x="73534" y="21158"/>
                        <a:pt x="72689" y="20456"/>
                        <a:pt x="71534" y="20253"/>
                      </a:cubicBezTo>
                      <a:cubicBezTo>
                        <a:pt x="71212" y="20206"/>
                        <a:pt x="70831" y="20170"/>
                        <a:pt x="70391" y="20134"/>
                      </a:cubicBezTo>
                      <a:cubicBezTo>
                        <a:pt x="69902" y="20087"/>
                        <a:pt x="68879" y="20003"/>
                        <a:pt x="68355" y="19837"/>
                      </a:cubicBezTo>
                      <a:cubicBezTo>
                        <a:pt x="68486" y="19301"/>
                        <a:pt x="68736" y="18241"/>
                        <a:pt x="67867" y="17241"/>
                      </a:cubicBezTo>
                      <a:cubicBezTo>
                        <a:pt x="67521" y="16848"/>
                        <a:pt x="67033" y="16586"/>
                        <a:pt x="66509" y="16527"/>
                      </a:cubicBezTo>
                      <a:cubicBezTo>
                        <a:pt x="66485" y="16288"/>
                        <a:pt x="66450" y="16050"/>
                        <a:pt x="66402" y="15824"/>
                      </a:cubicBezTo>
                      <a:cubicBezTo>
                        <a:pt x="65973" y="14062"/>
                        <a:pt x="64926" y="12705"/>
                        <a:pt x="63985" y="11514"/>
                      </a:cubicBezTo>
                      <a:cubicBezTo>
                        <a:pt x="63806" y="11276"/>
                        <a:pt x="63616" y="11038"/>
                        <a:pt x="63449" y="10800"/>
                      </a:cubicBezTo>
                      <a:cubicBezTo>
                        <a:pt x="63164" y="10443"/>
                        <a:pt x="62854" y="10073"/>
                        <a:pt x="62497" y="9681"/>
                      </a:cubicBezTo>
                      <a:cubicBezTo>
                        <a:pt x="61925" y="9026"/>
                        <a:pt x="61199" y="8216"/>
                        <a:pt x="61020" y="7668"/>
                      </a:cubicBezTo>
                      <a:cubicBezTo>
                        <a:pt x="60866" y="7240"/>
                        <a:pt x="60961" y="6585"/>
                        <a:pt x="61032" y="5882"/>
                      </a:cubicBezTo>
                      <a:cubicBezTo>
                        <a:pt x="61139" y="4978"/>
                        <a:pt x="61270" y="3954"/>
                        <a:pt x="60973" y="2942"/>
                      </a:cubicBezTo>
                      <a:cubicBezTo>
                        <a:pt x="60520" y="1215"/>
                        <a:pt x="58961" y="1"/>
                        <a:pt x="571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4" name="Google Shape;10734;p43"/>
                <p:cNvSpPr/>
                <p:nvPr/>
              </p:nvSpPr>
              <p:spPr>
                <a:xfrm>
                  <a:off x="3477200" y="1821350"/>
                  <a:ext cx="78900" cy="7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" h="2984" extrusionOk="0">
                      <a:moveTo>
                        <a:pt x="1618" y="0"/>
                      </a:moveTo>
                      <a:cubicBezTo>
                        <a:pt x="1575" y="0"/>
                        <a:pt x="1532" y="2"/>
                        <a:pt x="1489" y="6"/>
                      </a:cubicBezTo>
                      <a:lnTo>
                        <a:pt x="1465" y="6"/>
                      </a:lnTo>
                      <a:cubicBezTo>
                        <a:pt x="644" y="42"/>
                        <a:pt x="1" y="732"/>
                        <a:pt x="37" y="1554"/>
                      </a:cubicBezTo>
                      <a:cubicBezTo>
                        <a:pt x="71" y="2353"/>
                        <a:pt x="727" y="2984"/>
                        <a:pt x="1519" y="2984"/>
                      </a:cubicBezTo>
                      <a:cubicBezTo>
                        <a:pt x="1541" y="2984"/>
                        <a:pt x="1563" y="2983"/>
                        <a:pt x="1584" y="2982"/>
                      </a:cubicBezTo>
                      <a:lnTo>
                        <a:pt x="1727" y="2982"/>
                      </a:lnTo>
                      <a:cubicBezTo>
                        <a:pt x="2549" y="2911"/>
                        <a:pt x="3156" y="2197"/>
                        <a:pt x="3096" y="1375"/>
                      </a:cubicBezTo>
                      <a:cubicBezTo>
                        <a:pt x="3029" y="597"/>
                        <a:pt x="2384" y="0"/>
                        <a:pt x="16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5" name="Google Shape;10735;p43"/>
                <p:cNvSpPr/>
                <p:nvPr/>
              </p:nvSpPr>
              <p:spPr>
                <a:xfrm>
                  <a:off x="3042625" y="1482600"/>
                  <a:ext cx="319125" cy="44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5" h="17866" extrusionOk="0">
                      <a:moveTo>
                        <a:pt x="7406" y="2981"/>
                      </a:moveTo>
                      <a:cubicBezTo>
                        <a:pt x="7961" y="2981"/>
                        <a:pt x="8549" y="3086"/>
                        <a:pt x="8788" y="3293"/>
                      </a:cubicBezTo>
                      <a:cubicBezTo>
                        <a:pt x="8871" y="3519"/>
                        <a:pt x="8645" y="4317"/>
                        <a:pt x="8537" y="4745"/>
                      </a:cubicBezTo>
                      <a:cubicBezTo>
                        <a:pt x="8359" y="5364"/>
                        <a:pt x="8192" y="6007"/>
                        <a:pt x="8204" y="6650"/>
                      </a:cubicBezTo>
                      <a:cubicBezTo>
                        <a:pt x="8228" y="7865"/>
                        <a:pt x="8597" y="9032"/>
                        <a:pt x="8966" y="10163"/>
                      </a:cubicBezTo>
                      <a:cubicBezTo>
                        <a:pt x="9180" y="10770"/>
                        <a:pt x="9359" y="11401"/>
                        <a:pt x="9490" y="12044"/>
                      </a:cubicBezTo>
                      <a:cubicBezTo>
                        <a:pt x="9657" y="12984"/>
                        <a:pt x="9585" y="13651"/>
                        <a:pt x="9252" y="14032"/>
                      </a:cubicBezTo>
                      <a:cubicBezTo>
                        <a:pt x="8633" y="14763"/>
                        <a:pt x="6938" y="14882"/>
                        <a:pt x="5350" y="14882"/>
                      </a:cubicBezTo>
                      <a:cubicBezTo>
                        <a:pt x="4920" y="14882"/>
                        <a:pt x="4499" y="14873"/>
                        <a:pt x="4108" y="14866"/>
                      </a:cubicBezTo>
                      <a:lnTo>
                        <a:pt x="3561" y="14854"/>
                      </a:lnTo>
                      <a:cubicBezTo>
                        <a:pt x="3751" y="14330"/>
                        <a:pt x="3965" y="13818"/>
                        <a:pt x="4227" y="13318"/>
                      </a:cubicBezTo>
                      <a:cubicBezTo>
                        <a:pt x="4323" y="13115"/>
                        <a:pt x="4406" y="12949"/>
                        <a:pt x="4454" y="12818"/>
                      </a:cubicBezTo>
                      <a:cubicBezTo>
                        <a:pt x="4656" y="12341"/>
                        <a:pt x="4882" y="11865"/>
                        <a:pt x="5108" y="11365"/>
                      </a:cubicBezTo>
                      <a:cubicBezTo>
                        <a:pt x="5597" y="10317"/>
                        <a:pt x="6097" y="9234"/>
                        <a:pt x="6442" y="8103"/>
                      </a:cubicBezTo>
                      <a:cubicBezTo>
                        <a:pt x="6799" y="6900"/>
                        <a:pt x="6585" y="5757"/>
                        <a:pt x="6430" y="4841"/>
                      </a:cubicBezTo>
                      <a:cubicBezTo>
                        <a:pt x="6311" y="4198"/>
                        <a:pt x="6204" y="3638"/>
                        <a:pt x="6299" y="3209"/>
                      </a:cubicBezTo>
                      <a:cubicBezTo>
                        <a:pt x="6490" y="3057"/>
                        <a:pt x="6936" y="2981"/>
                        <a:pt x="7406" y="2981"/>
                      </a:cubicBezTo>
                      <a:close/>
                      <a:moveTo>
                        <a:pt x="7460" y="0"/>
                      </a:moveTo>
                      <a:cubicBezTo>
                        <a:pt x="6893" y="0"/>
                        <a:pt x="6345" y="70"/>
                        <a:pt x="5870" y="197"/>
                      </a:cubicBezTo>
                      <a:cubicBezTo>
                        <a:pt x="4608" y="530"/>
                        <a:pt x="3751" y="1281"/>
                        <a:pt x="3454" y="2316"/>
                      </a:cubicBezTo>
                      <a:cubicBezTo>
                        <a:pt x="3132" y="3424"/>
                        <a:pt x="3323" y="4460"/>
                        <a:pt x="3489" y="5376"/>
                      </a:cubicBezTo>
                      <a:cubicBezTo>
                        <a:pt x="3620" y="6103"/>
                        <a:pt x="3739" y="6722"/>
                        <a:pt x="3584" y="7234"/>
                      </a:cubicBezTo>
                      <a:cubicBezTo>
                        <a:pt x="3299" y="8174"/>
                        <a:pt x="2870" y="9115"/>
                        <a:pt x="2406" y="10103"/>
                      </a:cubicBezTo>
                      <a:cubicBezTo>
                        <a:pt x="2168" y="10615"/>
                        <a:pt x="1930" y="11127"/>
                        <a:pt x="1715" y="11651"/>
                      </a:cubicBezTo>
                      <a:cubicBezTo>
                        <a:pt x="1679" y="11710"/>
                        <a:pt x="1608" y="11865"/>
                        <a:pt x="1537" y="12008"/>
                      </a:cubicBezTo>
                      <a:cubicBezTo>
                        <a:pt x="727" y="13687"/>
                        <a:pt x="1" y="15437"/>
                        <a:pt x="822" y="16771"/>
                      </a:cubicBezTo>
                      <a:cubicBezTo>
                        <a:pt x="1072" y="17163"/>
                        <a:pt x="1679" y="17830"/>
                        <a:pt x="2918" y="17830"/>
                      </a:cubicBezTo>
                      <a:cubicBezTo>
                        <a:pt x="3275" y="17830"/>
                        <a:pt x="3644" y="17842"/>
                        <a:pt x="4049" y="17842"/>
                      </a:cubicBezTo>
                      <a:cubicBezTo>
                        <a:pt x="4477" y="17854"/>
                        <a:pt x="4930" y="17866"/>
                        <a:pt x="5382" y="17866"/>
                      </a:cubicBezTo>
                      <a:cubicBezTo>
                        <a:pt x="7645" y="17866"/>
                        <a:pt x="10109" y="17628"/>
                        <a:pt x="11526" y="15973"/>
                      </a:cubicBezTo>
                      <a:cubicBezTo>
                        <a:pt x="12455" y="14877"/>
                        <a:pt x="12764" y="13377"/>
                        <a:pt x="12431" y="11508"/>
                      </a:cubicBezTo>
                      <a:cubicBezTo>
                        <a:pt x="12276" y="10746"/>
                        <a:pt x="12062" y="9984"/>
                        <a:pt x="11800" y="9246"/>
                      </a:cubicBezTo>
                      <a:cubicBezTo>
                        <a:pt x="11490" y="8281"/>
                        <a:pt x="11204" y="7365"/>
                        <a:pt x="11181" y="6591"/>
                      </a:cubicBezTo>
                      <a:cubicBezTo>
                        <a:pt x="11181" y="6376"/>
                        <a:pt x="11312" y="5912"/>
                        <a:pt x="11407" y="5531"/>
                      </a:cubicBezTo>
                      <a:cubicBezTo>
                        <a:pt x="11740" y="4317"/>
                        <a:pt x="12252" y="2471"/>
                        <a:pt x="10847" y="1126"/>
                      </a:cubicBezTo>
                      <a:cubicBezTo>
                        <a:pt x="10022" y="333"/>
                        <a:pt x="8698" y="0"/>
                        <a:pt x="74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36" name="Google Shape;10736;p43"/>
              <p:cNvSpPr/>
              <p:nvPr/>
            </p:nvSpPr>
            <p:spPr>
              <a:xfrm>
                <a:off x="3628756" y="2807425"/>
                <a:ext cx="1886700" cy="1886700"/>
              </a:xfrm>
              <a:prstGeom prst="ellipse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737" name="Google Shape;10737;p43"/>
              <p:cNvCxnSpPr/>
              <p:nvPr/>
            </p:nvCxnSpPr>
            <p:spPr>
              <a:xfrm rot="10800000">
                <a:off x="4572113" y="2468125"/>
                <a:ext cx="0" cy="339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10738" name="Google Shape;10738;p43"/>
            <p:cNvGrpSpPr/>
            <p:nvPr/>
          </p:nvGrpSpPr>
          <p:grpSpPr>
            <a:xfrm>
              <a:off x="3786569" y="2965368"/>
              <a:ext cx="1564981" cy="1423207"/>
              <a:chOff x="3786569" y="2965368"/>
              <a:chExt cx="1564981" cy="1423207"/>
            </a:xfrm>
          </p:grpSpPr>
          <p:sp>
            <p:nvSpPr>
              <p:cNvPr id="10739" name="Google Shape;10739;p43"/>
              <p:cNvSpPr txBox="1"/>
              <p:nvPr/>
            </p:nvSpPr>
            <p:spPr>
              <a:xfrm>
                <a:off x="3794550" y="3523075"/>
                <a:ext cx="1557000" cy="8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s-ES" sz="12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R</a:t>
                </a:r>
                <a:r>
                  <a:rPr lang="en" sz="12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ule of law, human rights and minority protection</a:t>
                </a:r>
                <a:endParaRPr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740" name="Google Shape;10740;p43"/>
              <p:cNvSpPr txBox="1"/>
              <p:nvPr/>
            </p:nvSpPr>
            <p:spPr>
              <a:xfrm>
                <a:off x="3786569" y="2965368"/>
                <a:ext cx="1557000" cy="3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sz="18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0741" name="Google Shape;10741;p43"/>
          <p:cNvGrpSpPr/>
          <p:nvPr/>
        </p:nvGrpSpPr>
        <p:grpSpPr>
          <a:xfrm>
            <a:off x="4743852" y="1100696"/>
            <a:ext cx="1887625" cy="3593429"/>
            <a:chOff x="6086463" y="1100696"/>
            <a:chExt cx="1887625" cy="3593429"/>
          </a:xfrm>
        </p:grpSpPr>
        <p:grpSp>
          <p:nvGrpSpPr>
            <p:cNvPr id="10742" name="Google Shape;10742;p43"/>
            <p:cNvGrpSpPr/>
            <p:nvPr/>
          </p:nvGrpSpPr>
          <p:grpSpPr>
            <a:xfrm>
              <a:off x="6086463" y="1100696"/>
              <a:ext cx="1887625" cy="3593429"/>
              <a:chOff x="6086463" y="1100696"/>
              <a:chExt cx="1887625" cy="3593429"/>
            </a:xfrm>
          </p:grpSpPr>
          <p:sp>
            <p:nvSpPr>
              <p:cNvPr id="10743" name="Google Shape;10743;p43"/>
              <p:cNvSpPr/>
              <p:nvPr/>
            </p:nvSpPr>
            <p:spPr>
              <a:xfrm>
                <a:off x="6087388" y="2807350"/>
                <a:ext cx="1886700" cy="1886700"/>
              </a:xfrm>
              <a:prstGeom prst="chord">
                <a:avLst>
                  <a:gd name="adj1" fmla="val 12282483"/>
                  <a:gd name="adj2" fmla="val 20119614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44" name="Google Shape;10744;p43"/>
              <p:cNvGrpSpPr/>
              <p:nvPr/>
            </p:nvGrpSpPr>
            <p:grpSpPr>
              <a:xfrm>
                <a:off x="6285824" y="1100696"/>
                <a:ext cx="1473916" cy="1220666"/>
                <a:chOff x="2794375" y="974350"/>
                <a:chExt cx="1924675" cy="1593975"/>
              </a:xfrm>
            </p:grpSpPr>
            <p:sp>
              <p:nvSpPr>
                <p:cNvPr id="10745" name="Google Shape;10745;p43"/>
                <p:cNvSpPr/>
                <p:nvPr/>
              </p:nvSpPr>
              <p:spPr>
                <a:xfrm>
                  <a:off x="2794375" y="974350"/>
                  <a:ext cx="1924675" cy="159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87" h="63759" extrusionOk="0">
                      <a:moveTo>
                        <a:pt x="57151" y="1"/>
                      </a:moveTo>
                      <a:cubicBezTo>
                        <a:pt x="54710" y="13"/>
                        <a:pt x="53758" y="1906"/>
                        <a:pt x="53127" y="3156"/>
                      </a:cubicBezTo>
                      <a:cubicBezTo>
                        <a:pt x="52293" y="4823"/>
                        <a:pt x="51484" y="6513"/>
                        <a:pt x="50686" y="8145"/>
                      </a:cubicBezTo>
                      <a:cubicBezTo>
                        <a:pt x="50293" y="8978"/>
                        <a:pt x="49888" y="9800"/>
                        <a:pt x="49495" y="10633"/>
                      </a:cubicBezTo>
                      <a:cubicBezTo>
                        <a:pt x="49317" y="10990"/>
                        <a:pt x="49138" y="11431"/>
                        <a:pt x="48924" y="11955"/>
                      </a:cubicBezTo>
                      <a:cubicBezTo>
                        <a:pt x="48578" y="12836"/>
                        <a:pt x="48150" y="13919"/>
                        <a:pt x="47650" y="14764"/>
                      </a:cubicBezTo>
                      <a:cubicBezTo>
                        <a:pt x="47042" y="15800"/>
                        <a:pt x="46685" y="15884"/>
                        <a:pt x="46685" y="15884"/>
                      </a:cubicBezTo>
                      <a:cubicBezTo>
                        <a:pt x="46665" y="15886"/>
                        <a:pt x="46644" y="15887"/>
                        <a:pt x="46624" y="15887"/>
                      </a:cubicBezTo>
                      <a:cubicBezTo>
                        <a:pt x="46525" y="15887"/>
                        <a:pt x="46427" y="15864"/>
                        <a:pt x="46328" y="15824"/>
                      </a:cubicBezTo>
                      <a:cubicBezTo>
                        <a:pt x="46126" y="15610"/>
                        <a:pt x="46161" y="14372"/>
                        <a:pt x="46173" y="13848"/>
                      </a:cubicBezTo>
                      <a:cubicBezTo>
                        <a:pt x="46197" y="12776"/>
                        <a:pt x="46233" y="11669"/>
                        <a:pt x="45733" y="10776"/>
                      </a:cubicBezTo>
                      <a:cubicBezTo>
                        <a:pt x="44792" y="9073"/>
                        <a:pt x="42363" y="8526"/>
                        <a:pt x="40577" y="8133"/>
                      </a:cubicBezTo>
                      <a:cubicBezTo>
                        <a:pt x="40280" y="8061"/>
                        <a:pt x="39994" y="8002"/>
                        <a:pt x="39780" y="7942"/>
                      </a:cubicBezTo>
                      <a:cubicBezTo>
                        <a:pt x="39294" y="7817"/>
                        <a:pt x="38903" y="7715"/>
                        <a:pt x="38519" y="7715"/>
                      </a:cubicBezTo>
                      <a:cubicBezTo>
                        <a:pt x="38357" y="7715"/>
                        <a:pt x="38196" y="7733"/>
                        <a:pt x="38029" y="7776"/>
                      </a:cubicBezTo>
                      <a:cubicBezTo>
                        <a:pt x="37291" y="7966"/>
                        <a:pt x="36934" y="8478"/>
                        <a:pt x="36625" y="8930"/>
                      </a:cubicBezTo>
                      <a:cubicBezTo>
                        <a:pt x="36553" y="9026"/>
                        <a:pt x="36470" y="9145"/>
                        <a:pt x="36374" y="9276"/>
                      </a:cubicBezTo>
                      <a:lnTo>
                        <a:pt x="33029" y="13872"/>
                      </a:lnTo>
                      <a:cubicBezTo>
                        <a:pt x="32600" y="14455"/>
                        <a:pt x="32195" y="15086"/>
                        <a:pt x="31767" y="15753"/>
                      </a:cubicBezTo>
                      <a:cubicBezTo>
                        <a:pt x="30659" y="17479"/>
                        <a:pt x="29528" y="19253"/>
                        <a:pt x="28123" y="19991"/>
                      </a:cubicBezTo>
                      <a:cubicBezTo>
                        <a:pt x="27969" y="20063"/>
                        <a:pt x="27826" y="20134"/>
                        <a:pt x="27695" y="20206"/>
                      </a:cubicBezTo>
                      <a:cubicBezTo>
                        <a:pt x="25766" y="21206"/>
                        <a:pt x="25266" y="21694"/>
                        <a:pt x="24909" y="24194"/>
                      </a:cubicBezTo>
                      <a:lnTo>
                        <a:pt x="24873" y="24397"/>
                      </a:lnTo>
                      <a:cubicBezTo>
                        <a:pt x="24671" y="25742"/>
                        <a:pt x="24373" y="27790"/>
                        <a:pt x="25623" y="29040"/>
                      </a:cubicBezTo>
                      <a:cubicBezTo>
                        <a:pt x="26018" y="29445"/>
                        <a:pt x="26706" y="29894"/>
                        <a:pt x="27820" y="29894"/>
                      </a:cubicBezTo>
                      <a:cubicBezTo>
                        <a:pt x="28015" y="29894"/>
                        <a:pt x="28223" y="29880"/>
                        <a:pt x="28445" y="29850"/>
                      </a:cubicBezTo>
                      <a:cubicBezTo>
                        <a:pt x="28802" y="29802"/>
                        <a:pt x="29147" y="29683"/>
                        <a:pt x="29469" y="29504"/>
                      </a:cubicBezTo>
                      <a:cubicBezTo>
                        <a:pt x="29576" y="29766"/>
                        <a:pt x="29743" y="30004"/>
                        <a:pt x="29945" y="30207"/>
                      </a:cubicBezTo>
                      <a:cubicBezTo>
                        <a:pt x="30570" y="30832"/>
                        <a:pt x="31423" y="31186"/>
                        <a:pt x="32306" y="31186"/>
                      </a:cubicBezTo>
                      <a:cubicBezTo>
                        <a:pt x="32349" y="31186"/>
                        <a:pt x="32391" y="31185"/>
                        <a:pt x="32434" y="31183"/>
                      </a:cubicBezTo>
                      <a:cubicBezTo>
                        <a:pt x="33553" y="31124"/>
                        <a:pt x="34612" y="30612"/>
                        <a:pt x="35339" y="29754"/>
                      </a:cubicBezTo>
                      <a:cubicBezTo>
                        <a:pt x="36279" y="28695"/>
                        <a:pt x="37089" y="26802"/>
                        <a:pt x="36827" y="25218"/>
                      </a:cubicBezTo>
                      <a:cubicBezTo>
                        <a:pt x="36744" y="24647"/>
                        <a:pt x="36541" y="24099"/>
                        <a:pt x="36255" y="23599"/>
                      </a:cubicBezTo>
                      <a:lnTo>
                        <a:pt x="36208" y="23516"/>
                      </a:lnTo>
                      <a:cubicBezTo>
                        <a:pt x="36208" y="23480"/>
                        <a:pt x="36220" y="23456"/>
                        <a:pt x="36232" y="23432"/>
                      </a:cubicBezTo>
                      <a:cubicBezTo>
                        <a:pt x="36672" y="22206"/>
                        <a:pt x="37887" y="20706"/>
                        <a:pt x="38387" y="20587"/>
                      </a:cubicBezTo>
                      <a:cubicBezTo>
                        <a:pt x="38720" y="20789"/>
                        <a:pt x="39125" y="21861"/>
                        <a:pt x="39339" y="22456"/>
                      </a:cubicBezTo>
                      <a:cubicBezTo>
                        <a:pt x="39553" y="23075"/>
                        <a:pt x="39815" y="23670"/>
                        <a:pt x="40137" y="24242"/>
                      </a:cubicBezTo>
                      <a:cubicBezTo>
                        <a:pt x="40161" y="24266"/>
                        <a:pt x="40196" y="24337"/>
                        <a:pt x="40220" y="24385"/>
                      </a:cubicBezTo>
                      <a:cubicBezTo>
                        <a:pt x="40399" y="24766"/>
                        <a:pt x="40649" y="25111"/>
                        <a:pt x="40958" y="25397"/>
                      </a:cubicBezTo>
                      <a:cubicBezTo>
                        <a:pt x="40673" y="25528"/>
                        <a:pt x="40387" y="25682"/>
                        <a:pt x="40125" y="25873"/>
                      </a:cubicBezTo>
                      <a:cubicBezTo>
                        <a:pt x="38827" y="26790"/>
                        <a:pt x="37815" y="28064"/>
                        <a:pt x="37339" y="29362"/>
                      </a:cubicBezTo>
                      <a:cubicBezTo>
                        <a:pt x="37184" y="29802"/>
                        <a:pt x="37077" y="30254"/>
                        <a:pt x="37006" y="30719"/>
                      </a:cubicBezTo>
                      <a:cubicBezTo>
                        <a:pt x="36970" y="31064"/>
                        <a:pt x="36886" y="31409"/>
                        <a:pt x="36744" y="31731"/>
                      </a:cubicBezTo>
                      <a:cubicBezTo>
                        <a:pt x="36458" y="32290"/>
                        <a:pt x="36005" y="32743"/>
                        <a:pt x="35446" y="33041"/>
                      </a:cubicBezTo>
                      <a:cubicBezTo>
                        <a:pt x="35184" y="33172"/>
                        <a:pt x="34922" y="33279"/>
                        <a:pt x="34648" y="33362"/>
                      </a:cubicBezTo>
                      <a:cubicBezTo>
                        <a:pt x="33874" y="33612"/>
                        <a:pt x="33434" y="34445"/>
                        <a:pt x="33684" y="35231"/>
                      </a:cubicBezTo>
                      <a:cubicBezTo>
                        <a:pt x="33877" y="35868"/>
                        <a:pt x="34468" y="36278"/>
                        <a:pt x="35097" y="36278"/>
                      </a:cubicBezTo>
                      <a:cubicBezTo>
                        <a:pt x="35244" y="36278"/>
                        <a:pt x="35394" y="36255"/>
                        <a:pt x="35541" y="36208"/>
                      </a:cubicBezTo>
                      <a:cubicBezTo>
                        <a:pt x="35993" y="36065"/>
                        <a:pt x="36434" y="35886"/>
                        <a:pt x="36851" y="35660"/>
                      </a:cubicBezTo>
                      <a:cubicBezTo>
                        <a:pt x="38553" y="34791"/>
                        <a:pt x="39720" y="33124"/>
                        <a:pt x="39946" y="31219"/>
                      </a:cubicBezTo>
                      <a:cubicBezTo>
                        <a:pt x="39982" y="30945"/>
                        <a:pt x="40042" y="30671"/>
                        <a:pt x="40137" y="30397"/>
                      </a:cubicBezTo>
                      <a:cubicBezTo>
                        <a:pt x="40399" y="29671"/>
                        <a:pt x="41066" y="28861"/>
                        <a:pt x="41851" y="28290"/>
                      </a:cubicBezTo>
                      <a:cubicBezTo>
                        <a:pt x="42066" y="28171"/>
                        <a:pt x="42292" y="28064"/>
                        <a:pt x="42518" y="27968"/>
                      </a:cubicBezTo>
                      <a:cubicBezTo>
                        <a:pt x="43340" y="27623"/>
                        <a:pt x="44876" y="26980"/>
                        <a:pt x="44923" y="25171"/>
                      </a:cubicBezTo>
                      <a:cubicBezTo>
                        <a:pt x="44935" y="24551"/>
                        <a:pt x="44173" y="22718"/>
                        <a:pt x="43530" y="22230"/>
                      </a:cubicBezTo>
                      <a:cubicBezTo>
                        <a:pt x="43259" y="22034"/>
                        <a:pt x="42937" y="21933"/>
                        <a:pt x="42610" y="21933"/>
                      </a:cubicBezTo>
                      <a:cubicBezTo>
                        <a:pt x="42520" y="21933"/>
                        <a:pt x="42429" y="21940"/>
                        <a:pt x="42340" y="21956"/>
                      </a:cubicBezTo>
                      <a:cubicBezTo>
                        <a:pt x="42268" y="21777"/>
                        <a:pt x="42197" y="21599"/>
                        <a:pt x="42137" y="21420"/>
                      </a:cubicBezTo>
                      <a:cubicBezTo>
                        <a:pt x="41637" y="20098"/>
                        <a:pt x="41030" y="18455"/>
                        <a:pt x="39482" y="17824"/>
                      </a:cubicBezTo>
                      <a:cubicBezTo>
                        <a:pt x="39123" y="17681"/>
                        <a:pt x="38745" y="17609"/>
                        <a:pt x="38370" y="17609"/>
                      </a:cubicBezTo>
                      <a:cubicBezTo>
                        <a:pt x="37938" y="17609"/>
                        <a:pt x="37508" y="17704"/>
                        <a:pt x="37113" y="17896"/>
                      </a:cubicBezTo>
                      <a:cubicBezTo>
                        <a:pt x="35101" y="18789"/>
                        <a:pt x="33731" y="21539"/>
                        <a:pt x="33410" y="22432"/>
                      </a:cubicBezTo>
                      <a:cubicBezTo>
                        <a:pt x="32969" y="23670"/>
                        <a:pt x="33291" y="24432"/>
                        <a:pt x="33636" y="25051"/>
                      </a:cubicBezTo>
                      <a:cubicBezTo>
                        <a:pt x="33755" y="25242"/>
                        <a:pt x="33838" y="25468"/>
                        <a:pt x="33874" y="25694"/>
                      </a:cubicBezTo>
                      <a:cubicBezTo>
                        <a:pt x="33958" y="26218"/>
                        <a:pt x="33577" y="27242"/>
                        <a:pt x="33088" y="27802"/>
                      </a:cubicBezTo>
                      <a:cubicBezTo>
                        <a:pt x="32898" y="28028"/>
                        <a:pt x="32624" y="28183"/>
                        <a:pt x="32326" y="28207"/>
                      </a:cubicBezTo>
                      <a:cubicBezTo>
                        <a:pt x="32310" y="28210"/>
                        <a:pt x="32294" y="28211"/>
                        <a:pt x="32278" y="28211"/>
                      </a:cubicBezTo>
                      <a:cubicBezTo>
                        <a:pt x="32235" y="28211"/>
                        <a:pt x="32191" y="28200"/>
                        <a:pt x="32148" y="28183"/>
                      </a:cubicBezTo>
                      <a:cubicBezTo>
                        <a:pt x="31981" y="27468"/>
                        <a:pt x="31505" y="26861"/>
                        <a:pt x="30838" y="26540"/>
                      </a:cubicBezTo>
                      <a:cubicBezTo>
                        <a:pt x="30471" y="26367"/>
                        <a:pt x="30123" y="26302"/>
                        <a:pt x="29805" y="26302"/>
                      </a:cubicBezTo>
                      <a:cubicBezTo>
                        <a:pt x="29114" y="26302"/>
                        <a:pt x="28561" y="26610"/>
                        <a:pt x="28243" y="26790"/>
                      </a:cubicBezTo>
                      <a:cubicBezTo>
                        <a:pt x="28171" y="26825"/>
                        <a:pt x="28064" y="26885"/>
                        <a:pt x="28004" y="26909"/>
                      </a:cubicBezTo>
                      <a:cubicBezTo>
                        <a:pt x="27937" y="26917"/>
                        <a:pt x="27876" y="26926"/>
                        <a:pt x="27812" y="26926"/>
                      </a:cubicBezTo>
                      <a:cubicBezTo>
                        <a:pt x="27785" y="26926"/>
                        <a:pt x="27758" y="26924"/>
                        <a:pt x="27731" y="26921"/>
                      </a:cubicBezTo>
                      <a:cubicBezTo>
                        <a:pt x="27576" y="26492"/>
                        <a:pt x="27766" y="25266"/>
                        <a:pt x="27826" y="24837"/>
                      </a:cubicBezTo>
                      <a:lnTo>
                        <a:pt x="27850" y="24623"/>
                      </a:lnTo>
                      <a:cubicBezTo>
                        <a:pt x="27897" y="24361"/>
                        <a:pt x="28004" y="23563"/>
                        <a:pt x="28100" y="23420"/>
                      </a:cubicBezTo>
                      <a:cubicBezTo>
                        <a:pt x="28195" y="23313"/>
                        <a:pt x="28659" y="23075"/>
                        <a:pt x="29064" y="22861"/>
                      </a:cubicBezTo>
                      <a:lnTo>
                        <a:pt x="29516" y="22635"/>
                      </a:lnTo>
                      <a:cubicBezTo>
                        <a:pt x="31624" y="21527"/>
                        <a:pt x="33029" y="19325"/>
                        <a:pt x="34279" y="17372"/>
                      </a:cubicBezTo>
                      <a:cubicBezTo>
                        <a:pt x="34672" y="16741"/>
                        <a:pt x="35053" y="16146"/>
                        <a:pt x="35434" y="15634"/>
                      </a:cubicBezTo>
                      <a:lnTo>
                        <a:pt x="38791" y="11050"/>
                      </a:lnTo>
                      <a:cubicBezTo>
                        <a:pt x="38851" y="10966"/>
                        <a:pt x="38899" y="10895"/>
                        <a:pt x="38946" y="10824"/>
                      </a:cubicBezTo>
                      <a:lnTo>
                        <a:pt x="39018" y="10835"/>
                      </a:lnTo>
                      <a:cubicBezTo>
                        <a:pt x="39292" y="10907"/>
                        <a:pt x="39601" y="10990"/>
                        <a:pt x="39934" y="11050"/>
                      </a:cubicBezTo>
                      <a:cubicBezTo>
                        <a:pt x="40649" y="11216"/>
                        <a:pt x="42840" y="11705"/>
                        <a:pt x="43125" y="12228"/>
                      </a:cubicBezTo>
                      <a:cubicBezTo>
                        <a:pt x="43232" y="12455"/>
                        <a:pt x="43209" y="13288"/>
                        <a:pt x="43197" y="13776"/>
                      </a:cubicBezTo>
                      <a:cubicBezTo>
                        <a:pt x="43161" y="15122"/>
                        <a:pt x="43113" y="16777"/>
                        <a:pt x="44173" y="17896"/>
                      </a:cubicBezTo>
                      <a:cubicBezTo>
                        <a:pt x="44768" y="18527"/>
                        <a:pt x="45602" y="18860"/>
                        <a:pt x="46626" y="18884"/>
                      </a:cubicBezTo>
                      <a:lnTo>
                        <a:pt x="46697" y="18884"/>
                      </a:lnTo>
                      <a:cubicBezTo>
                        <a:pt x="49388" y="18884"/>
                        <a:pt x="50781" y="15396"/>
                        <a:pt x="51710" y="13074"/>
                      </a:cubicBezTo>
                      <a:cubicBezTo>
                        <a:pt x="51888" y="12633"/>
                        <a:pt x="52055" y="12205"/>
                        <a:pt x="52186" y="11955"/>
                      </a:cubicBezTo>
                      <a:cubicBezTo>
                        <a:pt x="52579" y="11121"/>
                        <a:pt x="52984" y="10288"/>
                        <a:pt x="53389" y="9454"/>
                      </a:cubicBezTo>
                      <a:cubicBezTo>
                        <a:pt x="54174" y="7835"/>
                        <a:pt x="54984" y="6144"/>
                        <a:pt x="55805" y="4513"/>
                      </a:cubicBezTo>
                      <a:cubicBezTo>
                        <a:pt x="56437" y="3251"/>
                        <a:pt x="56663" y="3001"/>
                        <a:pt x="57163" y="3001"/>
                      </a:cubicBezTo>
                      <a:cubicBezTo>
                        <a:pt x="57615" y="3013"/>
                        <a:pt x="58008" y="3323"/>
                        <a:pt x="58103" y="3763"/>
                      </a:cubicBezTo>
                      <a:cubicBezTo>
                        <a:pt x="58234" y="4216"/>
                        <a:pt x="58151" y="4859"/>
                        <a:pt x="58080" y="5549"/>
                      </a:cubicBezTo>
                      <a:cubicBezTo>
                        <a:pt x="57961" y="6502"/>
                        <a:pt x="57841" y="7573"/>
                        <a:pt x="58187" y="8633"/>
                      </a:cubicBezTo>
                      <a:cubicBezTo>
                        <a:pt x="58568" y="9752"/>
                        <a:pt x="59461" y="10776"/>
                        <a:pt x="60258" y="11669"/>
                      </a:cubicBezTo>
                      <a:cubicBezTo>
                        <a:pt x="60556" y="12014"/>
                        <a:pt x="60854" y="12348"/>
                        <a:pt x="61056" y="12609"/>
                      </a:cubicBezTo>
                      <a:cubicBezTo>
                        <a:pt x="61247" y="12883"/>
                        <a:pt x="61437" y="13110"/>
                        <a:pt x="61640" y="13360"/>
                      </a:cubicBezTo>
                      <a:cubicBezTo>
                        <a:pt x="62449" y="14407"/>
                        <a:pt x="63223" y="15407"/>
                        <a:pt x="63497" y="16527"/>
                      </a:cubicBezTo>
                      <a:cubicBezTo>
                        <a:pt x="63521" y="16646"/>
                        <a:pt x="63533" y="16777"/>
                        <a:pt x="63545" y="16896"/>
                      </a:cubicBezTo>
                      <a:cubicBezTo>
                        <a:pt x="63556" y="17670"/>
                        <a:pt x="63914" y="18408"/>
                        <a:pt x="64509" y="18920"/>
                      </a:cubicBezTo>
                      <a:cubicBezTo>
                        <a:pt x="64759" y="19146"/>
                        <a:pt x="65069" y="19313"/>
                        <a:pt x="65402" y="19396"/>
                      </a:cubicBezTo>
                      <a:cubicBezTo>
                        <a:pt x="65271" y="19932"/>
                        <a:pt x="65176" y="20813"/>
                        <a:pt x="65842" y="21658"/>
                      </a:cubicBezTo>
                      <a:cubicBezTo>
                        <a:pt x="66759" y="22825"/>
                        <a:pt x="68640" y="22992"/>
                        <a:pt x="70153" y="23111"/>
                      </a:cubicBezTo>
                      <a:cubicBezTo>
                        <a:pt x="70462" y="23146"/>
                        <a:pt x="70772" y="23170"/>
                        <a:pt x="70962" y="23194"/>
                      </a:cubicBezTo>
                      <a:cubicBezTo>
                        <a:pt x="70926" y="23313"/>
                        <a:pt x="70855" y="23420"/>
                        <a:pt x="70772" y="23504"/>
                      </a:cubicBezTo>
                      <a:cubicBezTo>
                        <a:pt x="70617" y="23623"/>
                        <a:pt x="70450" y="23730"/>
                        <a:pt x="70283" y="23825"/>
                      </a:cubicBezTo>
                      <a:cubicBezTo>
                        <a:pt x="70093" y="23944"/>
                        <a:pt x="69879" y="24075"/>
                        <a:pt x="69688" y="24218"/>
                      </a:cubicBezTo>
                      <a:cubicBezTo>
                        <a:pt x="68759" y="24909"/>
                        <a:pt x="67867" y="25659"/>
                        <a:pt x="67009" y="26385"/>
                      </a:cubicBezTo>
                      <a:cubicBezTo>
                        <a:pt x="66581" y="26730"/>
                        <a:pt x="66152" y="27099"/>
                        <a:pt x="65723" y="27445"/>
                      </a:cubicBezTo>
                      <a:cubicBezTo>
                        <a:pt x="65080" y="27968"/>
                        <a:pt x="64985" y="28921"/>
                        <a:pt x="65521" y="29552"/>
                      </a:cubicBezTo>
                      <a:cubicBezTo>
                        <a:pt x="65878" y="29981"/>
                        <a:pt x="66283" y="30409"/>
                        <a:pt x="66724" y="30862"/>
                      </a:cubicBezTo>
                      <a:cubicBezTo>
                        <a:pt x="67486" y="31636"/>
                        <a:pt x="68331" y="32517"/>
                        <a:pt x="68640" y="33219"/>
                      </a:cubicBezTo>
                      <a:cubicBezTo>
                        <a:pt x="68724" y="33433"/>
                        <a:pt x="68378" y="34195"/>
                        <a:pt x="68176" y="34648"/>
                      </a:cubicBezTo>
                      <a:cubicBezTo>
                        <a:pt x="67962" y="35100"/>
                        <a:pt x="67771" y="35553"/>
                        <a:pt x="67628" y="36029"/>
                      </a:cubicBezTo>
                      <a:cubicBezTo>
                        <a:pt x="67105" y="37720"/>
                        <a:pt x="67235" y="39339"/>
                        <a:pt x="67986" y="40720"/>
                      </a:cubicBezTo>
                      <a:cubicBezTo>
                        <a:pt x="68783" y="42149"/>
                        <a:pt x="70236" y="43220"/>
                        <a:pt x="72081" y="43732"/>
                      </a:cubicBezTo>
                      <a:cubicBezTo>
                        <a:pt x="72224" y="43768"/>
                        <a:pt x="72379" y="43804"/>
                        <a:pt x="72522" y="43828"/>
                      </a:cubicBezTo>
                      <a:cubicBezTo>
                        <a:pt x="72046" y="43875"/>
                        <a:pt x="71534" y="43899"/>
                        <a:pt x="71034" y="43923"/>
                      </a:cubicBezTo>
                      <a:cubicBezTo>
                        <a:pt x="70510" y="43947"/>
                        <a:pt x="69962" y="43970"/>
                        <a:pt x="69450" y="44018"/>
                      </a:cubicBezTo>
                      <a:cubicBezTo>
                        <a:pt x="68938" y="44078"/>
                        <a:pt x="68402" y="44161"/>
                        <a:pt x="67890" y="44244"/>
                      </a:cubicBezTo>
                      <a:cubicBezTo>
                        <a:pt x="67041" y="44370"/>
                        <a:pt x="66182" y="44515"/>
                        <a:pt x="65428" y="44515"/>
                      </a:cubicBezTo>
                      <a:cubicBezTo>
                        <a:pt x="65326" y="44515"/>
                        <a:pt x="65226" y="44512"/>
                        <a:pt x="65128" y="44506"/>
                      </a:cubicBezTo>
                      <a:cubicBezTo>
                        <a:pt x="64461" y="44459"/>
                        <a:pt x="63556" y="44090"/>
                        <a:pt x="62675" y="43720"/>
                      </a:cubicBezTo>
                      <a:cubicBezTo>
                        <a:pt x="61496" y="43234"/>
                        <a:pt x="60195" y="42701"/>
                        <a:pt x="58889" y="42701"/>
                      </a:cubicBezTo>
                      <a:cubicBezTo>
                        <a:pt x="58467" y="42701"/>
                        <a:pt x="58045" y="42756"/>
                        <a:pt x="57627" y="42887"/>
                      </a:cubicBezTo>
                      <a:cubicBezTo>
                        <a:pt x="57008" y="43089"/>
                        <a:pt x="56401" y="43363"/>
                        <a:pt x="55841" y="43685"/>
                      </a:cubicBezTo>
                      <a:cubicBezTo>
                        <a:pt x="55402" y="43926"/>
                        <a:pt x="55157" y="44060"/>
                        <a:pt x="54902" y="44060"/>
                      </a:cubicBezTo>
                      <a:cubicBezTo>
                        <a:pt x="54654" y="44060"/>
                        <a:pt x="54395" y="43931"/>
                        <a:pt x="53936" y="43649"/>
                      </a:cubicBezTo>
                      <a:cubicBezTo>
                        <a:pt x="53426" y="43344"/>
                        <a:pt x="52713" y="42979"/>
                        <a:pt x="51930" y="42979"/>
                      </a:cubicBezTo>
                      <a:cubicBezTo>
                        <a:pt x="51672" y="42979"/>
                        <a:pt x="51407" y="43019"/>
                        <a:pt x="51138" y="43113"/>
                      </a:cubicBezTo>
                      <a:cubicBezTo>
                        <a:pt x="49948" y="43530"/>
                        <a:pt x="49531" y="44673"/>
                        <a:pt x="49126" y="45780"/>
                      </a:cubicBezTo>
                      <a:cubicBezTo>
                        <a:pt x="49078" y="45899"/>
                        <a:pt x="49031" y="46030"/>
                        <a:pt x="48983" y="46161"/>
                      </a:cubicBezTo>
                      <a:cubicBezTo>
                        <a:pt x="48888" y="46411"/>
                        <a:pt x="48769" y="46697"/>
                        <a:pt x="48626" y="46995"/>
                      </a:cubicBezTo>
                      <a:cubicBezTo>
                        <a:pt x="48019" y="48376"/>
                        <a:pt x="47185" y="50281"/>
                        <a:pt x="48007" y="52067"/>
                      </a:cubicBezTo>
                      <a:cubicBezTo>
                        <a:pt x="48126" y="52341"/>
                        <a:pt x="48269" y="52602"/>
                        <a:pt x="48436" y="52853"/>
                      </a:cubicBezTo>
                      <a:cubicBezTo>
                        <a:pt x="48007" y="53150"/>
                        <a:pt x="47209" y="53305"/>
                        <a:pt x="46435" y="53460"/>
                      </a:cubicBezTo>
                      <a:cubicBezTo>
                        <a:pt x="45852" y="53555"/>
                        <a:pt x="45292" y="53698"/>
                        <a:pt x="44733" y="53876"/>
                      </a:cubicBezTo>
                      <a:cubicBezTo>
                        <a:pt x="44316" y="54019"/>
                        <a:pt x="43042" y="54460"/>
                        <a:pt x="42697" y="55674"/>
                      </a:cubicBezTo>
                      <a:cubicBezTo>
                        <a:pt x="42363" y="56901"/>
                        <a:pt x="43149" y="57829"/>
                        <a:pt x="43709" y="58520"/>
                      </a:cubicBezTo>
                      <a:cubicBezTo>
                        <a:pt x="43923" y="58758"/>
                        <a:pt x="44114" y="59020"/>
                        <a:pt x="44268" y="59294"/>
                      </a:cubicBezTo>
                      <a:cubicBezTo>
                        <a:pt x="44411" y="59615"/>
                        <a:pt x="44173" y="60472"/>
                        <a:pt x="43899" y="60758"/>
                      </a:cubicBezTo>
                      <a:cubicBezTo>
                        <a:pt x="43399" y="60413"/>
                        <a:pt x="42840" y="59460"/>
                        <a:pt x="42375" y="58698"/>
                      </a:cubicBezTo>
                      <a:cubicBezTo>
                        <a:pt x="42113" y="58258"/>
                        <a:pt x="41863" y="57841"/>
                        <a:pt x="41601" y="57472"/>
                      </a:cubicBezTo>
                      <a:cubicBezTo>
                        <a:pt x="41470" y="57282"/>
                        <a:pt x="41304" y="57091"/>
                        <a:pt x="41161" y="56901"/>
                      </a:cubicBezTo>
                      <a:cubicBezTo>
                        <a:pt x="40970" y="56686"/>
                        <a:pt x="40804" y="56472"/>
                        <a:pt x="40649" y="56222"/>
                      </a:cubicBezTo>
                      <a:cubicBezTo>
                        <a:pt x="40637" y="56055"/>
                        <a:pt x="40649" y="55889"/>
                        <a:pt x="40661" y="55710"/>
                      </a:cubicBezTo>
                      <a:cubicBezTo>
                        <a:pt x="40708" y="55281"/>
                        <a:pt x="40685" y="54853"/>
                        <a:pt x="40613" y="54436"/>
                      </a:cubicBezTo>
                      <a:cubicBezTo>
                        <a:pt x="40244" y="52495"/>
                        <a:pt x="35672" y="47685"/>
                        <a:pt x="32862" y="47245"/>
                      </a:cubicBezTo>
                      <a:cubicBezTo>
                        <a:pt x="32699" y="47219"/>
                        <a:pt x="32540" y="47206"/>
                        <a:pt x="32384" y="47206"/>
                      </a:cubicBezTo>
                      <a:cubicBezTo>
                        <a:pt x="31456" y="47206"/>
                        <a:pt x="30667" y="47654"/>
                        <a:pt x="30219" y="48459"/>
                      </a:cubicBezTo>
                      <a:cubicBezTo>
                        <a:pt x="29802" y="49233"/>
                        <a:pt x="29921" y="50197"/>
                        <a:pt x="30779" y="52614"/>
                      </a:cubicBezTo>
                      <a:lnTo>
                        <a:pt x="30683" y="52519"/>
                      </a:lnTo>
                      <a:cubicBezTo>
                        <a:pt x="30338" y="52210"/>
                        <a:pt x="30100" y="51686"/>
                        <a:pt x="29838" y="51138"/>
                      </a:cubicBezTo>
                      <a:cubicBezTo>
                        <a:pt x="29516" y="50424"/>
                        <a:pt x="29135" y="49602"/>
                        <a:pt x="28385" y="49066"/>
                      </a:cubicBezTo>
                      <a:cubicBezTo>
                        <a:pt x="27910" y="48727"/>
                        <a:pt x="27367" y="48557"/>
                        <a:pt x="26766" y="48557"/>
                      </a:cubicBezTo>
                      <a:cubicBezTo>
                        <a:pt x="26210" y="48557"/>
                        <a:pt x="25604" y="48703"/>
                        <a:pt x="24956" y="48995"/>
                      </a:cubicBezTo>
                      <a:cubicBezTo>
                        <a:pt x="24802" y="49066"/>
                        <a:pt x="24659" y="49138"/>
                        <a:pt x="24516" y="49197"/>
                      </a:cubicBezTo>
                      <a:cubicBezTo>
                        <a:pt x="23941" y="49465"/>
                        <a:pt x="23678" y="49587"/>
                        <a:pt x="23373" y="49587"/>
                      </a:cubicBezTo>
                      <a:cubicBezTo>
                        <a:pt x="23217" y="49587"/>
                        <a:pt x="23051" y="49555"/>
                        <a:pt x="22825" y="49495"/>
                      </a:cubicBezTo>
                      <a:cubicBezTo>
                        <a:pt x="22100" y="49294"/>
                        <a:pt x="21450" y="49141"/>
                        <a:pt x="20846" y="49141"/>
                      </a:cubicBezTo>
                      <a:cubicBezTo>
                        <a:pt x="19805" y="49141"/>
                        <a:pt x="18903" y="49596"/>
                        <a:pt x="17991" y="51043"/>
                      </a:cubicBezTo>
                      <a:cubicBezTo>
                        <a:pt x="17705" y="51495"/>
                        <a:pt x="17694" y="51495"/>
                        <a:pt x="17182" y="51686"/>
                      </a:cubicBezTo>
                      <a:cubicBezTo>
                        <a:pt x="16801" y="51829"/>
                        <a:pt x="16420" y="51995"/>
                        <a:pt x="16062" y="52174"/>
                      </a:cubicBezTo>
                      <a:cubicBezTo>
                        <a:pt x="14967" y="52722"/>
                        <a:pt x="14217" y="53531"/>
                        <a:pt x="13550" y="54246"/>
                      </a:cubicBezTo>
                      <a:lnTo>
                        <a:pt x="13395" y="54400"/>
                      </a:lnTo>
                      <a:cubicBezTo>
                        <a:pt x="13122" y="54698"/>
                        <a:pt x="12848" y="55031"/>
                        <a:pt x="12562" y="55389"/>
                      </a:cubicBezTo>
                      <a:cubicBezTo>
                        <a:pt x="11848" y="56258"/>
                        <a:pt x="10871" y="57448"/>
                        <a:pt x="10121" y="57448"/>
                      </a:cubicBezTo>
                      <a:lnTo>
                        <a:pt x="10109" y="57448"/>
                      </a:lnTo>
                      <a:cubicBezTo>
                        <a:pt x="9728" y="57436"/>
                        <a:pt x="9347" y="57389"/>
                        <a:pt x="8966" y="57317"/>
                      </a:cubicBezTo>
                      <a:cubicBezTo>
                        <a:pt x="8429" y="57221"/>
                        <a:pt x="7877" y="57164"/>
                        <a:pt x="7321" y="57164"/>
                      </a:cubicBezTo>
                      <a:cubicBezTo>
                        <a:pt x="7187" y="57164"/>
                        <a:pt x="7053" y="57168"/>
                        <a:pt x="6918" y="57174"/>
                      </a:cubicBezTo>
                      <a:cubicBezTo>
                        <a:pt x="6835" y="57180"/>
                        <a:pt x="6755" y="57183"/>
                        <a:pt x="6674" y="57183"/>
                      </a:cubicBezTo>
                      <a:cubicBezTo>
                        <a:pt x="6594" y="57183"/>
                        <a:pt x="6514" y="57180"/>
                        <a:pt x="6430" y="57174"/>
                      </a:cubicBezTo>
                      <a:cubicBezTo>
                        <a:pt x="6383" y="57103"/>
                        <a:pt x="6299" y="57008"/>
                        <a:pt x="6228" y="56913"/>
                      </a:cubicBezTo>
                      <a:cubicBezTo>
                        <a:pt x="6014" y="56615"/>
                        <a:pt x="5775" y="56329"/>
                        <a:pt x="5537" y="56067"/>
                      </a:cubicBezTo>
                      <a:cubicBezTo>
                        <a:pt x="5144" y="55662"/>
                        <a:pt x="4704" y="55293"/>
                        <a:pt x="4240" y="54972"/>
                      </a:cubicBezTo>
                      <a:cubicBezTo>
                        <a:pt x="4037" y="54841"/>
                        <a:pt x="3835" y="54674"/>
                        <a:pt x="3644" y="54507"/>
                      </a:cubicBezTo>
                      <a:cubicBezTo>
                        <a:pt x="3668" y="54400"/>
                        <a:pt x="3692" y="54305"/>
                        <a:pt x="3728" y="54210"/>
                      </a:cubicBezTo>
                      <a:cubicBezTo>
                        <a:pt x="4216" y="52936"/>
                        <a:pt x="4966" y="51614"/>
                        <a:pt x="5692" y="50340"/>
                      </a:cubicBezTo>
                      <a:cubicBezTo>
                        <a:pt x="5966" y="49852"/>
                        <a:pt x="6252" y="49352"/>
                        <a:pt x="6514" y="48852"/>
                      </a:cubicBezTo>
                      <a:cubicBezTo>
                        <a:pt x="6930" y="48066"/>
                        <a:pt x="7228" y="47864"/>
                        <a:pt x="7371" y="47804"/>
                      </a:cubicBezTo>
                      <a:cubicBezTo>
                        <a:pt x="7425" y="47783"/>
                        <a:pt x="7493" y="47773"/>
                        <a:pt x="7572" y="47773"/>
                      </a:cubicBezTo>
                      <a:cubicBezTo>
                        <a:pt x="7809" y="47773"/>
                        <a:pt x="8152" y="47864"/>
                        <a:pt x="8561" y="48042"/>
                      </a:cubicBezTo>
                      <a:cubicBezTo>
                        <a:pt x="9621" y="48519"/>
                        <a:pt x="10693" y="49043"/>
                        <a:pt x="11740" y="49531"/>
                      </a:cubicBezTo>
                      <a:cubicBezTo>
                        <a:pt x="12276" y="49793"/>
                        <a:pt x="12812" y="50055"/>
                        <a:pt x="13360" y="50305"/>
                      </a:cubicBezTo>
                      <a:cubicBezTo>
                        <a:pt x="13568" y="50404"/>
                        <a:pt x="13787" y="50450"/>
                        <a:pt x="14002" y="50450"/>
                      </a:cubicBezTo>
                      <a:cubicBezTo>
                        <a:pt x="14563" y="50450"/>
                        <a:pt x="15099" y="50132"/>
                        <a:pt x="15348" y="49590"/>
                      </a:cubicBezTo>
                      <a:cubicBezTo>
                        <a:pt x="15503" y="49245"/>
                        <a:pt x="15705" y="48864"/>
                        <a:pt x="15931" y="48471"/>
                      </a:cubicBezTo>
                      <a:cubicBezTo>
                        <a:pt x="16420" y="47566"/>
                        <a:pt x="16967" y="46530"/>
                        <a:pt x="17205" y="45471"/>
                      </a:cubicBezTo>
                      <a:cubicBezTo>
                        <a:pt x="17289" y="45054"/>
                        <a:pt x="17313" y="44625"/>
                        <a:pt x="17277" y="44197"/>
                      </a:cubicBezTo>
                      <a:cubicBezTo>
                        <a:pt x="17253" y="44018"/>
                        <a:pt x="17253" y="43828"/>
                        <a:pt x="17277" y="43649"/>
                      </a:cubicBezTo>
                      <a:cubicBezTo>
                        <a:pt x="17444" y="43101"/>
                        <a:pt x="18027" y="42661"/>
                        <a:pt x="18682" y="42149"/>
                      </a:cubicBezTo>
                      <a:lnTo>
                        <a:pt x="18896" y="41970"/>
                      </a:lnTo>
                      <a:cubicBezTo>
                        <a:pt x="20361" y="40803"/>
                        <a:pt x="21908" y="39744"/>
                        <a:pt x="23528" y="38791"/>
                      </a:cubicBezTo>
                      <a:cubicBezTo>
                        <a:pt x="24242" y="38386"/>
                        <a:pt x="24492" y="37482"/>
                        <a:pt x="24087" y="36767"/>
                      </a:cubicBezTo>
                      <a:cubicBezTo>
                        <a:pt x="23815" y="36279"/>
                        <a:pt x="23312" y="36006"/>
                        <a:pt x="22794" y="36006"/>
                      </a:cubicBezTo>
                      <a:cubicBezTo>
                        <a:pt x="22541" y="36006"/>
                        <a:pt x="22285" y="36071"/>
                        <a:pt x="22051" y="36208"/>
                      </a:cubicBezTo>
                      <a:cubicBezTo>
                        <a:pt x="20313" y="37220"/>
                        <a:pt x="18646" y="38375"/>
                        <a:pt x="17063" y="39625"/>
                      </a:cubicBezTo>
                      <a:lnTo>
                        <a:pt x="16860" y="39779"/>
                      </a:lnTo>
                      <a:cubicBezTo>
                        <a:pt x="15967" y="40470"/>
                        <a:pt x="14860" y="41327"/>
                        <a:pt x="14419" y="42804"/>
                      </a:cubicBezTo>
                      <a:cubicBezTo>
                        <a:pt x="14288" y="43316"/>
                        <a:pt x="14241" y="43839"/>
                        <a:pt x="14288" y="44375"/>
                      </a:cubicBezTo>
                      <a:cubicBezTo>
                        <a:pt x="14312" y="44530"/>
                        <a:pt x="14312" y="44685"/>
                        <a:pt x="14288" y="44828"/>
                      </a:cubicBezTo>
                      <a:cubicBezTo>
                        <a:pt x="14157" y="45471"/>
                        <a:pt x="13741" y="46245"/>
                        <a:pt x="13336" y="46995"/>
                      </a:cubicBezTo>
                      <a:lnTo>
                        <a:pt x="13038" y="46840"/>
                      </a:lnTo>
                      <a:cubicBezTo>
                        <a:pt x="11967" y="46328"/>
                        <a:pt x="10871" y="45804"/>
                        <a:pt x="9764" y="45304"/>
                      </a:cubicBezTo>
                      <a:cubicBezTo>
                        <a:pt x="8965" y="44949"/>
                        <a:pt x="8229" y="44771"/>
                        <a:pt x="7553" y="44771"/>
                      </a:cubicBezTo>
                      <a:cubicBezTo>
                        <a:pt x="6053" y="44771"/>
                        <a:pt x="4846" y="45647"/>
                        <a:pt x="3894" y="47411"/>
                      </a:cubicBezTo>
                      <a:cubicBezTo>
                        <a:pt x="3632" y="47876"/>
                        <a:pt x="3370" y="48352"/>
                        <a:pt x="3085" y="48840"/>
                      </a:cubicBezTo>
                      <a:cubicBezTo>
                        <a:pt x="2311" y="50221"/>
                        <a:pt x="1501" y="51638"/>
                        <a:pt x="941" y="53126"/>
                      </a:cubicBezTo>
                      <a:cubicBezTo>
                        <a:pt x="1" y="55579"/>
                        <a:pt x="1620" y="56746"/>
                        <a:pt x="2501" y="57377"/>
                      </a:cubicBezTo>
                      <a:cubicBezTo>
                        <a:pt x="2799" y="57579"/>
                        <a:pt x="3085" y="57805"/>
                        <a:pt x="3347" y="58067"/>
                      </a:cubicBezTo>
                      <a:cubicBezTo>
                        <a:pt x="3525" y="58270"/>
                        <a:pt x="3692" y="58472"/>
                        <a:pt x="3847" y="58687"/>
                      </a:cubicBezTo>
                      <a:cubicBezTo>
                        <a:pt x="4461" y="59510"/>
                        <a:pt x="5076" y="60141"/>
                        <a:pt x="6680" y="60141"/>
                      </a:cubicBezTo>
                      <a:cubicBezTo>
                        <a:pt x="6816" y="60141"/>
                        <a:pt x="6959" y="60136"/>
                        <a:pt x="7109" y="60127"/>
                      </a:cubicBezTo>
                      <a:cubicBezTo>
                        <a:pt x="7166" y="60126"/>
                        <a:pt x="7223" y="60125"/>
                        <a:pt x="7281" y="60125"/>
                      </a:cubicBezTo>
                      <a:cubicBezTo>
                        <a:pt x="7690" y="60125"/>
                        <a:pt x="8105" y="60163"/>
                        <a:pt x="8502" y="60246"/>
                      </a:cubicBezTo>
                      <a:cubicBezTo>
                        <a:pt x="9014" y="60330"/>
                        <a:pt x="9526" y="60389"/>
                        <a:pt x="10038" y="60401"/>
                      </a:cubicBezTo>
                      <a:cubicBezTo>
                        <a:pt x="10072" y="60402"/>
                        <a:pt x="10107" y="60402"/>
                        <a:pt x="10141" y="60402"/>
                      </a:cubicBezTo>
                      <a:cubicBezTo>
                        <a:pt x="12288" y="60402"/>
                        <a:pt x="13770" y="58582"/>
                        <a:pt x="14872" y="57246"/>
                      </a:cubicBezTo>
                      <a:cubicBezTo>
                        <a:pt x="15122" y="56936"/>
                        <a:pt x="15360" y="56639"/>
                        <a:pt x="15574" y="56412"/>
                      </a:cubicBezTo>
                      <a:lnTo>
                        <a:pt x="15729" y="56246"/>
                      </a:lnTo>
                      <a:cubicBezTo>
                        <a:pt x="16301" y="55639"/>
                        <a:pt x="16789" y="55115"/>
                        <a:pt x="17396" y="54805"/>
                      </a:cubicBezTo>
                      <a:cubicBezTo>
                        <a:pt x="17670" y="54674"/>
                        <a:pt x="17956" y="54555"/>
                        <a:pt x="18241" y="54448"/>
                      </a:cubicBezTo>
                      <a:cubicBezTo>
                        <a:pt x="19110" y="54115"/>
                        <a:pt x="19741" y="53805"/>
                        <a:pt x="20503" y="52602"/>
                      </a:cubicBezTo>
                      <a:cubicBezTo>
                        <a:pt x="20611" y="52412"/>
                        <a:pt x="20742" y="52245"/>
                        <a:pt x="20896" y="52079"/>
                      </a:cubicBezTo>
                      <a:cubicBezTo>
                        <a:pt x="21277" y="52138"/>
                        <a:pt x="21658" y="52221"/>
                        <a:pt x="22027" y="52329"/>
                      </a:cubicBezTo>
                      <a:cubicBezTo>
                        <a:pt x="22545" y="52471"/>
                        <a:pt x="22994" y="52531"/>
                        <a:pt x="23399" y="52531"/>
                      </a:cubicBezTo>
                      <a:cubicBezTo>
                        <a:pt x="24345" y="52531"/>
                        <a:pt x="25044" y="52206"/>
                        <a:pt x="25778" y="51864"/>
                      </a:cubicBezTo>
                      <a:lnTo>
                        <a:pt x="26171" y="51686"/>
                      </a:lnTo>
                      <a:cubicBezTo>
                        <a:pt x="26338" y="51602"/>
                        <a:pt x="26516" y="51543"/>
                        <a:pt x="26695" y="51507"/>
                      </a:cubicBezTo>
                      <a:cubicBezTo>
                        <a:pt x="26861" y="51781"/>
                        <a:pt x="27004" y="52067"/>
                        <a:pt x="27123" y="52352"/>
                      </a:cubicBezTo>
                      <a:cubicBezTo>
                        <a:pt x="27457" y="53079"/>
                        <a:pt x="27873" y="53972"/>
                        <a:pt x="28671" y="54698"/>
                      </a:cubicBezTo>
                      <a:cubicBezTo>
                        <a:pt x="28743" y="54758"/>
                        <a:pt x="28957" y="54972"/>
                        <a:pt x="29183" y="55198"/>
                      </a:cubicBezTo>
                      <a:cubicBezTo>
                        <a:pt x="29743" y="55758"/>
                        <a:pt x="30600" y="56603"/>
                        <a:pt x="31386" y="57305"/>
                      </a:cubicBezTo>
                      <a:cubicBezTo>
                        <a:pt x="32385" y="58206"/>
                        <a:pt x="33154" y="58826"/>
                        <a:pt x="33966" y="58826"/>
                      </a:cubicBezTo>
                      <a:cubicBezTo>
                        <a:pt x="34131" y="58826"/>
                        <a:pt x="34298" y="58800"/>
                        <a:pt x="34469" y="58746"/>
                      </a:cubicBezTo>
                      <a:cubicBezTo>
                        <a:pt x="34874" y="58615"/>
                        <a:pt x="35196" y="58329"/>
                        <a:pt x="35374" y="57960"/>
                      </a:cubicBezTo>
                      <a:cubicBezTo>
                        <a:pt x="35720" y="57246"/>
                        <a:pt x="35565" y="56841"/>
                        <a:pt x="34553" y="54210"/>
                      </a:cubicBezTo>
                      <a:cubicBezTo>
                        <a:pt x="34208" y="53281"/>
                        <a:pt x="33577" y="51650"/>
                        <a:pt x="33231" y="50519"/>
                      </a:cubicBezTo>
                      <a:lnTo>
                        <a:pt x="33231" y="50519"/>
                      </a:lnTo>
                      <a:cubicBezTo>
                        <a:pt x="33981" y="50995"/>
                        <a:pt x="34684" y="51543"/>
                        <a:pt x="35315" y="52162"/>
                      </a:cubicBezTo>
                      <a:cubicBezTo>
                        <a:pt x="36720" y="53484"/>
                        <a:pt x="37541" y="54662"/>
                        <a:pt x="37696" y="55008"/>
                      </a:cubicBezTo>
                      <a:cubicBezTo>
                        <a:pt x="37696" y="55174"/>
                        <a:pt x="37696" y="55329"/>
                        <a:pt x="37684" y="55496"/>
                      </a:cubicBezTo>
                      <a:cubicBezTo>
                        <a:pt x="37648" y="55960"/>
                        <a:pt x="37613" y="56543"/>
                        <a:pt x="37827" y="57151"/>
                      </a:cubicBezTo>
                      <a:cubicBezTo>
                        <a:pt x="38041" y="57794"/>
                        <a:pt x="38482" y="58317"/>
                        <a:pt x="38875" y="58794"/>
                      </a:cubicBezTo>
                      <a:cubicBezTo>
                        <a:pt x="38994" y="58937"/>
                        <a:pt x="39113" y="59079"/>
                        <a:pt x="39184" y="59175"/>
                      </a:cubicBezTo>
                      <a:cubicBezTo>
                        <a:pt x="39375" y="59449"/>
                        <a:pt x="39589" y="59818"/>
                        <a:pt x="39827" y="60199"/>
                      </a:cubicBezTo>
                      <a:cubicBezTo>
                        <a:pt x="40470" y="61294"/>
                        <a:pt x="41208" y="62520"/>
                        <a:pt x="42280" y="63235"/>
                      </a:cubicBezTo>
                      <a:cubicBezTo>
                        <a:pt x="42768" y="63568"/>
                        <a:pt x="43352" y="63747"/>
                        <a:pt x="43935" y="63759"/>
                      </a:cubicBezTo>
                      <a:cubicBezTo>
                        <a:pt x="44614" y="63759"/>
                        <a:pt x="45268" y="63509"/>
                        <a:pt x="45769" y="63056"/>
                      </a:cubicBezTo>
                      <a:cubicBezTo>
                        <a:pt x="47114" y="61925"/>
                        <a:pt x="47685" y="59580"/>
                        <a:pt x="47007" y="58044"/>
                      </a:cubicBezTo>
                      <a:cubicBezTo>
                        <a:pt x="46745" y="57520"/>
                        <a:pt x="46411" y="57043"/>
                        <a:pt x="46030" y="56603"/>
                      </a:cubicBezTo>
                      <a:lnTo>
                        <a:pt x="46007" y="56579"/>
                      </a:lnTo>
                      <a:cubicBezTo>
                        <a:pt x="46304" y="56496"/>
                        <a:pt x="46650" y="56424"/>
                        <a:pt x="47007" y="56365"/>
                      </a:cubicBezTo>
                      <a:cubicBezTo>
                        <a:pt x="48138" y="56139"/>
                        <a:pt x="49424" y="55900"/>
                        <a:pt x="50424" y="55055"/>
                      </a:cubicBezTo>
                      <a:cubicBezTo>
                        <a:pt x="52353" y="53448"/>
                        <a:pt x="51412" y="51948"/>
                        <a:pt x="51007" y="51305"/>
                      </a:cubicBezTo>
                      <a:cubicBezTo>
                        <a:pt x="50912" y="51150"/>
                        <a:pt x="50817" y="50983"/>
                        <a:pt x="50733" y="50817"/>
                      </a:cubicBezTo>
                      <a:cubicBezTo>
                        <a:pt x="50471" y="50233"/>
                        <a:pt x="50972" y="49090"/>
                        <a:pt x="51376" y="48161"/>
                      </a:cubicBezTo>
                      <a:cubicBezTo>
                        <a:pt x="51531" y="47840"/>
                        <a:pt x="51662" y="47507"/>
                        <a:pt x="51781" y="47185"/>
                      </a:cubicBezTo>
                      <a:cubicBezTo>
                        <a:pt x="51841" y="47054"/>
                        <a:pt x="51888" y="46911"/>
                        <a:pt x="51936" y="46780"/>
                      </a:cubicBezTo>
                      <a:cubicBezTo>
                        <a:pt x="52019" y="46566"/>
                        <a:pt x="52115" y="46280"/>
                        <a:pt x="52210" y="46078"/>
                      </a:cubicBezTo>
                      <a:cubicBezTo>
                        <a:pt x="52257" y="46102"/>
                        <a:pt x="52329" y="46137"/>
                        <a:pt x="52400" y="46185"/>
                      </a:cubicBezTo>
                      <a:cubicBezTo>
                        <a:pt x="53421" y="46805"/>
                        <a:pt x="54258" y="47024"/>
                        <a:pt x="54968" y="47024"/>
                      </a:cubicBezTo>
                      <a:cubicBezTo>
                        <a:pt x="55922" y="47024"/>
                        <a:pt x="56647" y="46628"/>
                        <a:pt x="57282" y="46280"/>
                      </a:cubicBezTo>
                      <a:cubicBezTo>
                        <a:pt x="57675" y="46054"/>
                        <a:pt x="58103" y="45852"/>
                        <a:pt x="58532" y="45709"/>
                      </a:cubicBezTo>
                      <a:cubicBezTo>
                        <a:pt x="58644" y="45674"/>
                        <a:pt x="58770" y="45658"/>
                        <a:pt x="58908" y="45658"/>
                      </a:cubicBezTo>
                      <a:cubicBezTo>
                        <a:pt x="59620" y="45658"/>
                        <a:pt x="60636" y="46078"/>
                        <a:pt x="61544" y="46447"/>
                      </a:cubicBezTo>
                      <a:cubicBezTo>
                        <a:pt x="62640" y="46899"/>
                        <a:pt x="63795" y="47388"/>
                        <a:pt x="64961" y="47459"/>
                      </a:cubicBezTo>
                      <a:cubicBezTo>
                        <a:pt x="65132" y="47470"/>
                        <a:pt x="65302" y="47474"/>
                        <a:pt x="65473" y="47474"/>
                      </a:cubicBezTo>
                      <a:cubicBezTo>
                        <a:pt x="66454" y="47474"/>
                        <a:pt x="67425" y="47314"/>
                        <a:pt x="68378" y="47161"/>
                      </a:cubicBezTo>
                      <a:cubicBezTo>
                        <a:pt x="68879" y="47078"/>
                        <a:pt x="69343" y="47007"/>
                        <a:pt x="69783" y="46959"/>
                      </a:cubicBezTo>
                      <a:cubicBezTo>
                        <a:pt x="70200" y="46911"/>
                        <a:pt x="70676" y="46887"/>
                        <a:pt x="71188" y="46864"/>
                      </a:cubicBezTo>
                      <a:cubicBezTo>
                        <a:pt x="72319" y="46816"/>
                        <a:pt x="73617" y="46768"/>
                        <a:pt x="74736" y="46387"/>
                      </a:cubicBezTo>
                      <a:cubicBezTo>
                        <a:pt x="75772" y="46042"/>
                        <a:pt x="76510" y="45352"/>
                        <a:pt x="76772" y="44482"/>
                      </a:cubicBezTo>
                      <a:cubicBezTo>
                        <a:pt x="76987" y="43744"/>
                        <a:pt x="76820" y="42935"/>
                        <a:pt x="76272" y="42232"/>
                      </a:cubicBezTo>
                      <a:cubicBezTo>
                        <a:pt x="75534" y="41268"/>
                        <a:pt x="74332" y="41077"/>
                        <a:pt x="73451" y="40946"/>
                      </a:cubicBezTo>
                      <a:cubicBezTo>
                        <a:pt x="73224" y="40911"/>
                        <a:pt x="72998" y="40875"/>
                        <a:pt x="72867" y="40839"/>
                      </a:cubicBezTo>
                      <a:cubicBezTo>
                        <a:pt x="71784" y="40541"/>
                        <a:pt x="70998" y="39994"/>
                        <a:pt x="70593" y="39268"/>
                      </a:cubicBezTo>
                      <a:cubicBezTo>
                        <a:pt x="70236" y="38601"/>
                        <a:pt x="70188" y="37803"/>
                        <a:pt x="70474" y="36886"/>
                      </a:cubicBezTo>
                      <a:cubicBezTo>
                        <a:pt x="70593" y="36541"/>
                        <a:pt x="70724" y="36208"/>
                        <a:pt x="70891" y="35874"/>
                      </a:cubicBezTo>
                      <a:cubicBezTo>
                        <a:pt x="71379" y="34803"/>
                        <a:pt x="71986" y="33457"/>
                        <a:pt x="71379" y="32029"/>
                      </a:cubicBezTo>
                      <a:cubicBezTo>
                        <a:pt x="70855" y="30814"/>
                        <a:pt x="69795" y="29731"/>
                        <a:pt x="68855" y="28766"/>
                      </a:cubicBezTo>
                      <a:lnTo>
                        <a:pt x="68819" y="28730"/>
                      </a:lnTo>
                      <a:lnTo>
                        <a:pt x="68914" y="28659"/>
                      </a:lnTo>
                      <a:cubicBezTo>
                        <a:pt x="69748" y="27968"/>
                        <a:pt x="70605" y="27242"/>
                        <a:pt x="71474" y="26599"/>
                      </a:cubicBezTo>
                      <a:cubicBezTo>
                        <a:pt x="71557" y="26528"/>
                        <a:pt x="71712" y="26444"/>
                        <a:pt x="71855" y="26349"/>
                      </a:cubicBezTo>
                      <a:cubicBezTo>
                        <a:pt x="72212" y="26147"/>
                        <a:pt x="72546" y="25909"/>
                        <a:pt x="72843" y="25635"/>
                      </a:cubicBezTo>
                      <a:cubicBezTo>
                        <a:pt x="73796" y="24694"/>
                        <a:pt x="74201" y="23301"/>
                        <a:pt x="73843" y="22170"/>
                      </a:cubicBezTo>
                      <a:cubicBezTo>
                        <a:pt x="73534" y="21158"/>
                        <a:pt x="72689" y="20456"/>
                        <a:pt x="71534" y="20253"/>
                      </a:cubicBezTo>
                      <a:cubicBezTo>
                        <a:pt x="71212" y="20206"/>
                        <a:pt x="70831" y="20170"/>
                        <a:pt x="70391" y="20134"/>
                      </a:cubicBezTo>
                      <a:cubicBezTo>
                        <a:pt x="69902" y="20087"/>
                        <a:pt x="68879" y="20003"/>
                        <a:pt x="68355" y="19837"/>
                      </a:cubicBezTo>
                      <a:cubicBezTo>
                        <a:pt x="68486" y="19301"/>
                        <a:pt x="68736" y="18241"/>
                        <a:pt x="67867" y="17241"/>
                      </a:cubicBezTo>
                      <a:cubicBezTo>
                        <a:pt x="67521" y="16848"/>
                        <a:pt x="67033" y="16586"/>
                        <a:pt x="66509" y="16527"/>
                      </a:cubicBezTo>
                      <a:cubicBezTo>
                        <a:pt x="66485" y="16288"/>
                        <a:pt x="66450" y="16050"/>
                        <a:pt x="66402" y="15824"/>
                      </a:cubicBezTo>
                      <a:cubicBezTo>
                        <a:pt x="65973" y="14062"/>
                        <a:pt x="64926" y="12705"/>
                        <a:pt x="63985" y="11514"/>
                      </a:cubicBezTo>
                      <a:cubicBezTo>
                        <a:pt x="63806" y="11276"/>
                        <a:pt x="63616" y="11038"/>
                        <a:pt x="63449" y="10800"/>
                      </a:cubicBezTo>
                      <a:cubicBezTo>
                        <a:pt x="63164" y="10443"/>
                        <a:pt x="62854" y="10073"/>
                        <a:pt x="62497" y="9681"/>
                      </a:cubicBezTo>
                      <a:cubicBezTo>
                        <a:pt x="61925" y="9026"/>
                        <a:pt x="61199" y="8216"/>
                        <a:pt x="61020" y="7668"/>
                      </a:cubicBezTo>
                      <a:cubicBezTo>
                        <a:pt x="60866" y="7240"/>
                        <a:pt x="60961" y="6585"/>
                        <a:pt x="61032" y="5882"/>
                      </a:cubicBezTo>
                      <a:cubicBezTo>
                        <a:pt x="61139" y="4978"/>
                        <a:pt x="61270" y="3954"/>
                        <a:pt x="60973" y="2942"/>
                      </a:cubicBezTo>
                      <a:cubicBezTo>
                        <a:pt x="60520" y="1215"/>
                        <a:pt x="58961" y="1"/>
                        <a:pt x="57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6" name="Google Shape;10746;p43"/>
                <p:cNvSpPr/>
                <p:nvPr/>
              </p:nvSpPr>
              <p:spPr>
                <a:xfrm>
                  <a:off x="3477200" y="1821350"/>
                  <a:ext cx="78900" cy="7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" h="2984" extrusionOk="0">
                      <a:moveTo>
                        <a:pt x="1618" y="0"/>
                      </a:moveTo>
                      <a:cubicBezTo>
                        <a:pt x="1575" y="0"/>
                        <a:pt x="1532" y="2"/>
                        <a:pt x="1489" y="6"/>
                      </a:cubicBezTo>
                      <a:lnTo>
                        <a:pt x="1465" y="6"/>
                      </a:lnTo>
                      <a:cubicBezTo>
                        <a:pt x="644" y="42"/>
                        <a:pt x="1" y="732"/>
                        <a:pt x="37" y="1554"/>
                      </a:cubicBezTo>
                      <a:cubicBezTo>
                        <a:pt x="71" y="2353"/>
                        <a:pt x="727" y="2984"/>
                        <a:pt x="1519" y="2984"/>
                      </a:cubicBezTo>
                      <a:cubicBezTo>
                        <a:pt x="1541" y="2984"/>
                        <a:pt x="1563" y="2983"/>
                        <a:pt x="1584" y="2982"/>
                      </a:cubicBezTo>
                      <a:lnTo>
                        <a:pt x="1727" y="2982"/>
                      </a:lnTo>
                      <a:cubicBezTo>
                        <a:pt x="2549" y="2911"/>
                        <a:pt x="3156" y="2197"/>
                        <a:pt x="3096" y="1375"/>
                      </a:cubicBezTo>
                      <a:cubicBezTo>
                        <a:pt x="3029" y="597"/>
                        <a:pt x="2384" y="0"/>
                        <a:pt x="161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7" name="Google Shape;10747;p43"/>
                <p:cNvSpPr/>
                <p:nvPr/>
              </p:nvSpPr>
              <p:spPr>
                <a:xfrm>
                  <a:off x="3042625" y="1482600"/>
                  <a:ext cx="319125" cy="44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5" h="17866" extrusionOk="0">
                      <a:moveTo>
                        <a:pt x="7406" y="2981"/>
                      </a:moveTo>
                      <a:cubicBezTo>
                        <a:pt x="7961" y="2981"/>
                        <a:pt x="8549" y="3086"/>
                        <a:pt x="8788" y="3293"/>
                      </a:cubicBezTo>
                      <a:cubicBezTo>
                        <a:pt x="8871" y="3519"/>
                        <a:pt x="8645" y="4317"/>
                        <a:pt x="8537" y="4745"/>
                      </a:cubicBezTo>
                      <a:cubicBezTo>
                        <a:pt x="8359" y="5364"/>
                        <a:pt x="8192" y="6007"/>
                        <a:pt x="8204" y="6650"/>
                      </a:cubicBezTo>
                      <a:cubicBezTo>
                        <a:pt x="8228" y="7865"/>
                        <a:pt x="8597" y="9032"/>
                        <a:pt x="8966" y="10163"/>
                      </a:cubicBezTo>
                      <a:cubicBezTo>
                        <a:pt x="9180" y="10770"/>
                        <a:pt x="9359" y="11401"/>
                        <a:pt x="9490" y="12044"/>
                      </a:cubicBezTo>
                      <a:cubicBezTo>
                        <a:pt x="9657" y="12984"/>
                        <a:pt x="9585" y="13651"/>
                        <a:pt x="9252" y="14032"/>
                      </a:cubicBezTo>
                      <a:cubicBezTo>
                        <a:pt x="8633" y="14763"/>
                        <a:pt x="6938" y="14882"/>
                        <a:pt x="5350" y="14882"/>
                      </a:cubicBezTo>
                      <a:cubicBezTo>
                        <a:pt x="4920" y="14882"/>
                        <a:pt x="4499" y="14873"/>
                        <a:pt x="4108" y="14866"/>
                      </a:cubicBezTo>
                      <a:lnTo>
                        <a:pt x="3561" y="14854"/>
                      </a:lnTo>
                      <a:cubicBezTo>
                        <a:pt x="3751" y="14330"/>
                        <a:pt x="3965" y="13818"/>
                        <a:pt x="4227" y="13318"/>
                      </a:cubicBezTo>
                      <a:cubicBezTo>
                        <a:pt x="4323" y="13115"/>
                        <a:pt x="4406" y="12949"/>
                        <a:pt x="4454" y="12818"/>
                      </a:cubicBezTo>
                      <a:cubicBezTo>
                        <a:pt x="4656" y="12341"/>
                        <a:pt x="4882" y="11865"/>
                        <a:pt x="5108" y="11365"/>
                      </a:cubicBezTo>
                      <a:cubicBezTo>
                        <a:pt x="5597" y="10317"/>
                        <a:pt x="6097" y="9234"/>
                        <a:pt x="6442" y="8103"/>
                      </a:cubicBezTo>
                      <a:cubicBezTo>
                        <a:pt x="6799" y="6900"/>
                        <a:pt x="6585" y="5757"/>
                        <a:pt x="6430" y="4841"/>
                      </a:cubicBezTo>
                      <a:cubicBezTo>
                        <a:pt x="6311" y="4198"/>
                        <a:pt x="6204" y="3638"/>
                        <a:pt x="6299" y="3209"/>
                      </a:cubicBezTo>
                      <a:cubicBezTo>
                        <a:pt x="6490" y="3057"/>
                        <a:pt x="6936" y="2981"/>
                        <a:pt x="7406" y="2981"/>
                      </a:cubicBezTo>
                      <a:close/>
                      <a:moveTo>
                        <a:pt x="7460" y="0"/>
                      </a:moveTo>
                      <a:cubicBezTo>
                        <a:pt x="6893" y="0"/>
                        <a:pt x="6345" y="70"/>
                        <a:pt x="5870" y="197"/>
                      </a:cubicBezTo>
                      <a:cubicBezTo>
                        <a:pt x="4608" y="530"/>
                        <a:pt x="3751" y="1281"/>
                        <a:pt x="3454" y="2316"/>
                      </a:cubicBezTo>
                      <a:cubicBezTo>
                        <a:pt x="3132" y="3424"/>
                        <a:pt x="3323" y="4460"/>
                        <a:pt x="3489" y="5376"/>
                      </a:cubicBezTo>
                      <a:cubicBezTo>
                        <a:pt x="3620" y="6103"/>
                        <a:pt x="3739" y="6722"/>
                        <a:pt x="3584" y="7234"/>
                      </a:cubicBezTo>
                      <a:cubicBezTo>
                        <a:pt x="3299" y="8174"/>
                        <a:pt x="2870" y="9115"/>
                        <a:pt x="2406" y="10103"/>
                      </a:cubicBezTo>
                      <a:cubicBezTo>
                        <a:pt x="2168" y="10615"/>
                        <a:pt x="1930" y="11127"/>
                        <a:pt x="1715" y="11651"/>
                      </a:cubicBezTo>
                      <a:cubicBezTo>
                        <a:pt x="1679" y="11710"/>
                        <a:pt x="1608" y="11865"/>
                        <a:pt x="1537" y="12008"/>
                      </a:cubicBezTo>
                      <a:cubicBezTo>
                        <a:pt x="727" y="13687"/>
                        <a:pt x="1" y="15437"/>
                        <a:pt x="822" y="16771"/>
                      </a:cubicBezTo>
                      <a:cubicBezTo>
                        <a:pt x="1072" y="17163"/>
                        <a:pt x="1679" y="17830"/>
                        <a:pt x="2918" y="17830"/>
                      </a:cubicBezTo>
                      <a:cubicBezTo>
                        <a:pt x="3275" y="17830"/>
                        <a:pt x="3644" y="17842"/>
                        <a:pt x="4049" y="17842"/>
                      </a:cubicBezTo>
                      <a:cubicBezTo>
                        <a:pt x="4477" y="17854"/>
                        <a:pt x="4930" y="17866"/>
                        <a:pt x="5382" y="17866"/>
                      </a:cubicBezTo>
                      <a:cubicBezTo>
                        <a:pt x="7645" y="17866"/>
                        <a:pt x="10109" y="17628"/>
                        <a:pt x="11526" y="15973"/>
                      </a:cubicBezTo>
                      <a:cubicBezTo>
                        <a:pt x="12455" y="14877"/>
                        <a:pt x="12764" y="13377"/>
                        <a:pt x="12431" y="11508"/>
                      </a:cubicBezTo>
                      <a:cubicBezTo>
                        <a:pt x="12276" y="10746"/>
                        <a:pt x="12062" y="9984"/>
                        <a:pt x="11800" y="9246"/>
                      </a:cubicBezTo>
                      <a:cubicBezTo>
                        <a:pt x="11490" y="8281"/>
                        <a:pt x="11204" y="7365"/>
                        <a:pt x="11181" y="6591"/>
                      </a:cubicBezTo>
                      <a:cubicBezTo>
                        <a:pt x="11181" y="6376"/>
                        <a:pt x="11312" y="5912"/>
                        <a:pt x="11407" y="5531"/>
                      </a:cubicBezTo>
                      <a:cubicBezTo>
                        <a:pt x="11740" y="4317"/>
                        <a:pt x="12252" y="2471"/>
                        <a:pt x="10847" y="1126"/>
                      </a:cubicBezTo>
                      <a:cubicBezTo>
                        <a:pt x="10022" y="333"/>
                        <a:pt x="8698" y="0"/>
                        <a:pt x="74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48" name="Google Shape;10748;p43"/>
              <p:cNvSpPr/>
              <p:nvPr/>
            </p:nvSpPr>
            <p:spPr>
              <a:xfrm>
                <a:off x="6086463" y="2807425"/>
                <a:ext cx="1886700" cy="1886700"/>
              </a:xfrm>
              <a:prstGeom prst="ellipse">
                <a:avLst/>
              </a:prstGeom>
              <a:noFill/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749" name="Google Shape;10749;p43"/>
              <p:cNvCxnSpPr/>
              <p:nvPr/>
            </p:nvCxnSpPr>
            <p:spPr>
              <a:xfrm rot="10800000">
                <a:off x="7029825" y="2468125"/>
                <a:ext cx="0" cy="339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10750" name="Google Shape;10750;p43"/>
            <p:cNvGrpSpPr/>
            <p:nvPr/>
          </p:nvGrpSpPr>
          <p:grpSpPr>
            <a:xfrm>
              <a:off x="6244275" y="2965368"/>
              <a:ext cx="1557038" cy="1423199"/>
              <a:chOff x="6244275" y="2965368"/>
              <a:chExt cx="1557038" cy="1423199"/>
            </a:xfrm>
          </p:grpSpPr>
          <p:sp>
            <p:nvSpPr>
              <p:cNvPr id="10751" name="Google Shape;10751;p43"/>
              <p:cNvSpPr txBox="1"/>
              <p:nvPr/>
            </p:nvSpPr>
            <p:spPr>
              <a:xfrm>
                <a:off x="6260213" y="3523066"/>
                <a:ext cx="1541100" cy="8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Roboto"/>
                    <a:ea typeface="Roboto"/>
                    <a:cs typeface="Roboto"/>
                    <a:sym typeface="Roboto"/>
                  </a:rPr>
                  <a:t>Operational economic market capable of navigating competition and market dynamics</a:t>
                </a:r>
                <a:endParaRPr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752" name="Google Shape;10752;p43"/>
              <p:cNvSpPr txBox="1"/>
              <p:nvPr/>
            </p:nvSpPr>
            <p:spPr>
              <a:xfrm>
                <a:off x="6244275" y="2965368"/>
                <a:ext cx="1557000" cy="3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</a:t>
                </a:r>
                <a:endParaRPr sz="18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2" name="Google Shape;10741;p43">
            <a:extLst>
              <a:ext uri="{FF2B5EF4-FFF2-40B4-BE49-F238E27FC236}">
                <a16:creationId xmlns:a16="http://schemas.microsoft.com/office/drawing/2014/main" id="{9EECB5C2-41DB-67EA-19D0-D3D49D52A089}"/>
              </a:ext>
            </a:extLst>
          </p:cNvPr>
          <p:cNvGrpSpPr/>
          <p:nvPr/>
        </p:nvGrpSpPr>
        <p:grpSpPr>
          <a:xfrm>
            <a:off x="6881528" y="1100696"/>
            <a:ext cx="1923426" cy="3593354"/>
            <a:chOff x="6087388" y="1100696"/>
            <a:chExt cx="1923426" cy="3593354"/>
          </a:xfrm>
        </p:grpSpPr>
        <p:grpSp>
          <p:nvGrpSpPr>
            <p:cNvPr id="3" name="Google Shape;10742;p43">
              <a:extLst>
                <a:ext uri="{FF2B5EF4-FFF2-40B4-BE49-F238E27FC236}">
                  <a16:creationId xmlns:a16="http://schemas.microsoft.com/office/drawing/2014/main" id="{0A60D6AB-1469-5054-2EA7-F179FF9985CC}"/>
                </a:ext>
              </a:extLst>
            </p:cNvPr>
            <p:cNvGrpSpPr/>
            <p:nvPr/>
          </p:nvGrpSpPr>
          <p:grpSpPr>
            <a:xfrm>
              <a:off x="6087388" y="1100696"/>
              <a:ext cx="1923426" cy="3593354"/>
              <a:chOff x="6087388" y="1100696"/>
              <a:chExt cx="1923426" cy="3593354"/>
            </a:xfrm>
          </p:grpSpPr>
          <p:sp>
            <p:nvSpPr>
              <p:cNvPr id="7" name="Google Shape;10743;p43">
                <a:extLst>
                  <a:ext uri="{FF2B5EF4-FFF2-40B4-BE49-F238E27FC236}">
                    <a16:creationId xmlns:a16="http://schemas.microsoft.com/office/drawing/2014/main" id="{A062AD00-DC85-D3C2-005E-B4FA972EC3DE}"/>
                  </a:ext>
                </a:extLst>
              </p:cNvPr>
              <p:cNvSpPr/>
              <p:nvPr/>
            </p:nvSpPr>
            <p:spPr>
              <a:xfrm>
                <a:off x="6087388" y="2807350"/>
                <a:ext cx="1886700" cy="1886700"/>
              </a:xfrm>
              <a:prstGeom prst="chord">
                <a:avLst>
                  <a:gd name="adj1" fmla="val 12282483"/>
                  <a:gd name="adj2" fmla="val 20119614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8" name="Google Shape;10744;p43">
                <a:extLst>
                  <a:ext uri="{FF2B5EF4-FFF2-40B4-BE49-F238E27FC236}">
                    <a16:creationId xmlns:a16="http://schemas.microsoft.com/office/drawing/2014/main" id="{07AA6AFF-FB9C-6AF0-ED9C-15E7617E622E}"/>
                  </a:ext>
                </a:extLst>
              </p:cNvPr>
              <p:cNvGrpSpPr/>
              <p:nvPr/>
            </p:nvGrpSpPr>
            <p:grpSpPr>
              <a:xfrm>
                <a:off x="6285824" y="1100696"/>
                <a:ext cx="1473916" cy="1220666"/>
                <a:chOff x="2794375" y="974350"/>
                <a:chExt cx="1924675" cy="1593975"/>
              </a:xfrm>
            </p:grpSpPr>
            <p:sp>
              <p:nvSpPr>
                <p:cNvPr id="11" name="Google Shape;10745;p43">
                  <a:extLst>
                    <a:ext uri="{FF2B5EF4-FFF2-40B4-BE49-F238E27FC236}">
                      <a16:creationId xmlns:a16="http://schemas.microsoft.com/office/drawing/2014/main" id="{C40D91D6-1E13-A3D1-814E-133F5418334F}"/>
                    </a:ext>
                  </a:extLst>
                </p:cNvPr>
                <p:cNvSpPr/>
                <p:nvPr/>
              </p:nvSpPr>
              <p:spPr>
                <a:xfrm>
                  <a:off x="2794375" y="974350"/>
                  <a:ext cx="1924675" cy="159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87" h="63759" extrusionOk="0">
                      <a:moveTo>
                        <a:pt x="57151" y="1"/>
                      </a:moveTo>
                      <a:cubicBezTo>
                        <a:pt x="54710" y="13"/>
                        <a:pt x="53758" y="1906"/>
                        <a:pt x="53127" y="3156"/>
                      </a:cubicBezTo>
                      <a:cubicBezTo>
                        <a:pt x="52293" y="4823"/>
                        <a:pt x="51484" y="6513"/>
                        <a:pt x="50686" y="8145"/>
                      </a:cubicBezTo>
                      <a:cubicBezTo>
                        <a:pt x="50293" y="8978"/>
                        <a:pt x="49888" y="9800"/>
                        <a:pt x="49495" y="10633"/>
                      </a:cubicBezTo>
                      <a:cubicBezTo>
                        <a:pt x="49317" y="10990"/>
                        <a:pt x="49138" y="11431"/>
                        <a:pt x="48924" y="11955"/>
                      </a:cubicBezTo>
                      <a:cubicBezTo>
                        <a:pt x="48578" y="12836"/>
                        <a:pt x="48150" y="13919"/>
                        <a:pt x="47650" y="14764"/>
                      </a:cubicBezTo>
                      <a:cubicBezTo>
                        <a:pt x="47042" y="15800"/>
                        <a:pt x="46685" y="15884"/>
                        <a:pt x="46685" y="15884"/>
                      </a:cubicBezTo>
                      <a:cubicBezTo>
                        <a:pt x="46665" y="15886"/>
                        <a:pt x="46644" y="15887"/>
                        <a:pt x="46624" y="15887"/>
                      </a:cubicBezTo>
                      <a:cubicBezTo>
                        <a:pt x="46525" y="15887"/>
                        <a:pt x="46427" y="15864"/>
                        <a:pt x="46328" y="15824"/>
                      </a:cubicBezTo>
                      <a:cubicBezTo>
                        <a:pt x="46126" y="15610"/>
                        <a:pt x="46161" y="14372"/>
                        <a:pt x="46173" y="13848"/>
                      </a:cubicBezTo>
                      <a:cubicBezTo>
                        <a:pt x="46197" y="12776"/>
                        <a:pt x="46233" y="11669"/>
                        <a:pt x="45733" y="10776"/>
                      </a:cubicBezTo>
                      <a:cubicBezTo>
                        <a:pt x="44792" y="9073"/>
                        <a:pt x="42363" y="8526"/>
                        <a:pt x="40577" y="8133"/>
                      </a:cubicBezTo>
                      <a:cubicBezTo>
                        <a:pt x="40280" y="8061"/>
                        <a:pt x="39994" y="8002"/>
                        <a:pt x="39780" y="7942"/>
                      </a:cubicBezTo>
                      <a:cubicBezTo>
                        <a:pt x="39294" y="7817"/>
                        <a:pt x="38903" y="7715"/>
                        <a:pt x="38519" y="7715"/>
                      </a:cubicBezTo>
                      <a:cubicBezTo>
                        <a:pt x="38357" y="7715"/>
                        <a:pt x="38196" y="7733"/>
                        <a:pt x="38029" y="7776"/>
                      </a:cubicBezTo>
                      <a:cubicBezTo>
                        <a:pt x="37291" y="7966"/>
                        <a:pt x="36934" y="8478"/>
                        <a:pt x="36625" y="8930"/>
                      </a:cubicBezTo>
                      <a:cubicBezTo>
                        <a:pt x="36553" y="9026"/>
                        <a:pt x="36470" y="9145"/>
                        <a:pt x="36374" y="9276"/>
                      </a:cubicBezTo>
                      <a:lnTo>
                        <a:pt x="33029" y="13872"/>
                      </a:lnTo>
                      <a:cubicBezTo>
                        <a:pt x="32600" y="14455"/>
                        <a:pt x="32195" y="15086"/>
                        <a:pt x="31767" y="15753"/>
                      </a:cubicBezTo>
                      <a:cubicBezTo>
                        <a:pt x="30659" y="17479"/>
                        <a:pt x="29528" y="19253"/>
                        <a:pt x="28123" y="19991"/>
                      </a:cubicBezTo>
                      <a:cubicBezTo>
                        <a:pt x="27969" y="20063"/>
                        <a:pt x="27826" y="20134"/>
                        <a:pt x="27695" y="20206"/>
                      </a:cubicBezTo>
                      <a:cubicBezTo>
                        <a:pt x="25766" y="21206"/>
                        <a:pt x="25266" y="21694"/>
                        <a:pt x="24909" y="24194"/>
                      </a:cubicBezTo>
                      <a:lnTo>
                        <a:pt x="24873" y="24397"/>
                      </a:lnTo>
                      <a:cubicBezTo>
                        <a:pt x="24671" y="25742"/>
                        <a:pt x="24373" y="27790"/>
                        <a:pt x="25623" y="29040"/>
                      </a:cubicBezTo>
                      <a:cubicBezTo>
                        <a:pt x="26018" y="29445"/>
                        <a:pt x="26706" y="29894"/>
                        <a:pt x="27820" y="29894"/>
                      </a:cubicBezTo>
                      <a:cubicBezTo>
                        <a:pt x="28015" y="29894"/>
                        <a:pt x="28223" y="29880"/>
                        <a:pt x="28445" y="29850"/>
                      </a:cubicBezTo>
                      <a:cubicBezTo>
                        <a:pt x="28802" y="29802"/>
                        <a:pt x="29147" y="29683"/>
                        <a:pt x="29469" y="29504"/>
                      </a:cubicBezTo>
                      <a:cubicBezTo>
                        <a:pt x="29576" y="29766"/>
                        <a:pt x="29743" y="30004"/>
                        <a:pt x="29945" y="30207"/>
                      </a:cubicBezTo>
                      <a:cubicBezTo>
                        <a:pt x="30570" y="30832"/>
                        <a:pt x="31423" y="31186"/>
                        <a:pt x="32306" y="31186"/>
                      </a:cubicBezTo>
                      <a:cubicBezTo>
                        <a:pt x="32349" y="31186"/>
                        <a:pt x="32391" y="31185"/>
                        <a:pt x="32434" y="31183"/>
                      </a:cubicBezTo>
                      <a:cubicBezTo>
                        <a:pt x="33553" y="31124"/>
                        <a:pt x="34612" y="30612"/>
                        <a:pt x="35339" y="29754"/>
                      </a:cubicBezTo>
                      <a:cubicBezTo>
                        <a:pt x="36279" y="28695"/>
                        <a:pt x="37089" y="26802"/>
                        <a:pt x="36827" y="25218"/>
                      </a:cubicBezTo>
                      <a:cubicBezTo>
                        <a:pt x="36744" y="24647"/>
                        <a:pt x="36541" y="24099"/>
                        <a:pt x="36255" y="23599"/>
                      </a:cubicBezTo>
                      <a:lnTo>
                        <a:pt x="36208" y="23516"/>
                      </a:lnTo>
                      <a:cubicBezTo>
                        <a:pt x="36208" y="23480"/>
                        <a:pt x="36220" y="23456"/>
                        <a:pt x="36232" y="23432"/>
                      </a:cubicBezTo>
                      <a:cubicBezTo>
                        <a:pt x="36672" y="22206"/>
                        <a:pt x="37887" y="20706"/>
                        <a:pt x="38387" y="20587"/>
                      </a:cubicBezTo>
                      <a:cubicBezTo>
                        <a:pt x="38720" y="20789"/>
                        <a:pt x="39125" y="21861"/>
                        <a:pt x="39339" y="22456"/>
                      </a:cubicBezTo>
                      <a:cubicBezTo>
                        <a:pt x="39553" y="23075"/>
                        <a:pt x="39815" y="23670"/>
                        <a:pt x="40137" y="24242"/>
                      </a:cubicBezTo>
                      <a:cubicBezTo>
                        <a:pt x="40161" y="24266"/>
                        <a:pt x="40196" y="24337"/>
                        <a:pt x="40220" y="24385"/>
                      </a:cubicBezTo>
                      <a:cubicBezTo>
                        <a:pt x="40399" y="24766"/>
                        <a:pt x="40649" y="25111"/>
                        <a:pt x="40958" y="25397"/>
                      </a:cubicBezTo>
                      <a:cubicBezTo>
                        <a:pt x="40673" y="25528"/>
                        <a:pt x="40387" y="25682"/>
                        <a:pt x="40125" y="25873"/>
                      </a:cubicBezTo>
                      <a:cubicBezTo>
                        <a:pt x="38827" y="26790"/>
                        <a:pt x="37815" y="28064"/>
                        <a:pt x="37339" y="29362"/>
                      </a:cubicBezTo>
                      <a:cubicBezTo>
                        <a:pt x="37184" y="29802"/>
                        <a:pt x="37077" y="30254"/>
                        <a:pt x="37006" y="30719"/>
                      </a:cubicBezTo>
                      <a:cubicBezTo>
                        <a:pt x="36970" y="31064"/>
                        <a:pt x="36886" y="31409"/>
                        <a:pt x="36744" y="31731"/>
                      </a:cubicBezTo>
                      <a:cubicBezTo>
                        <a:pt x="36458" y="32290"/>
                        <a:pt x="36005" y="32743"/>
                        <a:pt x="35446" y="33041"/>
                      </a:cubicBezTo>
                      <a:cubicBezTo>
                        <a:pt x="35184" y="33172"/>
                        <a:pt x="34922" y="33279"/>
                        <a:pt x="34648" y="33362"/>
                      </a:cubicBezTo>
                      <a:cubicBezTo>
                        <a:pt x="33874" y="33612"/>
                        <a:pt x="33434" y="34445"/>
                        <a:pt x="33684" y="35231"/>
                      </a:cubicBezTo>
                      <a:cubicBezTo>
                        <a:pt x="33877" y="35868"/>
                        <a:pt x="34468" y="36278"/>
                        <a:pt x="35097" y="36278"/>
                      </a:cubicBezTo>
                      <a:cubicBezTo>
                        <a:pt x="35244" y="36278"/>
                        <a:pt x="35394" y="36255"/>
                        <a:pt x="35541" y="36208"/>
                      </a:cubicBezTo>
                      <a:cubicBezTo>
                        <a:pt x="35993" y="36065"/>
                        <a:pt x="36434" y="35886"/>
                        <a:pt x="36851" y="35660"/>
                      </a:cubicBezTo>
                      <a:cubicBezTo>
                        <a:pt x="38553" y="34791"/>
                        <a:pt x="39720" y="33124"/>
                        <a:pt x="39946" y="31219"/>
                      </a:cubicBezTo>
                      <a:cubicBezTo>
                        <a:pt x="39982" y="30945"/>
                        <a:pt x="40042" y="30671"/>
                        <a:pt x="40137" y="30397"/>
                      </a:cubicBezTo>
                      <a:cubicBezTo>
                        <a:pt x="40399" y="29671"/>
                        <a:pt x="41066" y="28861"/>
                        <a:pt x="41851" y="28290"/>
                      </a:cubicBezTo>
                      <a:cubicBezTo>
                        <a:pt x="42066" y="28171"/>
                        <a:pt x="42292" y="28064"/>
                        <a:pt x="42518" y="27968"/>
                      </a:cubicBezTo>
                      <a:cubicBezTo>
                        <a:pt x="43340" y="27623"/>
                        <a:pt x="44876" y="26980"/>
                        <a:pt x="44923" y="25171"/>
                      </a:cubicBezTo>
                      <a:cubicBezTo>
                        <a:pt x="44935" y="24551"/>
                        <a:pt x="44173" y="22718"/>
                        <a:pt x="43530" y="22230"/>
                      </a:cubicBezTo>
                      <a:cubicBezTo>
                        <a:pt x="43259" y="22034"/>
                        <a:pt x="42937" y="21933"/>
                        <a:pt x="42610" y="21933"/>
                      </a:cubicBezTo>
                      <a:cubicBezTo>
                        <a:pt x="42520" y="21933"/>
                        <a:pt x="42429" y="21940"/>
                        <a:pt x="42340" y="21956"/>
                      </a:cubicBezTo>
                      <a:cubicBezTo>
                        <a:pt x="42268" y="21777"/>
                        <a:pt x="42197" y="21599"/>
                        <a:pt x="42137" y="21420"/>
                      </a:cubicBezTo>
                      <a:cubicBezTo>
                        <a:pt x="41637" y="20098"/>
                        <a:pt x="41030" y="18455"/>
                        <a:pt x="39482" y="17824"/>
                      </a:cubicBezTo>
                      <a:cubicBezTo>
                        <a:pt x="39123" y="17681"/>
                        <a:pt x="38745" y="17609"/>
                        <a:pt x="38370" y="17609"/>
                      </a:cubicBezTo>
                      <a:cubicBezTo>
                        <a:pt x="37938" y="17609"/>
                        <a:pt x="37508" y="17704"/>
                        <a:pt x="37113" y="17896"/>
                      </a:cubicBezTo>
                      <a:cubicBezTo>
                        <a:pt x="35101" y="18789"/>
                        <a:pt x="33731" y="21539"/>
                        <a:pt x="33410" y="22432"/>
                      </a:cubicBezTo>
                      <a:cubicBezTo>
                        <a:pt x="32969" y="23670"/>
                        <a:pt x="33291" y="24432"/>
                        <a:pt x="33636" y="25051"/>
                      </a:cubicBezTo>
                      <a:cubicBezTo>
                        <a:pt x="33755" y="25242"/>
                        <a:pt x="33838" y="25468"/>
                        <a:pt x="33874" y="25694"/>
                      </a:cubicBezTo>
                      <a:cubicBezTo>
                        <a:pt x="33958" y="26218"/>
                        <a:pt x="33577" y="27242"/>
                        <a:pt x="33088" y="27802"/>
                      </a:cubicBezTo>
                      <a:cubicBezTo>
                        <a:pt x="32898" y="28028"/>
                        <a:pt x="32624" y="28183"/>
                        <a:pt x="32326" y="28207"/>
                      </a:cubicBezTo>
                      <a:cubicBezTo>
                        <a:pt x="32310" y="28210"/>
                        <a:pt x="32294" y="28211"/>
                        <a:pt x="32278" y="28211"/>
                      </a:cubicBezTo>
                      <a:cubicBezTo>
                        <a:pt x="32235" y="28211"/>
                        <a:pt x="32191" y="28200"/>
                        <a:pt x="32148" y="28183"/>
                      </a:cubicBezTo>
                      <a:cubicBezTo>
                        <a:pt x="31981" y="27468"/>
                        <a:pt x="31505" y="26861"/>
                        <a:pt x="30838" y="26540"/>
                      </a:cubicBezTo>
                      <a:cubicBezTo>
                        <a:pt x="30471" y="26367"/>
                        <a:pt x="30123" y="26302"/>
                        <a:pt x="29805" y="26302"/>
                      </a:cubicBezTo>
                      <a:cubicBezTo>
                        <a:pt x="29114" y="26302"/>
                        <a:pt x="28561" y="26610"/>
                        <a:pt x="28243" y="26790"/>
                      </a:cubicBezTo>
                      <a:cubicBezTo>
                        <a:pt x="28171" y="26825"/>
                        <a:pt x="28064" y="26885"/>
                        <a:pt x="28004" y="26909"/>
                      </a:cubicBezTo>
                      <a:cubicBezTo>
                        <a:pt x="27937" y="26917"/>
                        <a:pt x="27876" y="26926"/>
                        <a:pt x="27812" y="26926"/>
                      </a:cubicBezTo>
                      <a:cubicBezTo>
                        <a:pt x="27785" y="26926"/>
                        <a:pt x="27758" y="26924"/>
                        <a:pt x="27731" y="26921"/>
                      </a:cubicBezTo>
                      <a:cubicBezTo>
                        <a:pt x="27576" y="26492"/>
                        <a:pt x="27766" y="25266"/>
                        <a:pt x="27826" y="24837"/>
                      </a:cubicBezTo>
                      <a:lnTo>
                        <a:pt x="27850" y="24623"/>
                      </a:lnTo>
                      <a:cubicBezTo>
                        <a:pt x="27897" y="24361"/>
                        <a:pt x="28004" y="23563"/>
                        <a:pt x="28100" y="23420"/>
                      </a:cubicBezTo>
                      <a:cubicBezTo>
                        <a:pt x="28195" y="23313"/>
                        <a:pt x="28659" y="23075"/>
                        <a:pt x="29064" y="22861"/>
                      </a:cubicBezTo>
                      <a:lnTo>
                        <a:pt x="29516" y="22635"/>
                      </a:lnTo>
                      <a:cubicBezTo>
                        <a:pt x="31624" y="21527"/>
                        <a:pt x="33029" y="19325"/>
                        <a:pt x="34279" y="17372"/>
                      </a:cubicBezTo>
                      <a:cubicBezTo>
                        <a:pt x="34672" y="16741"/>
                        <a:pt x="35053" y="16146"/>
                        <a:pt x="35434" y="15634"/>
                      </a:cubicBezTo>
                      <a:lnTo>
                        <a:pt x="38791" y="11050"/>
                      </a:lnTo>
                      <a:cubicBezTo>
                        <a:pt x="38851" y="10966"/>
                        <a:pt x="38899" y="10895"/>
                        <a:pt x="38946" y="10824"/>
                      </a:cubicBezTo>
                      <a:lnTo>
                        <a:pt x="39018" y="10835"/>
                      </a:lnTo>
                      <a:cubicBezTo>
                        <a:pt x="39292" y="10907"/>
                        <a:pt x="39601" y="10990"/>
                        <a:pt x="39934" y="11050"/>
                      </a:cubicBezTo>
                      <a:cubicBezTo>
                        <a:pt x="40649" y="11216"/>
                        <a:pt x="42840" y="11705"/>
                        <a:pt x="43125" y="12228"/>
                      </a:cubicBezTo>
                      <a:cubicBezTo>
                        <a:pt x="43232" y="12455"/>
                        <a:pt x="43209" y="13288"/>
                        <a:pt x="43197" y="13776"/>
                      </a:cubicBezTo>
                      <a:cubicBezTo>
                        <a:pt x="43161" y="15122"/>
                        <a:pt x="43113" y="16777"/>
                        <a:pt x="44173" y="17896"/>
                      </a:cubicBezTo>
                      <a:cubicBezTo>
                        <a:pt x="44768" y="18527"/>
                        <a:pt x="45602" y="18860"/>
                        <a:pt x="46626" y="18884"/>
                      </a:cubicBezTo>
                      <a:lnTo>
                        <a:pt x="46697" y="18884"/>
                      </a:lnTo>
                      <a:cubicBezTo>
                        <a:pt x="49388" y="18884"/>
                        <a:pt x="50781" y="15396"/>
                        <a:pt x="51710" y="13074"/>
                      </a:cubicBezTo>
                      <a:cubicBezTo>
                        <a:pt x="51888" y="12633"/>
                        <a:pt x="52055" y="12205"/>
                        <a:pt x="52186" y="11955"/>
                      </a:cubicBezTo>
                      <a:cubicBezTo>
                        <a:pt x="52579" y="11121"/>
                        <a:pt x="52984" y="10288"/>
                        <a:pt x="53389" y="9454"/>
                      </a:cubicBezTo>
                      <a:cubicBezTo>
                        <a:pt x="54174" y="7835"/>
                        <a:pt x="54984" y="6144"/>
                        <a:pt x="55805" y="4513"/>
                      </a:cubicBezTo>
                      <a:cubicBezTo>
                        <a:pt x="56437" y="3251"/>
                        <a:pt x="56663" y="3001"/>
                        <a:pt x="57163" y="3001"/>
                      </a:cubicBezTo>
                      <a:cubicBezTo>
                        <a:pt x="57615" y="3013"/>
                        <a:pt x="58008" y="3323"/>
                        <a:pt x="58103" y="3763"/>
                      </a:cubicBezTo>
                      <a:cubicBezTo>
                        <a:pt x="58234" y="4216"/>
                        <a:pt x="58151" y="4859"/>
                        <a:pt x="58080" y="5549"/>
                      </a:cubicBezTo>
                      <a:cubicBezTo>
                        <a:pt x="57961" y="6502"/>
                        <a:pt x="57841" y="7573"/>
                        <a:pt x="58187" y="8633"/>
                      </a:cubicBezTo>
                      <a:cubicBezTo>
                        <a:pt x="58568" y="9752"/>
                        <a:pt x="59461" y="10776"/>
                        <a:pt x="60258" y="11669"/>
                      </a:cubicBezTo>
                      <a:cubicBezTo>
                        <a:pt x="60556" y="12014"/>
                        <a:pt x="60854" y="12348"/>
                        <a:pt x="61056" y="12609"/>
                      </a:cubicBezTo>
                      <a:cubicBezTo>
                        <a:pt x="61247" y="12883"/>
                        <a:pt x="61437" y="13110"/>
                        <a:pt x="61640" y="13360"/>
                      </a:cubicBezTo>
                      <a:cubicBezTo>
                        <a:pt x="62449" y="14407"/>
                        <a:pt x="63223" y="15407"/>
                        <a:pt x="63497" y="16527"/>
                      </a:cubicBezTo>
                      <a:cubicBezTo>
                        <a:pt x="63521" y="16646"/>
                        <a:pt x="63533" y="16777"/>
                        <a:pt x="63545" y="16896"/>
                      </a:cubicBezTo>
                      <a:cubicBezTo>
                        <a:pt x="63556" y="17670"/>
                        <a:pt x="63914" y="18408"/>
                        <a:pt x="64509" y="18920"/>
                      </a:cubicBezTo>
                      <a:cubicBezTo>
                        <a:pt x="64759" y="19146"/>
                        <a:pt x="65069" y="19313"/>
                        <a:pt x="65402" y="19396"/>
                      </a:cubicBezTo>
                      <a:cubicBezTo>
                        <a:pt x="65271" y="19932"/>
                        <a:pt x="65176" y="20813"/>
                        <a:pt x="65842" y="21658"/>
                      </a:cubicBezTo>
                      <a:cubicBezTo>
                        <a:pt x="66759" y="22825"/>
                        <a:pt x="68640" y="22992"/>
                        <a:pt x="70153" y="23111"/>
                      </a:cubicBezTo>
                      <a:cubicBezTo>
                        <a:pt x="70462" y="23146"/>
                        <a:pt x="70772" y="23170"/>
                        <a:pt x="70962" y="23194"/>
                      </a:cubicBezTo>
                      <a:cubicBezTo>
                        <a:pt x="70926" y="23313"/>
                        <a:pt x="70855" y="23420"/>
                        <a:pt x="70772" y="23504"/>
                      </a:cubicBezTo>
                      <a:cubicBezTo>
                        <a:pt x="70617" y="23623"/>
                        <a:pt x="70450" y="23730"/>
                        <a:pt x="70283" y="23825"/>
                      </a:cubicBezTo>
                      <a:cubicBezTo>
                        <a:pt x="70093" y="23944"/>
                        <a:pt x="69879" y="24075"/>
                        <a:pt x="69688" y="24218"/>
                      </a:cubicBezTo>
                      <a:cubicBezTo>
                        <a:pt x="68759" y="24909"/>
                        <a:pt x="67867" y="25659"/>
                        <a:pt x="67009" y="26385"/>
                      </a:cubicBezTo>
                      <a:cubicBezTo>
                        <a:pt x="66581" y="26730"/>
                        <a:pt x="66152" y="27099"/>
                        <a:pt x="65723" y="27445"/>
                      </a:cubicBezTo>
                      <a:cubicBezTo>
                        <a:pt x="65080" y="27968"/>
                        <a:pt x="64985" y="28921"/>
                        <a:pt x="65521" y="29552"/>
                      </a:cubicBezTo>
                      <a:cubicBezTo>
                        <a:pt x="65878" y="29981"/>
                        <a:pt x="66283" y="30409"/>
                        <a:pt x="66724" y="30862"/>
                      </a:cubicBezTo>
                      <a:cubicBezTo>
                        <a:pt x="67486" y="31636"/>
                        <a:pt x="68331" y="32517"/>
                        <a:pt x="68640" y="33219"/>
                      </a:cubicBezTo>
                      <a:cubicBezTo>
                        <a:pt x="68724" y="33433"/>
                        <a:pt x="68378" y="34195"/>
                        <a:pt x="68176" y="34648"/>
                      </a:cubicBezTo>
                      <a:cubicBezTo>
                        <a:pt x="67962" y="35100"/>
                        <a:pt x="67771" y="35553"/>
                        <a:pt x="67628" y="36029"/>
                      </a:cubicBezTo>
                      <a:cubicBezTo>
                        <a:pt x="67105" y="37720"/>
                        <a:pt x="67235" y="39339"/>
                        <a:pt x="67986" y="40720"/>
                      </a:cubicBezTo>
                      <a:cubicBezTo>
                        <a:pt x="68783" y="42149"/>
                        <a:pt x="70236" y="43220"/>
                        <a:pt x="72081" y="43732"/>
                      </a:cubicBezTo>
                      <a:cubicBezTo>
                        <a:pt x="72224" y="43768"/>
                        <a:pt x="72379" y="43804"/>
                        <a:pt x="72522" y="43828"/>
                      </a:cubicBezTo>
                      <a:cubicBezTo>
                        <a:pt x="72046" y="43875"/>
                        <a:pt x="71534" y="43899"/>
                        <a:pt x="71034" y="43923"/>
                      </a:cubicBezTo>
                      <a:cubicBezTo>
                        <a:pt x="70510" y="43947"/>
                        <a:pt x="69962" y="43970"/>
                        <a:pt x="69450" y="44018"/>
                      </a:cubicBezTo>
                      <a:cubicBezTo>
                        <a:pt x="68938" y="44078"/>
                        <a:pt x="68402" y="44161"/>
                        <a:pt x="67890" y="44244"/>
                      </a:cubicBezTo>
                      <a:cubicBezTo>
                        <a:pt x="67041" y="44370"/>
                        <a:pt x="66182" y="44515"/>
                        <a:pt x="65428" y="44515"/>
                      </a:cubicBezTo>
                      <a:cubicBezTo>
                        <a:pt x="65326" y="44515"/>
                        <a:pt x="65226" y="44512"/>
                        <a:pt x="65128" y="44506"/>
                      </a:cubicBezTo>
                      <a:cubicBezTo>
                        <a:pt x="64461" y="44459"/>
                        <a:pt x="63556" y="44090"/>
                        <a:pt x="62675" y="43720"/>
                      </a:cubicBezTo>
                      <a:cubicBezTo>
                        <a:pt x="61496" y="43234"/>
                        <a:pt x="60195" y="42701"/>
                        <a:pt x="58889" y="42701"/>
                      </a:cubicBezTo>
                      <a:cubicBezTo>
                        <a:pt x="58467" y="42701"/>
                        <a:pt x="58045" y="42756"/>
                        <a:pt x="57627" y="42887"/>
                      </a:cubicBezTo>
                      <a:cubicBezTo>
                        <a:pt x="57008" y="43089"/>
                        <a:pt x="56401" y="43363"/>
                        <a:pt x="55841" y="43685"/>
                      </a:cubicBezTo>
                      <a:cubicBezTo>
                        <a:pt x="55402" y="43926"/>
                        <a:pt x="55157" y="44060"/>
                        <a:pt x="54902" y="44060"/>
                      </a:cubicBezTo>
                      <a:cubicBezTo>
                        <a:pt x="54654" y="44060"/>
                        <a:pt x="54395" y="43931"/>
                        <a:pt x="53936" y="43649"/>
                      </a:cubicBezTo>
                      <a:cubicBezTo>
                        <a:pt x="53426" y="43344"/>
                        <a:pt x="52713" y="42979"/>
                        <a:pt x="51930" y="42979"/>
                      </a:cubicBezTo>
                      <a:cubicBezTo>
                        <a:pt x="51672" y="42979"/>
                        <a:pt x="51407" y="43019"/>
                        <a:pt x="51138" y="43113"/>
                      </a:cubicBezTo>
                      <a:cubicBezTo>
                        <a:pt x="49948" y="43530"/>
                        <a:pt x="49531" y="44673"/>
                        <a:pt x="49126" y="45780"/>
                      </a:cubicBezTo>
                      <a:cubicBezTo>
                        <a:pt x="49078" y="45899"/>
                        <a:pt x="49031" y="46030"/>
                        <a:pt x="48983" y="46161"/>
                      </a:cubicBezTo>
                      <a:cubicBezTo>
                        <a:pt x="48888" y="46411"/>
                        <a:pt x="48769" y="46697"/>
                        <a:pt x="48626" y="46995"/>
                      </a:cubicBezTo>
                      <a:cubicBezTo>
                        <a:pt x="48019" y="48376"/>
                        <a:pt x="47185" y="50281"/>
                        <a:pt x="48007" y="52067"/>
                      </a:cubicBezTo>
                      <a:cubicBezTo>
                        <a:pt x="48126" y="52341"/>
                        <a:pt x="48269" y="52602"/>
                        <a:pt x="48436" y="52853"/>
                      </a:cubicBezTo>
                      <a:cubicBezTo>
                        <a:pt x="48007" y="53150"/>
                        <a:pt x="47209" y="53305"/>
                        <a:pt x="46435" y="53460"/>
                      </a:cubicBezTo>
                      <a:cubicBezTo>
                        <a:pt x="45852" y="53555"/>
                        <a:pt x="45292" y="53698"/>
                        <a:pt x="44733" y="53876"/>
                      </a:cubicBezTo>
                      <a:cubicBezTo>
                        <a:pt x="44316" y="54019"/>
                        <a:pt x="43042" y="54460"/>
                        <a:pt x="42697" y="55674"/>
                      </a:cubicBezTo>
                      <a:cubicBezTo>
                        <a:pt x="42363" y="56901"/>
                        <a:pt x="43149" y="57829"/>
                        <a:pt x="43709" y="58520"/>
                      </a:cubicBezTo>
                      <a:cubicBezTo>
                        <a:pt x="43923" y="58758"/>
                        <a:pt x="44114" y="59020"/>
                        <a:pt x="44268" y="59294"/>
                      </a:cubicBezTo>
                      <a:cubicBezTo>
                        <a:pt x="44411" y="59615"/>
                        <a:pt x="44173" y="60472"/>
                        <a:pt x="43899" y="60758"/>
                      </a:cubicBezTo>
                      <a:cubicBezTo>
                        <a:pt x="43399" y="60413"/>
                        <a:pt x="42840" y="59460"/>
                        <a:pt x="42375" y="58698"/>
                      </a:cubicBezTo>
                      <a:cubicBezTo>
                        <a:pt x="42113" y="58258"/>
                        <a:pt x="41863" y="57841"/>
                        <a:pt x="41601" y="57472"/>
                      </a:cubicBezTo>
                      <a:cubicBezTo>
                        <a:pt x="41470" y="57282"/>
                        <a:pt x="41304" y="57091"/>
                        <a:pt x="41161" y="56901"/>
                      </a:cubicBezTo>
                      <a:cubicBezTo>
                        <a:pt x="40970" y="56686"/>
                        <a:pt x="40804" y="56472"/>
                        <a:pt x="40649" y="56222"/>
                      </a:cubicBezTo>
                      <a:cubicBezTo>
                        <a:pt x="40637" y="56055"/>
                        <a:pt x="40649" y="55889"/>
                        <a:pt x="40661" y="55710"/>
                      </a:cubicBezTo>
                      <a:cubicBezTo>
                        <a:pt x="40708" y="55281"/>
                        <a:pt x="40685" y="54853"/>
                        <a:pt x="40613" y="54436"/>
                      </a:cubicBezTo>
                      <a:cubicBezTo>
                        <a:pt x="40244" y="52495"/>
                        <a:pt x="35672" y="47685"/>
                        <a:pt x="32862" y="47245"/>
                      </a:cubicBezTo>
                      <a:cubicBezTo>
                        <a:pt x="32699" y="47219"/>
                        <a:pt x="32540" y="47206"/>
                        <a:pt x="32384" y="47206"/>
                      </a:cubicBezTo>
                      <a:cubicBezTo>
                        <a:pt x="31456" y="47206"/>
                        <a:pt x="30667" y="47654"/>
                        <a:pt x="30219" y="48459"/>
                      </a:cubicBezTo>
                      <a:cubicBezTo>
                        <a:pt x="29802" y="49233"/>
                        <a:pt x="29921" y="50197"/>
                        <a:pt x="30779" y="52614"/>
                      </a:cubicBezTo>
                      <a:lnTo>
                        <a:pt x="30683" y="52519"/>
                      </a:lnTo>
                      <a:cubicBezTo>
                        <a:pt x="30338" y="52210"/>
                        <a:pt x="30100" y="51686"/>
                        <a:pt x="29838" y="51138"/>
                      </a:cubicBezTo>
                      <a:cubicBezTo>
                        <a:pt x="29516" y="50424"/>
                        <a:pt x="29135" y="49602"/>
                        <a:pt x="28385" y="49066"/>
                      </a:cubicBezTo>
                      <a:cubicBezTo>
                        <a:pt x="27910" y="48727"/>
                        <a:pt x="27367" y="48557"/>
                        <a:pt x="26766" y="48557"/>
                      </a:cubicBezTo>
                      <a:cubicBezTo>
                        <a:pt x="26210" y="48557"/>
                        <a:pt x="25604" y="48703"/>
                        <a:pt x="24956" y="48995"/>
                      </a:cubicBezTo>
                      <a:cubicBezTo>
                        <a:pt x="24802" y="49066"/>
                        <a:pt x="24659" y="49138"/>
                        <a:pt x="24516" y="49197"/>
                      </a:cubicBezTo>
                      <a:cubicBezTo>
                        <a:pt x="23941" y="49465"/>
                        <a:pt x="23678" y="49587"/>
                        <a:pt x="23373" y="49587"/>
                      </a:cubicBezTo>
                      <a:cubicBezTo>
                        <a:pt x="23217" y="49587"/>
                        <a:pt x="23051" y="49555"/>
                        <a:pt x="22825" y="49495"/>
                      </a:cubicBezTo>
                      <a:cubicBezTo>
                        <a:pt x="22100" y="49294"/>
                        <a:pt x="21450" y="49141"/>
                        <a:pt x="20846" y="49141"/>
                      </a:cubicBezTo>
                      <a:cubicBezTo>
                        <a:pt x="19805" y="49141"/>
                        <a:pt x="18903" y="49596"/>
                        <a:pt x="17991" y="51043"/>
                      </a:cubicBezTo>
                      <a:cubicBezTo>
                        <a:pt x="17705" y="51495"/>
                        <a:pt x="17694" y="51495"/>
                        <a:pt x="17182" y="51686"/>
                      </a:cubicBezTo>
                      <a:cubicBezTo>
                        <a:pt x="16801" y="51829"/>
                        <a:pt x="16420" y="51995"/>
                        <a:pt x="16062" y="52174"/>
                      </a:cubicBezTo>
                      <a:cubicBezTo>
                        <a:pt x="14967" y="52722"/>
                        <a:pt x="14217" y="53531"/>
                        <a:pt x="13550" y="54246"/>
                      </a:cubicBezTo>
                      <a:lnTo>
                        <a:pt x="13395" y="54400"/>
                      </a:lnTo>
                      <a:cubicBezTo>
                        <a:pt x="13122" y="54698"/>
                        <a:pt x="12848" y="55031"/>
                        <a:pt x="12562" y="55389"/>
                      </a:cubicBezTo>
                      <a:cubicBezTo>
                        <a:pt x="11848" y="56258"/>
                        <a:pt x="10871" y="57448"/>
                        <a:pt x="10121" y="57448"/>
                      </a:cubicBezTo>
                      <a:lnTo>
                        <a:pt x="10109" y="57448"/>
                      </a:lnTo>
                      <a:cubicBezTo>
                        <a:pt x="9728" y="57436"/>
                        <a:pt x="9347" y="57389"/>
                        <a:pt x="8966" y="57317"/>
                      </a:cubicBezTo>
                      <a:cubicBezTo>
                        <a:pt x="8429" y="57221"/>
                        <a:pt x="7877" y="57164"/>
                        <a:pt x="7321" y="57164"/>
                      </a:cubicBezTo>
                      <a:cubicBezTo>
                        <a:pt x="7187" y="57164"/>
                        <a:pt x="7053" y="57168"/>
                        <a:pt x="6918" y="57174"/>
                      </a:cubicBezTo>
                      <a:cubicBezTo>
                        <a:pt x="6835" y="57180"/>
                        <a:pt x="6755" y="57183"/>
                        <a:pt x="6674" y="57183"/>
                      </a:cubicBezTo>
                      <a:cubicBezTo>
                        <a:pt x="6594" y="57183"/>
                        <a:pt x="6514" y="57180"/>
                        <a:pt x="6430" y="57174"/>
                      </a:cubicBezTo>
                      <a:cubicBezTo>
                        <a:pt x="6383" y="57103"/>
                        <a:pt x="6299" y="57008"/>
                        <a:pt x="6228" y="56913"/>
                      </a:cubicBezTo>
                      <a:cubicBezTo>
                        <a:pt x="6014" y="56615"/>
                        <a:pt x="5775" y="56329"/>
                        <a:pt x="5537" y="56067"/>
                      </a:cubicBezTo>
                      <a:cubicBezTo>
                        <a:pt x="5144" y="55662"/>
                        <a:pt x="4704" y="55293"/>
                        <a:pt x="4240" y="54972"/>
                      </a:cubicBezTo>
                      <a:cubicBezTo>
                        <a:pt x="4037" y="54841"/>
                        <a:pt x="3835" y="54674"/>
                        <a:pt x="3644" y="54507"/>
                      </a:cubicBezTo>
                      <a:cubicBezTo>
                        <a:pt x="3668" y="54400"/>
                        <a:pt x="3692" y="54305"/>
                        <a:pt x="3728" y="54210"/>
                      </a:cubicBezTo>
                      <a:cubicBezTo>
                        <a:pt x="4216" y="52936"/>
                        <a:pt x="4966" y="51614"/>
                        <a:pt x="5692" y="50340"/>
                      </a:cubicBezTo>
                      <a:cubicBezTo>
                        <a:pt x="5966" y="49852"/>
                        <a:pt x="6252" y="49352"/>
                        <a:pt x="6514" y="48852"/>
                      </a:cubicBezTo>
                      <a:cubicBezTo>
                        <a:pt x="6930" y="48066"/>
                        <a:pt x="7228" y="47864"/>
                        <a:pt x="7371" y="47804"/>
                      </a:cubicBezTo>
                      <a:cubicBezTo>
                        <a:pt x="7425" y="47783"/>
                        <a:pt x="7493" y="47773"/>
                        <a:pt x="7572" y="47773"/>
                      </a:cubicBezTo>
                      <a:cubicBezTo>
                        <a:pt x="7809" y="47773"/>
                        <a:pt x="8152" y="47864"/>
                        <a:pt x="8561" y="48042"/>
                      </a:cubicBezTo>
                      <a:cubicBezTo>
                        <a:pt x="9621" y="48519"/>
                        <a:pt x="10693" y="49043"/>
                        <a:pt x="11740" y="49531"/>
                      </a:cubicBezTo>
                      <a:cubicBezTo>
                        <a:pt x="12276" y="49793"/>
                        <a:pt x="12812" y="50055"/>
                        <a:pt x="13360" y="50305"/>
                      </a:cubicBezTo>
                      <a:cubicBezTo>
                        <a:pt x="13568" y="50404"/>
                        <a:pt x="13787" y="50450"/>
                        <a:pt x="14002" y="50450"/>
                      </a:cubicBezTo>
                      <a:cubicBezTo>
                        <a:pt x="14563" y="50450"/>
                        <a:pt x="15099" y="50132"/>
                        <a:pt x="15348" y="49590"/>
                      </a:cubicBezTo>
                      <a:cubicBezTo>
                        <a:pt x="15503" y="49245"/>
                        <a:pt x="15705" y="48864"/>
                        <a:pt x="15931" y="48471"/>
                      </a:cubicBezTo>
                      <a:cubicBezTo>
                        <a:pt x="16420" y="47566"/>
                        <a:pt x="16967" y="46530"/>
                        <a:pt x="17205" y="45471"/>
                      </a:cubicBezTo>
                      <a:cubicBezTo>
                        <a:pt x="17289" y="45054"/>
                        <a:pt x="17313" y="44625"/>
                        <a:pt x="17277" y="44197"/>
                      </a:cubicBezTo>
                      <a:cubicBezTo>
                        <a:pt x="17253" y="44018"/>
                        <a:pt x="17253" y="43828"/>
                        <a:pt x="17277" y="43649"/>
                      </a:cubicBezTo>
                      <a:cubicBezTo>
                        <a:pt x="17444" y="43101"/>
                        <a:pt x="18027" y="42661"/>
                        <a:pt x="18682" y="42149"/>
                      </a:cubicBezTo>
                      <a:lnTo>
                        <a:pt x="18896" y="41970"/>
                      </a:lnTo>
                      <a:cubicBezTo>
                        <a:pt x="20361" y="40803"/>
                        <a:pt x="21908" y="39744"/>
                        <a:pt x="23528" y="38791"/>
                      </a:cubicBezTo>
                      <a:cubicBezTo>
                        <a:pt x="24242" y="38386"/>
                        <a:pt x="24492" y="37482"/>
                        <a:pt x="24087" y="36767"/>
                      </a:cubicBezTo>
                      <a:cubicBezTo>
                        <a:pt x="23815" y="36279"/>
                        <a:pt x="23312" y="36006"/>
                        <a:pt x="22794" y="36006"/>
                      </a:cubicBezTo>
                      <a:cubicBezTo>
                        <a:pt x="22541" y="36006"/>
                        <a:pt x="22285" y="36071"/>
                        <a:pt x="22051" y="36208"/>
                      </a:cubicBezTo>
                      <a:cubicBezTo>
                        <a:pt x="20313" y="37220"/>
                        <a:pt x="18646" y="38375"/>
                        <a:pt x="17063" y="39625"/>
                      </a:cubicBezTo>
                      <a:lnTo>
                        <a:pt x="16860" y="39779"/>
                      </a:lnTo>
                      <a:cubicBezTo>
                        <a:pt x="15967" y="40470"/>
                        <a:pt x="14860" y="41327"/>
                        <a:pt x="14419" y="42804"/>
                      </a:cubicBezTo>
                      <a:cubicBezTo>
                        <a:pt x="14288" y="43316"/>
                        <a:pt x="14241" y="43839"/>
                        <a:pt x="14288" y="44375"/>
                      </a:cubicBezTo>
                      <a:cubicBezTo>
                        <a:pt x="14312" y="44530"/>
                        <a:pt x="14312" y="44685"/>
                        <a:pt x="14288" y="44828"/>
                      </a:cubicBezTo>
                      <a:cubicBezTo>
                        <a:pt x="14157" y="45471"/>
                        <a:pt x="13741" y="46245"/>
                        <a:pt x="13336" y="46995"/>
                      </a:cubicBezTo>
                      <a:lnTo>
                        <a:pt x="13038" y="46840"/>
                      </a:lnTo>
                      <a:cubicBezTo>
                        <a:pt x="11967" y="46328"/>
                        <a:pt x="10871" y="45804"/>
                        <a:pt x="9764" y="45304"/>
                      </a:cubicBezTo>
                      <a:cubicBezTo>
                        <a:pt x="8965" y="44949"/>
                        <a:pt x="8229" y="44771"/>
                        <a:pt x="7553" y="44771"/>
                      </a:cubicBezTo>
                      <a:cubicBezTo>
                        <a:pt x="6053" y="44771"/>
                        <a:pt x="4846" y="45647"/>
                        <a:pt x="3894" y="47411"/>
                      </a:cubicBezTo>
                      <a:cubicBezTo>
                        <a:pt x="3632" y="47876"/>
                        <a:pt x="3370" y="48352"/>
                        <a:pt x="3085" y="48840"/>
                      </a:cubicBezTo>
                      <a:cubicBezTo>
                        <a:pt x="2311" y="50221"/>
                        <a:pt x="1501" y="51638"/>
                        <a:pt x="941" y="53126"/>
                      </a:cubicBezTo>
                      <a:cubicBezTo>
                        <a:pt x="1" y="55579"/>
                        <a:pt x="1620" y="56746"/>
                        <a:pt x="2501" y="57377"/>
                      </a:cubicBezTo>
                      <a:cubicBezTo>
                        <a:pt x="2799" y="57579"/>
                        <a:pt x="3085" y="57805"/>
                        <a:pt x="3347" y="58067"/>
                      </a:cubicBezTo>
                      <a:cubicBezTo>
                        <a:pt x="3525" y="58270"/>
                        <a:pt x="3692" y="58472"/>
                        <a:pt x="3847" y="58687"/>
                      </a:cubicBezTo>
                      <a:cubicBezTo>
                        <a:pt x="4461" y="59510"/>
                        <a:pt x="5076" y="60141"/>
                        <a:pt x="6680" y="60141"/>
                      </a:cubicBezTo>
                      <a:cubicBezTo>
                        <a:pt x="6816" y="60141"/>
                        <a:pt x="6959" y="60136"/>
                        <a:pt x="7109" y="60127"/>
                      </a:cubicBezTo>
                      <a:cubicBezTo>
                        <a:pt x="7166" y="60126"/>
                        <a:pt x="7223" y="60125"/>
                        <a:pt x="7281" y="60125"/>
                      </a:cubicBezTo>
                      <a:cubicBezTo>
                        <a:pt x="7690" y="60125"/>
                        <a:pt x="8105" y="60163"/>
                        <a:pt x="8502" y="60246"/>
                      </a:cubicBezTo>
                      <a:cubicBezTo>
                        <a:pt x="9014" y="60330"/>
                        <a:pt x="9526" y="60389"/>
                        <a:pt x="10038" y="60401"/>
                      </a:cubicBezTo>
                      <a:cubicBezTo>
                        <a:pt x="10072" y="60402"/>
                        <a:pt x="10107" y="60402"/>
                        <a:pt x="10141" y="60402"/>
                      </a:cubicBezTo>
                      <a:cubicBezTo>
                        <a:pt x="12288" y="60402"/>
                        <a:pt x="13770" y="58582"/>
                        <a:pt x="14872" y="57246"/>
                      </a:cubicBezTo>
                      <a:cubicBezTo>
                        <a:pt x="15122" y="56936"/>
                        <a:pt x="15360" y="56639"/>
                        <a:pt x="15574" y="56412"/>
                      </a:cubicBezTo>
                      <a:lnTo>
                        <a:pt x="15729" y="56246"/>
                      </a:lnTo>
                      <a:cubicBezTo>
                        <a:pt x="16301" y="55639"/>
                        <a:pt x="16789" y="55115"/>
                        <a:pt x="17396" y="54805"/>
                      </a:cubicBezTo>
                      <a:cubicBezTo>
                        <a:pt x="17670" y="54674"/>
                        <a:pt x="17956" y="54555"/>
                        <a:pt x="18241" y="54448"/>
                      </a:cubicBezTo>
                      <a:cubicBezTo>
                        <a:pt x="19110" y="54115"/>
                        <a:pt x="19741" y="53805"/>
                        <a:pt x="20503" y="52602"/>
                      </a:cubicBezTo>
                      <a:cubicBezTo>
                        <a:pt x="20611" y="52412"/>
                        <a:pt x="20742" y="52245"/>
                        <a:pt x="20896" y="52079"/>
                      </a:cubicBezTo>
                      <a:cubicBezTo>
                        <a:pt x="21277" y="52138"/>
                        <a:pt x="21658" y="52221"/>
                        <a:pt x="22027" y="52329"/>
                      </a:cubicBezTo>
                      <a:cubicBezTo>
                        <a:pt x="22545" y="52471"/>
                        <a:pt x="22994" y="52531"/>
                        <a:pt x="23399" y="52531"/>
                      </a:cubicBezTo>
                      <a:cubicBezTo>
                        <a:pt x="24345" y="52531"/>
                        <a:pt x="25044" y="52206"/>
                        <a:pt x="25778" y="51864"/>
                      </a:cubicBezTo>
                      <a:lnTo>
                        <a:pt x="26171" y="51686"/>
                      </a:lnTo>
                      <a:cubicBezTo>
                        <a:pt x="26338" y="51602"/>
                        <a:pt x="26516" y="51543"/>
                        <a:pt x="26695" y="51507"/>
                      </a:cubicBezTo>
                      <a:cubicBezTo>
                        <a:pt x="26861" y="51781"/>
                        <a:pt x="27004" y="52067"/>
                        <a:pt x="27123" y="52352"/>
                      </a:cubicBezTo>
                      <a:cubicBezTo>
                        <a:pt x="27457" y="53079"/>
                        <a:pt x="27873" y="53972"/>
                        <a:pt x="28671" y="54698"/>
                      </a:cubicBezTo>
                      <a:cubicBezTo>
                        <a:pt x="28743" y="54758"/>
                        <a:pt x="28957" y="54972"/>
                        <a:pt x="29183" y="55198"/>
                      </a:cubicBezTo>
                      <a:cubicBezTo>
                        <a:pt x="29743" y="55758"/>
                        <a:pt x="30600" y="56603"/>
                        <a:pt x="31386" y="57305"/>
                      </a:cubicBezTo>
                      <a:cubicBezTo>
                        <a:pt x="32385" y="58206"/>
                        <a:pt x="33154" y="58826"/>
                        <a:pt x="33966" y="58826"/>
                      </a:cubicBezTo>
                      <a:cubicBezTo>
                        <a:pt x="34131" y="58826"/>
                        <a:pt x="34298" y="58800"/>
                        <a:pt x="34469" y="58746"/>
                      </a:cubicBezTo>
                      <a:cubicBezTo>
                        <a:pt x="34874" y="58615"/>
                        <a:pt x="35196" y="58329"/>
                        <a:pt x="35374" y="57960"/>
                      </a:cubicBezTo>
                      <a:cubicBezTo>
                        <a:pt x="35720" y="57246"/>
                        <a:pt x="35565" y="56841"/>
                        <a:pt x="34553" y="54210"/>
                      </a:cubicBezTo>
                      <a:cubicBezTo>
                        <a:pt x="34208" y="53281"/>
                        <a:pt x="33577" y="51650"/>
                        <a:pt x="33231" y="50519"/>
                      </a:cubicBezTo>
                      <a:lnTo>
                        <a:pt x="33231" y="50519"/>
                      </a:lnTo>
                      <a:cubicBezTo>
                        <a:pt x="33981" y="50995"/>
                        <a:pt x="34684" y="51543"/>
                        <a:pt x="35315" y="52162"/>
                      </a:cubicBezTo>
                      <a:cubicBezTo>
                        <a:pt x="36720" y="53484"/>
                        <a:pt x="37541" y="54662"/>
                        <a:pt x="37696" y="55008"/>
                      </a:cubicBezTo>
                      <a:cubicBezTo>
                        <a:pt x="37696" y="55174"/>
                        <a:pt x="37696" y="55329"/>
                        <a:pt x="37684" y="55496"/>
                      </a:cubicBezTo>
                      <a:cubicBezTo>
                        <a:pt x="37648" y="55960"/>
                        <a:pt x="37613" y="56543"/>
                        <a:pt x="37827" y="57151"/>
                      </a:cubicBezTo>
                      <a:cubicBezTo>
                        <a:pt x="38041" y="57794"/>
                        <a:pt x="38482" y="58317"/>
                        <a:pt x="38875" y="58794"/>
                      </a:cubicBezTo>
                      <a:cubicBezTo>
                        <a:pt x="38994" y="58937"/>
                        <a:pt x="39113" y="59079"/>
                        <a:pt x="39184" y="59175"/>
                      </a:cubicBezTo>
                      <a:cubicBezTo>
                        <a:pt x="39375" y="59449"/>
                        <a:pt x="39589" y="59818"/>
                        <a:pt x="39827" y="60199"/>
                      </a:cubicBezTo>
                      <a:cubicBezTo>
                        <a:pt x="40470" y="61294"/>
                        <a:pt x="41208" y="62520"/>
                        <a:pt x="42280" y="63235"/>
                      </a:cubicBezTo>
                      <a:cubicBezTo>
                        <a:pt x="42768" y="63568"/>
                        <a:pt x="43352" y="63747"/>
                        <a:pt x="43935" y="63759"/>
                      </a:cubicBezTo>
                      <a:cubicBezTo>
                        <a:pt x="44614" y="63759"/>
                        <a:pt x="45268" y="63509"/>
                        <a:pt x="45769" y="63056"/>
                      </a:cubicBezTo>
                      <a:cubicBezTo>
                        <a:pt x="47114" y="61925"/>
                        <a:pt x="47685" y="59580"/>
                        <a:pt x="47007" y="58044"/>
                      </a:cubicBezTo>
                      <a:cubicBezTo>
                        <a:pt x="46745" y="57520"/>
                        <a:pt x="46411" y="57043"/>
                        <a:pt x="46030" y="56603"/>
                      </a:cubicBezTo>
                      <a:lnTo>
                        <a:pt x="46007" y="56579"/>
                      </a:lnTo>
                      <a:cubicBezTo>
                        <a:pt x="46304" y="56496"/>
                        <a:pt x="46650" y="56424"/>
                        <a:pt x="47007" y="56365"/>
                      </a:cubicBezTo>
                      <a:cubicBezTo>
                        <a:pt x="48138" y="56139"/>
                        <a:pt x="49424" y="55900"/>
                        <a:pt x="50424" y="55055"/>
                      </a:cubicBezTo>
                      <a:cubicBezTo>
                        <a:pt x="52353" y="53448"/>
                        <a:pt x="51412" y="51948"/>
                        <a:pt x="51007" y="51305"/>
                      </a:cubicBezTo>
                      <a:cubicBezTo>
                        <a:pt x="50912" y="51150"/>
                        <a:pt x="50817" y="50983"/>
                        <a:pt x="50733" y="50817"/>
                      </a:cubicBezTo>
                      <a:cubicBezTo>
                        <a:pt x="50471" y="50233"/>
                        <a:pt x="50972" y="49090"/>
                        <a:pt x="51376" y="48161"/>
                      </a:cubicBezTo>
                      <a:cubicBezTo>
                        <a:pt x="51531" y="47840"/>
                        <a:pt x="51662" y="47507"/>
                        <a:pt x="51781" y="47185"/>
                      </a:cubicBezTo>
                      <a:cubicBezTo>
                        <a:pt x="51841" y="47054"/>
                        <a:pt x="51888" y="46911"/>
                        <a:pt x="51936" y="46780"/>
                      </a:cubicBezTo>
                      <a:cubicBezTo>
                        <a:pt x="52019" y="46566"/>
                        <a:pt x="52115" y="46280"/>
                        <a:pt x="52210" y="46078"/>
                      </a:cubicBezTo>
                      <a:cubicBezTo>
                        <a:pt x="52257" y="46102"/>
                        <a:pt x="52329" y="46137"/>
                        <a:pt x="52400" y="46185"/>
                      </a:cubicBezTo>
                      <a:cubicBezTo>
                        <a:pt x="53421" y="46805"/>
                        <a:pt x="54258" y="47024"/>
                        <a:pt x="54968" y="47024"/>
                      </a:cubicBezTo>
                      <a:cubicBezTo>
                        <a:pt x="55922" y="47024"/>
                        <a:pt x="56647" y="46628"/>
                        <a:pt x="57282" y="46280"/>
                      </a:cubicBezTo>
                      <a:cubicBezTo>
                        <a:pt x="57675" y="46054"/>
                        <a:pt x="58103" y="45852"/>
                        <a:pt x="58532" y="45709"/>
                      </a:cubicBezTo>
                      <a:cubicBezTo>
                        <a:pt x="58644" y="45674"/>
                        <a:pt x="58770" y="45658"/>
                        <a:pt x="58908" y="45658"/>
                      </a:cubicBezTo>
                      <a:cubicBezTo>
                        <a:pt x="59620" y="45658"/>
                        <a:pt x="60636" y="46078"/>
                        <a:pt x="61544" y="46447"/>
                      </a:cubicBezTo>
                      <a:cubicBezTo>
                        <a:pt x="62640" y="46899"/>
                        <a:pt x="63795" y="47388"/>
                        <a:pt x="64961" y="47459"/>
                      </a:cubicBezTo>
                      <a:cubicBezTo>
                        <a:pt x="65132" y="47470"/>
                        <a:pt x="65302" y="47474"/>
                        <a:pt x="65473" y="47474"/>
                      </a:cubicBezTo>
                      <a:cubicBezTo>
                        <a:pt x="66454" y="47474"/>
                        <a:pt x="67425" y="47314"/>
                        <a:pt x="68378" y="47161"/>
                      </a:cubicBezTo>
                      <a:cubicBezTo>
                        <a:pt x="68879" y="47078"/>
                        <a:pt x="69343" y="47007"/>
                        <a:pt x="69783" y="46959"/>
                      </a:cubicBezTo>
                      <a:cubicBezTo>
                        <a:pt x="70200" y="46911"/>
                        <a:pt x="70676" y="46887"/>
                        <a:pt x="71188" y="46864"/>
                      </a:cubicBezTo>
                      <a:cubicBezTo>
                        <a:pt x="72319" y="46816"/>
                        <a:pt x="73617" y="46768"/>
                        <a:pt x="74736" y="46387"/>
                      </a:cubicBezTo>
                      <a:cubicBezTo>
                        <a:pt x="75772" y="46042"/>
                        <a:pt x="76510" y="45352"/>
                        <a:pt x="76772" y="44482"/>
                      </a:cubicBezTo>
                      <a:cubicBezTo>
                        <a:pt x="76987" y="43744"/>
                        <a:pt x="76820" y="42935"/>
                        <a:pt x="76272" y="42232"/>
                      </a:cubicBezTo>
                      <a:cubicBezTo>
                        <a:pt x="75534" y="41268"/>
                        <a:pt x="74332" y="41077"/>
                        <a:pt x="73451" y="40946"/>
                      </a:cubicBezTo>
                      <a:cubicBezTo>
                        <a:pt x="73224" y="40911"/>
                        <a:pt x="72998" y="40875"/>
                        <a:pt x="72867" y="40839"/>
                      </a:cubicBezTo>
                      <a:cubicBezTo>
                        <a:pt x="71784" y="40541"/>
                        <a:pt x="70998" y="39994"/>
                        <a:pt x="70593" y="39268"/>
                      </a:cubicBezTo>
                      <a:cubicBezTo>
                        <a:pt x="70236" y="38601"/>
                        <a:pt x="70188" y="37803"/>
                        <a:pt x="70474" y="36886"/>
                      </a:cubicBezTo>
                      <a:cubicBezTo>
                        <a:pt x="70593" y="36541"/>
                        <a:pt x="70724" y="36208"/>
                        <a:pt x="70891" y="35874"/>
                      </a:cubicBezTo>
                      <a:cubicBezTo>
                        <a:pt x="71379" y="34803"/>
                        <a:pt x="71986" y="33457"/>
                        <a:pt x="71379" y="32029"/>
                      </a:cubicBezTo>
                      <a:cubicBezTo>
                        <a:pt x="70855" y="30814"/>
                        <a:pt x="69795" y="29731"/>
                        <a:pt x="68855" y="28766"/>
                      </a:cubicBezTo>
                      <a:lnTo>
                        <a:pt x="68819" y="28730"/>
                      </a:lnTo>
                      <a:lnTo>
                        <a:pt x="68914" y="28659"/>
                      </a:lnTo>
                      <a:cubicBezTo>
                        <a:pt x="69748" y="27968"/>
                        <a:pt x="70605" y="27242"/>
                        <a:pt x="71474" y="26599"/>
                      </a:cubicBezTo>
                      <a:cubicBezTo>
                        <a:pt x="71557" y="26528"/>
                        <a:pt x="71712" y="26444"/>
                        <a:pt x="71855" y="26349"/>
                      </a:cubicBezTo>
                      <a:cubicBezTo>
                        <a:pt x="72212" y="26147"/>
                        <a:pt x="72546" y="25909"/>
                        <a:pt x="72843" y="25635"/>
                      </a:cubicBezTo>
                      <a:cubicBezTo>
                        <a:pt x="73796" y="24694"/>
                        <a:pt x="74201" y="23301"/>
                        <a:pt x="73843" y="22170"/>
                      </a:cubicBezTo>
                      <a:cubicBezTo>
                        <a:pt x="73534" y="21158"/>
                        <a:pt x="72689" y="20456"/>
                        <a:pt x="71534" y="20253"/>
                      </a:cubicBezTo>
                      <a:cubicBezTo>
                        <a:pt x="71212" y="20206"/>
                        <a:pt x="70831" y="20170"/>
                        <a:pt x="70391" y="20134"/>
                      </a:cubicBezTo>
                      <a:cubicBezTo>
                        <a:pt x="69902" y="20087"/>
                        <a:pt x="68879" y="20003"/>
                        <a:pt x="68355" y="19837"/>
                      </a:cubicBezTo>
                      <a:cubicBezTo>
                        <a:pt x="68486" y="19301"/>
                        <a:pt x="68736" y="18241"/>
                        <a:pt x="67867" y="17241"/>
                      </a:cubicBezTo>
                      <a:cubicBezTo>
                        <a:pt x="67521" y="16848"/>
                        <a:pt x="67033" y="16586"/>
                        <a:pt x="66509" y="16527"/>
                      </a:cubicBezTo>
                      <a:cubicBezTo>
                        <a:pt x="66485" y="16288"/>
                        <a:pt x="66450" y="16050"/>
                        <a:pt x="66402" y="15824"/>
                      </a:cubicBezTo>
                      <a:cubicBezTo>
                        <a:pt x="65973" y="14062"/>
                        <a:pt x="64926" y="12705"/>
                        <a:pt x="63985" y="11514"/>
                      </a:cubicBezTo>
                      <a:cubicBezTo>
                        <a:pt x="63806" y="11276"/>
                        <a:pt x="63616" y="11038"/>
                        <a:pt x="63449" y="10800"/>
                      </a:cubicBezTo>
                      <a:cubicBezTo>
                        <a:pt x="63164" y="10443"/>
                        <a:pt x="62854" y="10073"/>
                        <a:pt x="62497" y="9681"/>
                      </a:cubicBezTo>
                      <a:cubicBezTo>
                        <a:pt x="61925" y="9026"/>
                        <a:pt x="61199" y="8216"/>
                        <a:pt x="61020" y="7668"/>
                      </a:cubicBezTo>
                      <a:cubicBezTo>
                        <a:pt x="60866" y="7240"/>
                        <a:pt x="60961" y="6585"/>
                        <a:pt x="61032" y="5882"/>
                      </a:cubicBezTo>
                      <a:cubicBezTo>
                        <a:pt x="61139" y="4978"/>
                        <a:pt x="61270" y="3954"/>
                        <a:pt x="60973" y="2942"/>
                      </a:cubicBezTo>
                      <a:cubicBezTo>
                        <a:pt x="60520" y="1215"/>
                        <a:pt x="58961" y="1"/>
                        <a:pt x="5716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2" name="Google Shape;10746;p43">
                  <a:extLst>
                    <a:ext uri="{FF2B5EF4-FFF2-40B4-BE49-F238E27FC236}">
                      <a16:creationId xmlns:a16="http://schemas.microsoft.com/office/drawing/2014/main" id="{46DD4DB3-FBE9-A0A8-C2DA-47E1CCC00E4F}"/>
                    </a:ext>
                  </a:extLst>
                </p:cNvPr>
                <p:cNvSpPr/>
                <p:nvPr/>
              </p:nvSpPr>
              <p:spPr>
                <a:xfrm>
                  <a:off x="3477200" y="1821350"/>
                  <a:ext cx="78900" cy="7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" h="2984" extrusionOk="0">
                      <a:moveTo>
                        <a:pt x="1618" y="0"/>
                      </a:moveTo>
                      <a:cubicBezTo>
                        <a:pt x="1575" y="0"/>
                        <a:pt x="1532" y="2"/>
                        <a:pt x="1489" y="6"/>
                      </a:cubicBezTo>
                      <a:lnTo>
                        <a:pt x="1465" y="6"/>
                      </a:lnTo>
                      <a:cubicBezTo>
                        <a:pt x="644" y="42"/>
                        <a:pt x="1" y="732"/>
                        <a:pt x="37" y="1554"/>
                      </a:cubicBezTo>
                      <a:cubicBezTo>
                        <a:pt x="71" y="2353"/>
                        <a:pt x="727" y="2984"/>
                        <a:pt x="1519" y="2984"/>
                      </a:cubicBezTo>
                      <a:cubicBezTo>
                        <a:pt x="1541" y="2984"/>
                        <a:pt x="1563" y="2983"/>
                        <a:pt x="1584" y="2982"/>
                      </a:cubicBezTo>
                      <a:lnTo>
                        <a:pt x="1727" y="2982"/>
                      </a:lnTo>
                      <a:cubicBezTo>
                        <a:pt x="2549" y="2911"/>
                        <a:pt x="3156" y="2197"/>
                        <a:pt x="3096" y="1375"/>
                      </a:cubicBezTo>
                      <a:cubicBezTo>
                        <a:pt x="3029" y="597"/>
                        <a:pt x="2384" y="0"/>
                        <a:pt x="161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0747;p43">
                  <a:extLst>
                    <a:ext uri="{FF2B5EF4-FFF2-40B4-BE49-F238E27FC236}">
                      <a16:creationId xmlns:a16="http://schemas.microsoft.com/office/drawing/2014/main" id="{117B3A5D-D53F-DAE6-B2FA-C82ECE6F9CD3}"/>
                    </a:ext>
                  </a:extLst>
                </p:cNvPr>
                <p:cNvSpPr/>
                <p:nvPr/>
              </p:nvSpPr>
              <p:spPr>
                <a:xfrm>
                  <a:off x="3042625" y="1482600"/>
                  <a:ext cx="319125" cy="44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5" h="17866" extrusionOk="0">
                      <a:moveTo>
                        <a:pt x="7406" y="2981"/>
                      </a:moveTo>
                      <a:cubicBezTo>
                        <a:pt x="7961" y="2981"/>
                        <a:pt x="8549" y="3086"/>
                        <a:pt x="8788" y="3293"/>
                      </a:cubicBezTo>
                      <a:cubicBezTo>
                        <a:pt x="8871" y="3519"/>
                        <a:pt x="8645" y="4317"/>
                        <a:pt x="8537" y="4745"/>
                      </a:cubicBezTo>
                      <a:cubicBezTo>
                        <a:pt x="8359" y="5364"/>
                        <a:pt x="8192" y="6007"/>
                        <a:pt x="8204" y="6650"/>
                      </a:cubicBezTo>
                      <a:cubicBezTo>
                        <a:pt x="8228" y="7865"/>
                        <a:pt x="8597" y="9032"/>
                        <a:pt x="8966" y="10163"/>
                      </a:cubicBezTo>
                      <a:cubicBezTo>
                        <a:pt x="9180" y="10770"/>
                        <a:pt x="9359" y="11401"/>
                        <a:pt x="9490" y="12044"/>
                      </a:cubicBezTo>
                      <a:cubicBezTo>
                        <a:pt x="9657" y="12984"/>
                        <a:pt x="9585" y="13651"/>
                        <a:pt x="9252" y="14032"/>
                      </a:cubicBezTo>
                      <a:cubicBezTo>
                        <a:pt x="8633" y="14763"/>
                        <a:pt x="6938" y="14882"/>
                        <a:pt x="5350" y="14882"/>
                      </a:cubicBezTo>
                      <a:cubicBezTo>
                        <a:pt x="4920" y="14882"/>
                        <a:pt x="4499" y="14873"/>
                        <a:pt x="4108" y="14866"/>
                      </a:cubicBezTo>
                      <a:lnTo>
                        <a:pt x="3561" y="14854"/>
                      </a:lnTo>
                      <a:cubicBezTo>
                        <a:pt x="3751" y="14330"/>
                        <a:pt x="3965" y="13818"/>
                        <a:pt x="4227" y="13318"/>
                      </a:cubicBezTo>
                      <a:cubicBezTo>
                        <a:pt x="4323" y="13115"/>
                        <a:pt x="4406" y="12949"/>
                        <a:pt x="4454" y="12818"/>
                      </a:cubicBezTo>
                      <a:cubicBezTo>
                        <a:pt x="4656" y="12341"/>
                        <a:pt x="4882" y="11865"/>
                        <a:pt x="5108" y="11365"/>
                      </a:cubicBezTo>
                      <a:cubicBezTo>
                        <a:pt x="5597" y="10317"/>
                        <a:pt x="6097" y="9234"/>
                        <a:pt x="6442" y="8103"/>
                      </a:cubicBezTo>
                      <a:cubicBezTo>
                        <a:pt x="6799" y="6900"/>
                        <a:pt x="6585" y="5757"/>
                        <a:pt x="6430" y="4841"/>
                      </a:cubicBezTo>
                      <a:cubicBezTo>
                        <a:pt x="6311" y="4198"/>
                        <a:pt x="6204" y="3638"/>
                        <a:pt x="6299" y="3209"/>
                      </a:cubicBezTo>
                      <a:cubicBezTo>
                        <a:pt x="6490" y="3057"/>
                        <a:pt x="6936" y="2981"/>
                        <a:pt x="7406" y="2981"/>
                      </a:cubicBezTo>
                      <a:close/>
                      <a:moveTo>
                        <a:pt x="7460" y="0"/>
                      </a:moveTo>
                      <a:cubicBezTo>
                        <a:pt x="6893" y="0"/>
                        <a:pt x="6345" y="70"/>
                        <a:pt x="5870" y="197"/>
                      </a:cubicBezTo>
                      <a:cubicBezTo>
                        <a:pt x="4608" y="530"/>
                        <a:pt x="3751" y="1281"/>
                        <a:pt x="3454" y="2316"/>
                      </a:cubicBezTo>
                      <a:cubicBezTo>
                        <a:pt x="3132" y="3424"/>
                        <a:pt x="3323" y="4460"/>
                        <a:pt x="3489" y="5376"/>
                      </a:cubicBezTo>
                      <a:cubicBezTo>
                        <a:pt x="3620" y="6103"/>
                        <a:pt x="3739" y="6722"/>
                        <a:pt x="3584" y="7234"/>
                      </a:cubicBezTo>
                      <a:cubicBezTo>
                        <a:pt x="3299" y="8174"/>
                        <a:pt x="2870" y="9115"/>
                        <a:pt x="2406" y="10103"/>
                      </a:cubicBezTo>
                      <a:cubicBezTo>
                        <a:pt x="2168" y="10615"/>
                        <a:pt x="1930" y="11127"/>
                        <a:pt x="1715" y="11651"/>
                      </a:cubicBezTo>
                      <a:cubicBezTo>
                        <a:pt x="1679" y="11710"/>
                        <a:pt x="1608" y="11865"/>
                        <a:pt x="1537" y="12008"/>
                      </a:cubicBezTo>
                      <a:cubicBezTo>
                        <a:pt x="727" y="13687"/>
                        <a:pt x="1" y="15437"/>
                        <a:pt x="822" y="16771"/>
                      </a:cubicBezTo>
                      <a:cubicBezTo>
                        <a:pt x="1072" y="17163"/>
                        <a:pt x="1679" y="17830"/>
                        <a:pt x="2918" y="17830"/>
                      </a:cubicBezTo>
                      <a:cubicBezTo>
                        <a:pt x="3275" y="17830"/>
                        <a:pt x="3644" y="17842"/>
                        <a:pt x="4049" y="17842"/>
                      </a:cubicBezTo>
                      <a:cubicBezTo>
                        <a:pt x="4477" y="17854"/>
                        <a:pt x="4930" y="17866"/>
                        <a:pt x="5382" y="17866"/>
                      </a:cubicBezTo>
                      <a:cubicBezTo>
                        <a:pt x="7645" y="17866"/>
                        <a:pt x="10109" y="17628"/>
                        <a:pt x="11526" y="15973"/>
                      </a:cubicBezTo>
                      <a:cubicBezTo>
                        <a:pt x="12455" y="14877"/>
                        <a:pt x="12764" y="13377"/>
                        <a:pt x="12431" y="11508"/>
                      </a:cubicBezTo>
                      <a:cubicBezTo>
                        <a:pt x="12276" y="10746"/>
                        <a:pt x="12062" y="9984"/>
                        <a:pt x="11800" y="9246"/>
                      </a:cubicBezTo>
                      <a:cubicBezTo>
                        <a:pt x="11490" y="8281"/>
                        <a:pt x="11204" y="7365"/>
                        <a:pt x="11181" y="6591"/>
                      </a:cubicBezTo>
                      <a:cubicBezTo>
                        <a:pt x="11181" y="6376"/>
                        <a:pt x="11312" y="5912"/>
                        <a:pt x="11407" y="5531"/>
                      </a:cubicBezTo>
                      <a:cubicBezTo>
                        <a:pt x="11740" y="4317"/>
                        <a:pt x="12252" y="2471"/>
                        <a:pt x="10847" y="1126"/>
                      </a:cubicBezTo>
                      <a:cubicBezTo>
                        <a:pt x="10022" y="333"/>
                        <a:pt x="8698" y="0"/>
                        <a:pt x="746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9" name="Google Shape;10748;p43">
                <a:extLst>
                  <a:ext uri="{FF2B5EF4-FFF2-40B4-BE49-F238E27FC236}">
                    <a16:creationId xmlns:a16="http://schemas.microsoft.com/office/drawing/2014/main" id="{E70BDFEA-79A7-1E67-9B59-5557CB8DC288}"/>
                  </a:ext>
                </a:extLst>
              </p:cNvPr>
              <p:cNvSpPr/>
              <p:nvPr/>
            </p:nvSpPr>
            <p:spPr>
              <a:xfrm>
                <a:off x="6124114" y="2807350"/>
                <a:ext cx="1886700" cy="1886700"/>
              </a:xfrm>
              <a:prstGeom prst="ellipse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" name="Google Shape;10749;p43">
                <a:extLst>
                  <a:ext uri="{FF2B5EF4-FFF2-40B4-BE49-F238E27FC236}">
                    <a16:creationId xmlns:a16="http://schemas.microsoft.com/office/drawing/2014/main" id="{130FCF78-C139-A942-77E3-D9A252ED4C83}"/>
                  </a:ext>
                </a:extLst>
              </p:cNvPr>
              <p:cNvCxnSpPr/>
              <p:nvPr/>
            </p:nvCxnSpPr>
            <p:spPr>
              <a:xfrm rot="10800000">
                <a:off x="7029825" y="2468125"/>
                <a:ext cx="0" cy="339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4" name="Google Shape;10750;p43">
              <a:extLst>
                <a:ext uri="{FF2B5EF4-FFF2-40B4-BE49-F238E27FC236}">
                  <a16:creationId xmlns:a16="http://schemas.microsoft.com/office/drawing/2014/main" id="{4F9B4CA8-33F1-9230-585E-5850BF09B7E7}"/>
                </a:ext>
              </a:extLst>
            </p:cNvPr>
            <p:cNvGrpSpPr/>
            <p:nvPr/>
          </p:nvGrpSpPr>
          <p:grpSpPr>
            <a:xfrm>
              <a:off x="6260213" y="2930222"/>
              <a:ext cx="1557000" cy="1458344"/>
              <a:chOff x="6260213" y="2930222"/>
              <a:chExt cx="1557000" cy="1458344"/>
            </a:xfrm>
          </p:grpSpPr>
          <p:sp>
            <p:nvSpPr>
              <p:cNvPr id="5" name="Google Shape;10751;p43">
                <a:extLst>
                  <a:ext uri="{FF2B5EF4-FFF2-40B4-BE49-F238E27FC236}">
                    <a16:creationId xmlns:a16="http://schemas.microsoft.com/office/drawing/2014/main" id="{E1EEA58B-ED4D-DF3D-1EC2-3CA86264CEB9}"/>
                  </a:ext>
                </a:extLst>
              </p:cNvPr>
              <p:cNvSpPr txBox="1"/>
              <p:nvPr/>
            </p:nvSpPr>
            <p:spPr>
              <a:xfrm>
                <a:off x="6260213" y="3523066"/>
                <a:ext cx="1541100" cy="86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>
                    <a:latin typeface="Roboto"/>
                    <a:ea typeface="Roboto"/>
                    <a:cs typeface="Roboto"/>
                    <a:sym typeface="Roboto"/>
                  </a:rPr>
                  <a:t>Capability to adopt and efficiently implement membership obligations</a:t>
                </a:r>
                <a:endParaRPr sz="120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" name="Google Shape;10752;p43">
                <a:extLst>
                  <a:ext uri="{FF2B5EF4-FFF2-40B4-BE49-F238E27FC236}">
                    <a16:creationId xmlns:a16="http://schemas.microsoft.com/office/drawing/2014/main" id="{72028DE5-A890-AF90-2E01-DCCF9B7C0F29}"/>
                  </a:ext>
                </a:extLst>
              </p:cNvPr>
              <p:cNvSpPr txBox="1"/>
              <p:nvPr/>
            </p:nvSpPr>
            <p:spPr>
              <a:xfrm>
                <a:off x="6260213" y="2930222"/>
                <a:ext cx="1557000" cy="3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4</a:t>
                </a:r>
                <a:endParaRPr sz="1800" dirty="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89E14CF9-09FA-FE46-AD41-2869BE1AC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56" y="553446"/>
            <a:ext cx="4984954" cy="4036607"/>
          </a:xfrm>
          <a:prstGeom prst="rect">
            <a:avLst/>
          </a:prstGeom>
        </p:spPr>
      </p:pic>
      <p:sp>
        <p:nvSpPr>
          <p:cNvPr id="17" name="Cuadro de texto 1">
            <a:extLst>
              <a:ext uri="{FF2B5EF4-FFF2-40B4-BE49-F238E27FC236}">
                <a16:creationId xmlns:a16="http://schemas.microsoft.com/office/drawing/2014/main" id="{2635D21D-00E6-7D79-11A9-39ACE9D885D8}"/>
              </a:ext>
            </a:extLst>
          </p:cNvPr>
          <p:cNvSpPr txBox="1"/>
          <p:nvPr/>
        </p:nvSpPr>
        <p:spPr>
          <a:xfrm>
            <a:off x="1784556" y="4610331"/>
            <a:ext cx="3227705" cy="14859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900" i="1" kern="10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icty.org </a:t>
            </a:r>
          </a:p>
        </p:txBody>
      </p:sp>
    </p:spTree>
    <p:extLst>
      <p:ext uri="{BB962C8B-B14F-4D97-AF65-F5344CB8AC3E}">
        <p14:creationId xmlns:p14="http://schemas.microsoft.com/office/powerpoint/2010/main" val="56626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ctrTitle"/>
          </p:nvPr>
        </p:nvSpPr>
        <p:spPr>
          <a:xfrm>
            <a:off x="725275" y="3229"/>
            <a:ext cx="4512973" cy="15353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Index</a:t>
            </a:r>
          </a:p>
        </p:txBody>
      </p:sp>
      <p:sp>
        <p:nvSpPr>
          <p:cNvPr id="3" name="Rectángulo: esquina doblada 2">
            <a:extLst>
              <a:ext uri="{FF2B5EF4-FFF2-40B4-BE49-F238E27FC236}">
                <a16:creationId xmlns:a16="http://schemas.microsoft.com/office/drawing/2014/main" id="{160198E9-78CB-F400-885E-53F1C8C596AA}"/>
              </a:ext>
            </a:extLst>
          </p:cNvPr>
          <p:cNvSpPr/>
          <p:nvPr/>
        </p:nvSpPr>
        <p:spPr>
          <a:xfrm>
            <a:off x="850280" y="1359055"/>
            <a:ext cx="1045427" cy="1212695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>
                <a:cs typeface="Arial"/>
              </a:rPr>
              <a:t>1</a:t>
            </a:r>
          </a:p>
        </p:txBody>
      </p:sp>
      <p:sp>
        <p:nvSpPr>
          <p:cNvPr id="5" name="Rectángulo: esquina doblada 4">
            <a:extLst>
              <a:ext uri="{FF2B5EF4-FFF2-40B4-BE49-F238E27FC236}">
                <a16:creationId xmlns:a16="http://schemas.microsoft.com/office/drawing/2014/main" id="{1DBCE4B3-5ACC-2AA5-BE1B-D994D6123202}"/>
              </a:ext>
            </a:extLst>
          </p:cNvPr>
          <p:cNvSpPr/>
          <p:nvPr/>
        </p:nvSpPr>
        <p:spPr>
          <a:xfrm>
            <a:off x="850280" y="3338396"/>
            <a:ext cx="1045427" cy="1212695"/>
          </a:xfrm>
          <a:prstGeom prst="foldedCorner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6600" dirty="0">
                <a:cs typeface="Arial"/>
              </a:rPr>
              <a:t>2</a:t>
            </a:r>
          </a:p>
        </p:txBody>
      </p:sp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5DAAD3DC-73D5-97D5-4AA3-E88EE22A9BFC}"/>
              </a:ext>
            </a:extLst>
          </p:cNvPr>
          <p:cNvSpPr/>
          <p:nvPr/>
        </p:nvSpPr>
        <p:spPr>
          <a:xfrm>
            <a:off x="4718359" y="1359055"/>
            <a:ext cx="1045427" cy="1212695"/>
          </a:xfrm>
          <a:prstGeom prst="foldedCorne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6600" dirty="0">
                <a:cs typeface="Arial"/>
              </a:rPr>
              <a:t>3</a:t>
            </a:r>
          </a:p>
        </p:txBody>
      </p:sp>
      <p:sp>
        <p:nvSpPr>
          <p:cNvPr id="7" name="Rectángulo: esquina doblada 6">
            <a:extLst>
              <a:ext uri="{FF2B5EF4-FFF2-40B4-BE49-F238E27FC236}">
                <a16:creationId xmlns:a16="http://schemas.microsoft.com/office/drawing/2014/main" id="{6543CFCB-94D0-F4CC-09C5-FF13F08DC820}"/>
              </a:ext>
            </a:extLst>
          </p:cNvPr>
          <p:cNvSpPr/>
          <p:nvPr/>
        </p:nvSpPr>
        <p:spPr>
          <a:xfrm>
            <a:off x="4718359" y="3338396"/>
            <a:ext cx="1045427" cy="1212695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6600" dirty="0">
                <a:cs typeface="Arial"/>
              </a:rPr>
              <a:t>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2A5C62-E01C-765B-3DFE-699096CD9F33}"/>
              </a:ext>
            </a:extLst>
          </p:cNvPr>
          <p:cNvSpPr txBox="1"/>
          <p:nvPr/>
        </p:nvSpPr>
        <p:spPr>
          <a:xfrm>
            <a:off x="2146609" y="1505414"/>
            <a:ext cx="210479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 err="1">
                <a:latin typeface="Fira Sans Extra Condensed Mediu"/>
              </a:rPr>
              <a:t>Introduction</a:t>
            </a:r>
            <a:r>
              <a:rPr lang="es-ES" sz="2000" b="1" dirty="0">
                <a:latin typeface="Fira Sans Extra Condensed Mediu"/>
              </a:rPr>
              <a:t>: </a:t>
            </a:r>
            <a:r>
              <a:rPr lang="es-ES" sz="2000" b="1" dirty="0" err="1">
                <a:latin typeface="Fira Sans Extra Condensed Mediu"/>
              </a:rPr>
              <a:t>Consolidation</a:t>
            </a:r>
            <a:r>
              <a:rPr lang="es-ES" sz="2000" b="1" dirty="0">
                <a:latin typeface="Fira Sans Extra Condensed Mediu"/>
              </a:rPr>
              <a:t> </a:t>
            </a:r>
            <a:r>
              <a:rPr lang="es-ES" sz="2000" b="1" dirty="0" err="1">
                <a:latin typeface="Fira Sans Extra Condensed Mediu"/>
              </a:rPr>
              <a:t>of</a:t>
            </a:r>
            <a:r>
              <a:rPr lang="es-ES" sz="2000" b="1" dirty="0">
                <a:latin typeface="Fira Sans Extra Condensed Mediu"/>
              </a:rPr>
              <a:t> Yugoslavia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2E7ED2-0660-6B99-664F-0DE09B26D299}"/>
              </a:ext>
            </a:extLst>
          </p:cNvPr>
          <p:cNvSpPr txBox="1"/>
          <p:nvPr/>
        </p:nvSpPr>
        <p:spPr>
          <a:xfrm>
            <a:off x="2146608" y="3589297"/>
            <a:ext cx="210479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latin typeface="Fira Sans Extra Condensed Mediu"/>
              </a:rPr>
              <a:t>Break up </a:t>
            </a:r>
            <a:r>
              <a:rPr lang="es-ES" sz="2000" b="1" dirty="0" err="1">
                <a:latin typeface="Fira Sans Extra Condensed Mediu"/>
              </a:rPr>
              <a:t>of</a:t>
            </a:r>
            <a:r>
              <a:rPr lang="es-ES" sz="2000" b="1" dirty="0">
                <a:latin typeface="Fira Sans Extra Condensed Mediu"/>
              </a:rPr>
              <a:t> Yugoslavia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7FB7B6D-50D3-2700-B5DC-68BDFE8E2FB6}"/>
              </a:ext>
            </a:extLst>
          </p:cNvPr>
          <p:cNvSpPr txBox="1"/>
          <p:nvPr/>
        </p:nvSpPr>
        <p:spPr>
          <a:xfrm>
            <a:off x="6014687" y="1505413"/>
            <a:ext cx="210479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 err="1">
                <a:latin typeface="Fira Sans Extra Condensed Mediu"/>
              </a:rPr>
              <a:t>Current</a:t>
            </a:r>
            <a:r>
              <a:rPr lang="es-ES" sz="2000" b="1" dirty="0">
                <a:latin typeface="Fira Sans Extra Condensed Mediu"/>
              </a:rPr>
              <a:t> </a:t>
            </a:r>
            <a:r>
              <a:rPr lang="es-ES" sz="2000" b="1" dirty="0" err="1">
                <a:latin typeface="Fira Sans Extra Condensed Mediu"/>
              </a:rPr>
              <a:t>relation</a:t>
            </a:r>
            <a:r>
              <a:rPr lang="es-ES" sz="2000" b="1" dirty="0">
                <a:latin typeface="Fira Sans Extra Condensed Mediu"/>
              </a:rPr>
              <a:t> </a:t>
            </a:r>
            <a:r>
              <a:rPr lang="es-ES" sz="2000" b="1" dirty="0" err="1">
                <a:latin typeface="Fira Sans Extra Condensed Mediu"/>
              </a:rPr>
              <a:t>between</a:t>
            </a:r>
            <a:r>
              <a:rPr lang="es-ES" sz="2000" b="1" dirty="0">
                <a:latin typeface="Fira Sans Extra Condensed Mediu"/>
              </a:rPr>
              <a:t> </a:t>
            </a:r>
            <a:r>
              <a:rPr lang="es-ES" sz="2000" b="1" dirty="0" err="1">
                <a:latin typeface="Fira Sans Extra Condensed Mediu"/>
              </a:rPr>
              <a:t>the</a:t>
            </a:r>
            <a:r>
              <a:rPr lang="es-ES" sz="2000" b="1" dirty="0">
                <a:latin typeface="Fira Sans Extra Condensed Mediu"/>
              </a:rPr>
              <a:t> new </a:t>
            </a:r>
            <a:r>
              <a:rPr lang="es-ES" sz="2000" b="1" dirty="0" err="1">
                <a:latin typeface="Fira Sans Extra Condensed Mediu"/>
              </a:rPr>
              <a:t>nations</a:t>
            </a:r>
            <a:r>
              <a:rPr lang="es-ES" sz="2000" b="1" dirty="0">
                <a:latin typeface="Fira Sans Extra Condensed Mediu"/>
              </a:rPr>
              <a:t> and </a:t>
            </a:r>
            <a:r>
              <a:rPr lang="es-ES" sz="2000" b="1" dirty="0" err="1">
                <a:latin typeface="Fira Sans Extra Condensed Mediu"/>
              </a:rPr>
              <a:t>the</a:t>
            </a:r>
            <a:r>
              <a:rPr lang="es-ES" sz="2000" b="1" dirty="0">
                <a:latin typeface="Fira Sans Extra Condensed Mediu"/>
              </a:rPr>
              <a:t> EU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5C8905-8F29-ADD8-B0F2-64B3F3E8C0C3}"/>
              </a:ext>
            </a:extLst>
          </p:cNvPr>
          <p:cNvSpPr txBox="1"/>
          <p:nvPr/>
        </p:nvSpPr>
        <p:spPr>
          <a:xfrm>
            <a:off x="6014686" y="3791807"/>
            <a:ext cx="210479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 err="1">
                <a:latin typeface="Fira Sans Extra Condensed Mediu"/>
              </a:rPr>
              <a:t>Conclusion</a:t>
            </a:r>
            <a:endParaRPr lang="es-ES" dirty="0" err="1"/>
          </a:p>
        </p:txBody>
      </p:sp>
    </p:spTree>
    <p:extLst>
      <p:ext uri="{BB962C8B-B14F-4D97-AF65-F5344CB8AC3E}">
        <p14:creationId xmlns:p14="http://schemas.microsoft.com/office/powerpoint/2010/main" val="20227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0" name="Google Shape;12340;p46"/>
          <p:cNvSpPr txBox="1">
            <a:spLocks noGrp="1"/>
          </p:cNvSpPr>
          <p:nvPr>
            <p:ph type="title"/>
          </p:nvPr>
        </p:nvSpPr>
        <p:spPr>
          <a:xfrm>
            <a:off x="667737" y="527512"/>
            <a:ext cx="2665398" cy="6892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/>
              <a:t>Slovenia</a:t>
            </a:r>
            <a:endParaRPr sz="4000" dirty="0"/>
          </a:p>
        </p:txBody>
      </p:sp>
      <p:sp>
        <p:nvSpPr>
          <p:cNvPr id="12346" name="Google Shape;12346;p46"/>
          <p:cNvSpPr/>
          <p:nvPr/>
        </p:nvSpPr>
        <p:spPr>
          <a:xfrm rot="5400000" flipH="1">
            <a:off x="2449721" y="2541608"/>
            <a:ext cx="1744800" cy="1744800"/>
          </a:xfrm>
          <a:prstGeom prst="blockArc">
            <a:avLst>
              <a:gd name="adj1" fmla="val 7562664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7" name="Google Shape;12347;p46"/>
          <p:cNvSpPr/>
          <p:nvPr/>
        </p:nvSpPr>
        <p:spPr>
          <a:xfrm rot="-5400000">
            <a:off x="755929" y="2541608"/>
            <a:ext cx="1744800" cy="1744800"/>
          </a:xfrm>
          <a:prstGeom prst="blockArc">
            <a:avLst>
              <a:gd name="adj1" fmla="val 11209363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51" name="Google Shape;12351;p46"/>
          <p:cNvGrpSpPr/>
          <p:nvPr/>
        </p:nvGrpSpPr>
        <p:grpSpPr>
          <a:xfrm>
            <a:off x="2556825" y="3042069"/>
            <a:ext cx="1530600" cy="743866"/>
            <a:chOff x="2556825" y="3042069"/>
            <a:chExt cx="1530600" cy="743866"/>
          </a:xfrm>
        </p:grpSpPr>
        <p:sp>
          <p:nvSpPr>
            <p:cNvPr id="12352" name="Google Shape;12352;p46"/>
            <p:cNvSpPr txBox="1"/>
            <p:nvPr/>
          </p:nvSpPr>
          <p:spPr>
            <a:xfrm>
              <a:off x="2556825" y="3042069"/>
              <a:ext cx="15306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60%</a:t>
              </a:r>
              <a:endParaRPr sz="2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53" name="Google Shape;12353;p46"/>
            <p:cNvSpPr txBox="1"/>
            <p:nvPr/>
          </p:nvSpPr>
          <p:spPr>
            <a:xfrm>
              <a:off x="2656750" y="3430135"/>
              <a:ext cx="13308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Moon is a satellite</a:t>
              </a:r>
              <a:endParaRPr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5965BC3E-5D87-FBD8-DE00-1F2A8C566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542" y="1042394"/>
            <a:ext cx="4818900" cy="2998427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4D3CD32C-AE46-52F3-478F-8CFD56DC3F53}"/>
              </a:ext>
            </a:extLst>
          </p:cNvPr>
          <p:cNvSpPr txBox="1">
            <a:spLocks/>
          </p:cNvSpPr>
          <p:nvPr/>
        </p:nvSpPr>
        <p:spPr>
          <a:xfrm>
            <a:off x="530942" y="1216810"/>
            <a:ext cx="3556483" cy="2709878"/>
          </a:xfrm>
          <a:prstGeom prst="rect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0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Process</a:t>
            </a:r>
            <a:r>
              <a:rPr lang="es-ES" dirty="0"/>
              <a:t> </a:t>
            </a:r>
            <a:r>
              <a:rPr lang="es-ES" dirty="0" err="1"/>
              <a:t>started</a:t>
            </a:r>
            <a:r>
              <a:rPr lang="es-ES" dirty="0"/>
              <a:t> in 1996</a:t>
            </a:r>
          </a:p>
          <a:p>
            <a:pPr algn="l"/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European</a:t>
            </a:r>
            <a:r>
              <a:rPr lang="es-ES" dirty="0"/>
              <a:t> </a:t>
            </a:r>
            <a:r>
              <a:rPr lang="es-ES" dirty="0" err="1"/>
              <a:t>Union</a:t>
            </a:r>
            <a:r>
              <a:rPr lang="es-ES" dirty="0"/>
              <a:t> in May 2004</a:t>
            </a:r>
          </a:p>
          <a:p>
            <a:pPr algn="l"/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Eurozone</a:t>
            </a:r>
            <a:r>
              <a:rPr lang="es-ES" dirty="0"/>
              <a:t> in 2007</a:t>
            </a:r>
          </a:p>
        </p:txBody>
      </p:sp>
    </p:spTree>
    <p:extLst>
      <p:ext uri="{BB962C8B-B14F-4D97-AF65-F5344CB8AC3E}">
        <p14:creationId xmlns:p14="http://schemas.microsoft.com/office/powerpoint/2010/main" val="1860281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0" name="Google Shape;12340;p46"/>
          <p:cNvSpPr txBox="1">
            <a:spLocks noGrp="1"/>
          </p:cNvSpPr>
          <p:nvPr>
            <p:ph type="title"/>
          </p:nvPr>
        </p:nvSpPr>
        <p:spPr>
          <a:xfrm>
            <a:off x="667737" y="527512"/>
            <a:ext cx="2665398" cy="6892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/>
              <a:t>Croatia</a:t>
            </a:r>
            <a:endParaRPr sz="4000" dirty="0"/>
          </a:p>
        </p:txBody>
      </p:sp>
      <p:sp>
        <p:nvSpPr>
          <p:cNvPr id="12346" name="Google Shape;12346;p46"/>
          <p:cNvSpPr/>
          <p:nvPr/>
        </p:nvSpPr>
        <p:spPr>
          <a:xfrm rot="5400000" flipH="1">
            <a:off x="2449721" y="2541608"/>
            <a:ext cx="1744800" cy="1744800"/>
          </a:xfrm>
          <a:prstGeom prst="blockArc">
            <a:avLst>
              <a:gd name="adj1" fmla="val 7562664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7" name="Google Shape;12347;p46"/>
          <p:cNvSpPr/>
          <p:nvPr/>
        </p:nvSpPr>
        <p:spPr>
          <a:xfrm rot="-5400000">
            <a:off x="755929" y="2541608"/>
            <a:ext cx="1744800" cy="1744800"/>
          </a:xfrm>
          <a:prstGeom prst="blockArc">
            <a:avLst>
              <a:gd name="adj1" fmla="val 11209363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51" name="Google Shape;12351;p46"/>
          <p:cNvGrpSpPr/>
          <p:nvPr/>
        </p:nvGrpSpPr>
        <p:grpSpPr>
          <a:xfrm>
            <a:off x="2556825" y="3042069"/>
            <a:ext cx="1530600" cy="743866"/>
            <a:chOff x="2556825" y="3042069"/>
            <a:chExt cx="1530600" cy="743866"/>
          </a:xfrm>
        </p:grpSpPr>
        <p:sp>
          <p:nvSpPr>
            <p:cNvPr id="12352" name="Google Shape;12352;p46"/>
            <p:cNvSpPr txBox="1"/>
            <p:nvPr/>
          </p:nvSpPr>
          <p:spPr>
            <a:xfrm>
              <a:off x="2556825" y="3042069"/>
              <a:ext cx="15306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60%</a:t>
              </a:r>
              <a:endParaRPr sz="2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53" name="Google Shape;12353;p46"/>
            <p:cNvSpPr txBox="1"/>
            <p:nvPr/>
          </p:nvSpPr>
          <p:spPr>
            <a:xfrm>
              <a:off x="2656750" y="3430135"/>
              <a:ext cx="13308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Moon is a satellite</a:t>
              </a:r>
              <a:endParaRPr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" name="Título 2">
            <a:extLst>
              <a:ext uri="{FF2B5EF4-FFF2-40B4-BE49-F238E27FC236}">
                <a16:creationId xmlns:a16="http://schemas.microsoft.com/office/drawing/2014/main" id="{4D3CD32C-AE46-52F3-478F-8CFD56DC3F53}"/>
              </a:ext>
            </a:extLst>
          </p:cNvPr>
          <p:cNvSpPr txBox="1">
            <a:spLocks/>
          </p:cNvSpPr>
          <p:nvPr/>
        </p:nvSpPr>
        <p:spPr>
          <a:xfrm>
            <a:off x="530942" y="1687130"/>
            <a:ext cx="3556483" cy="2709878"/>
          </a:xfrm>
          <a:prstGeom prst="rect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0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/>
              <a:t>More </a:t>
            </a:r>
            <a:r>
              <a:rPr lang="es-ES" dirty="0" err="1"/>
              <a:t>problems</a:t>
            </a:r>
            <a:r>
              <a:rPr lang="es-ES" dirty="0"/>
              <a:t>: </a:t>
            </a:r>
            <a:r>
              <a:rPr lang="es-ES" dirty="0" err="1"/>
              <a:t>distrust</a:t>
            </a:r>
            <a:r>
              <a:rPr lang="es-ES" dirty="0"/>
              <a:t>, </a:t>
            </a:r>
            <a:r>
              <a:rPr lang="es-ES" dirty="0" err="1"/>
              <a:t>economic</a:t>
            </a:r>
            <a:r>
              <a:rPr lang="es-ES" dirty="0"/>
              <a:t> </a:t>
            </a:r>
            <a:r>
              <a:rPr lang="es-ES" dirty="0" err="1"/>
              <a:t>issues</a:t>
            </a:r>
            <a:r>
              <a:rPr lang="es-ES" dirty="0"/>
              <a:t>, etc…</a:t>
            </a:r>
          </a:p>
          <a:p>
            <a:pPr algn="l"/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President</a:t>
            </a:r>
            <a:r>
              <a:rPr lang="es-ES" dirty="0"/>
              <a:t> Franjo Tudjman</a:t>
            </a:r>
          </a:p>
          <a:p>
            <a:pPr algn="l"/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Applied</a:t>
            </a:r>
            <a:r>
              <a:rPr lang="es-ES" dirty="0"/>
              <a:t> 2003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Accession</a:t>
            </a:r>
            <a:r>
              <a:rPr lang="es-ES" dirty="0"/>
              <a:t> </a:t>
            </a:r>
            <a:r>
              <a:rPr lang="es-ES" dirty="0" err="1"/>
              <a:t>negotiations</a:t>
            </a:r>
            <a:r>
              <a:rPr lang="es-ES" dirty="0"/>
              <a:t> in 2005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European</a:t>
            </a:r>
            <a:r>
              <a:rPr lang="es-ES" dirty="0"/>
              <a:t> </a:t>
            </a:r>
            <a:r>
              <a:rPr lang="es-ES" dirty="0" err="1"/>
              <a:t>Union</a:t>
            </a:r>
            <a:r>
              <a:rPr lang="es-ES" dirty="0"/>
              <a:t> in </a:t>
            </a:r>
            <a:r>
              <a:rPr lang="es-ES" dirty="0" err="1"/>
              <a:t>July</a:t>
            </a:r>
            <a:r>
              <a:rPr lang="es-ES" dirty="0"/>
              <a:t> 2013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14FAF44-3557-2191-6C0C-30CCAD5F9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220" y="557146"/>
            <a:ext cx="4058460" cy="40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25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10BBA8-0E28-5657-E0DA-61BFECB84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2" y="333438"/>
            <a:ext cx="6266714" cy="44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44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0" name="Google Shape;12340;p46"/>
          <p:cNvSpPr txBox="1">
            <a:spLocks noGrp="1"/>
          </p:cNvSpPr>
          <p:nvPr>
            <p:ph type="title"/>
          </p:nvPr>
        </p:nvSpPr>
        <p:spPr>
          <a:xfrm>
            <a:off x="667737" y="527512"/>
            <a:ext cx="3556482" cy="6892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/>
              <a:t>North Macedonia</a:t>
            </a:r>
            <a:endParaRPr sz="4000" dirty="0"/>
          </a:p>
        </p:txBody>
      </p:sp>
      <p:sp>
        <p:nvSpPr>
          <p:cNvPr id="12346" name="Google Shape;12346;p46"/>
          <p:cNvSpPr/>
          <p:nvPr/>
        </p:nvSpPr>
        <p:spPr>
          <a:xfrm rot="5400000" flipH="1">
            <a:off x="2449721" y="2541608"/>
            <a:ext cx="1744800" cy="1744800"/>
          </a:xfrm>
          <a:prstGeom prst="blockArc">
            <a:avLst>
              <a:gd name="adj1" fmla="val 7562664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7" name="Google Shape;12347;p46"/>
          <p:cNvSpPr/>
          <p:nvPr/>
        </p:nvSpPr>
        <p:spPr>
          <a:xfrm rot="-5400000">
            <a:off x="755929" y="2541608"/>
            <a:ext cx="1744800" cy="1744800"/>
          </a:xfrm>
          <a:prstGeom prst="blockArc">
            <a:avLst>
              <a:gd name="adj1" fmla="val 11209363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51" name="Google Shape;12351;p46"/>
          <p:cNvGrpSpPr/>
          <p:nvPr/>
        </p:nvGrpSpPr>
        <p:grpSpPr>
          <a:xfrm>
            <a:off x="2556825" y="3042069"/>
            <a:ext cx="1530600" cy="743866"/>
            <a:chOff x="2556825" y="3042069"/>
            <a:chExt cx="1530600" cy="743866"/>
          </a:xfrm>
        </p:grpSpPr>
        <p:sp>
          <p:nvSpPr>
            <p:cNvPr id="12352" name="Google Shape;12352;p46"/>
            <p:cNvSpPr txBox="1"/>
            <p:nvPr/>
          </p:nvSpPr>
          <p:spPr>
            <a:xfrm>
              <a:off x="2556825" y="3042069"/>
              <a:ext cx="15306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60%</a:t>
              </a:r>
              <a:endParaRPr sz="2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53" name="Google Shape;12353;p46"/>
            <p:cNvSpPr txBox="1"/>
            <p:nvPr/>
          </p:nvSpPr>
          <p:spPr>
            <a:xfrm>
              <a:off x="2656750" y="3430135"/>
              <a:ext cx="13308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Moon is a satellite</a:t>
              </a:r>
              <a:endParaRPr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" name="Título 2">
            <a:extLst>
              <a:ext uri="{FF2B5EF4-FFF2-40B4-BE49-F238E27FC236}">
                <a16:creationId xmlns:a16="http://schemas.microsoft.com/office/drawing/2014/main" id="{4D3CD32C-AE46-52F3-478F-8CFD56DC3F53}"/>
              </a:ext>
            </a:extLst>
          </p:cNvPr>
          <p:cNvSpPr txBox="1">
            <a:spLocks/>
          </p:cNvSpPr>
          <p:nvPr/>
        </p:nvSpPr>
        <p:spPr>
          <a:xfrm>
            <a:off x="530942" y="1687130"/>
            <a:ext cx="3905278" cy="2709878"/>
          </a:xfrm>
          <a:prstGeom prst="rect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0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Stabilization</a:t>
            </a:r>
            <a:r>
              <a:rPr lang="es-ES" dirty="0"/>
              <a:t> and </a:t>
            </a:r>
            <a:r>
              <a:rPr lang="es-ES" dirty="0" err="1"/>
              <a:t>Association</a:t>
            </a:r>
            <a:r>
              <a:rPr lang="es-ES" dirty="0"/>
              <a:t> </a:t>
            </a:r>
            <a:r>
              <a:rPr lang="es-ES" dirty="0" err="1"/>
              <a:t>Agreement</a:t>
            </a:r>
            <a:r>
              <a:rPr lang="es-ES" dirty="0"/>
              <a:t> (SAA) in 2005</a:t>
            </a:r>
          </a:p>
          <a:p>
            <a:pPr algn="l"/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/>
              <a:t>Independence </a:t>
            </a:r>
            <a:r>
              <a:rPr lang="es-ES" dirty="0" err="1"/>
              <a:t>without</a:t>
            </a:r>
            <a:r>
              <a:rPr lang="es-ES" dirty="0"/>
              <a:t> </a:t>
            </a:r>
            <a:r>
              <a:rPr lang="es-ES" dirty="0" err="1"/>
              <a:t>violence</a:t>
            </a:r>
            <a:endParaRPr lang="es-ES" dirty="0"/>
          </a:p>
          <a:p>
            <a:pPr algn="l"/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/>
              <a:t>Disputes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Greece</a:t>
            </a: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Accession</a:t>
            </a:r>
            <a:r>
              <a:rPr lang="es-ES" dirty="0"/>
              <a:t> </a:t>
            </a:r>
            <a:r>
              <a:rPr lang="es-ES" dirty="0" err="1"/>
              <a:t>negotiations</a:t>
            </a:r>
            <a:r>
              <a:rPr lang="es-ES" dirty="0"/>
              <a:t> in 2020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Still</a:t>
            </a:r>
            <a:r>
              <a:rPr lang="es-ES" dirty="0"/>
              <a:t> in </a:t>
            </a:r>
            <a:r>
              <a:rPr lang="es-ES" dirty="0" err="1"/>
              <a:t>process</a:t>
            </a:r>
            <a:r>
              <a:rPr lang="es-ES" dirty="0"/>
              <a:t> </a:t>
            </a:r>
            <a:r>
              <a:rPr lang="es-ES" dirty="0" err="1"/>
              <a:t>due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disparities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C976AB-B513-7FE5-2664-6D45E984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220" y="1216810"/>
            <a:ext cx="4309991" cy="33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35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0" name="Google Shape;12340;p46"/>
          <p:cNvSpPr txBox="1">
            <a:spLocks noGrp="1"/>
          </p:cNvSpPr>
          <p:nvPr>
            <p:ph type="title"/>
          </p:nvPr>
        </p:nvSpPr>
        <p:spPr>
          <a:xfrm>
            <a:off x="667737" y="527512"/>
            <a:ext cx="3556482" cy="6892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/>
              <a:t>Serbia</a:t>
            </a:r>
            <a:endParaRPr sz="4000" dirty="0"/>
          </a:p>
        </p:txBody>
      </p:sp>
      <p:sp>
        <p:nvSpPr>
          <p:cNvPr id="12346" name="Google Shape;12346;p46"/>
          <p:cNvSpPr/>
          <p:nvPr/>
        </p:nvSpPr>
        <p:spPr>
          <a:xfrm rot="5400000" flipH="1">
            <a:off x="2449721" y="2541608"/>
            <a:ext cx="1744800" cy="1744800"/>
          </a:xfrm>
          <a:prstGeom prst="blockArc">
            <a:avLst>
              <a:gd name="adj1" fmla="val 7562664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7" name="Google Shape;12347;p46"/>
          <p:cNvSpPr/>
          <p:nvPr/>
        </p:nvSpPr>
        <p:spPr>
          <a:xfrm rot="-5400000">
            <a:off x="755929" y="2541608"/>
            <a:ext cx="1744800" cy="1744800"/>
          </a:xfrm>
          <a:prstGeom prst="blockArc">
            <a:avLst>
              <a:gd name="adj1" fmla="val 11209363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51" name="Google Shape;12351;p46"/>
          <p:cNvGrpSpPr/>
          <p:nvPr/>
        </p:nvGrpSpPr>
        <p:grpSpPr>
          <a:xfrm>
            <a:off x="2556825" y="3042069"/>
            <a:ext cx="1530600" cy="743866"/>
            <a:chOff x="2556825" y="3042069"/>
            <a:chExt cx="1530600" cy="743866"/>
          </a:xfrm>
        </p:grpSpPr>
        <p:sp>
          <p:nvSpPr>
            <p:cNvPr id="12352" name="Google Shape;12352;p46"/>
            <p:cNvSpPr txBox="1"/>
            <p:nvPr/>
          </p:nvSpPr>
          <p:spPr>
            <a:xfrm>
              <a:off x="2556825" y="3042069"/>
              <a:ext cx="15306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60%</a:t>
              </a:r>
              <a:endParaRPr sz="2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53" name="Google Shape;12353;p46"/>
            <p:cNvSpPr txBox="1"/>
            <p:nvPr/>
          </p:nvSpPr>
          <p:spPr>
            <a:xfrm>
              <a:off x="2656750" y="3430135"/>
              <a:ext cx="13308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Moon is a satellite</a:t>
              </a:r>
              <a:endParaRPr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" name="Título 2">
            <a:extLst>
              <a:ext uri="{FF2B5EF4-FFF2-40B4-BE49-F238E27FC236}">
                <a16:creationId xmlns:a16="http://schemas.microsoft.com/office/drawing/2014/main" id="{4D3CD32C-AE46-52F3-478F-8CFD56DC3F53}"/>
              </a:ext>
            </a:extLst>
          </p:cNvPr>
          <p:cNvSpPr txBox="1">
            <a:spLocks/>
          </p:cNvSpPr>
          <p:nvPr/>
        </p:nvSpPr>
        <p:spPr>
          <a:xfrm>
            <a:off x="530942" y="1333168"/>
            <a:ext cx="3905278" cy="2709878"/>
          </a:xfrm>
          <a:prstGeom prst="rect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0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l"/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Tried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keep</a:t>
            </a:r>
            <a:r>
              <a:rPr lang="es-ES" dirty="0"/>
              <a:t> Yugoslavia </a:t>
            </a:r>
            <a:r>
              <a:rPr lang="es-ES" dirty="0" err="1"/>
              <a:t>together</a:t>
            </a:r>
            <a:endParaRPr lang="es-ES" dirty="0"/>
          </a:p>
          <a:p>
            <a:pPr algn="l"/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Opinion</a:t>
            </a:r>
            <a:r>
              <a:rPr lang="es-ES" dirty="0"/>
              <a:t> </a:t>
            </a:r>
            <a:r>
              <a:rPr lang="es-ES" dirty="0" err="1"/>
              <a:t>divided</a:t>
            </a: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Accession</a:t>
            </a:r>
            <a:r>
              <a:rPr lang="es-ES" dirty="0"/>
              <a:t> </a:t>
            </a:r>
            <a:r>
              <a:rPr lang="es-ES" dirty="0" err="1"/>
              <a:t>negotiations</a:t>
            </a:r>
            <a:r>
              <a:rPr lang="es-ES" dirty="0"/>
              <a:t> in 2014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Stabilization</a:t>
            </a:r>
            <a:r>
              <a:rPr lang="es-ES" dirty="0"/>
              <a:t> and </a:t>
            </a:r>
            <a:r>
              <a:rPr lang="es-ES" dirty="0" err="1"/>
              <a:t>Association</a:t>
            </a:r>
            <a:r>
              <a:rPr lang="es-ES" dirty="0"/>
              <a:t> </a:t>
            </a:r>
            <a:r>
              <a:rPr lang="es-ES" dirty="0" err="1"/>
              <a:t>Agreement</a:t>
            </a:r>
            <a:r>
              <a:rPr lang="es-ES" dirty="0"/>
              <a:t> (SAA) in 2012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2EC0EA-CBB3-0FA2-D06C-2812D63100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032"/>
          <a:stretch/>
        </p:blipFill>
        <p:spPr>
          <a:xfrm>
            <a:off x="4721537" y="527512"/>
            <a:ext cx="2851922" cy="43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87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0" name="Google Shape;12340;p46"/>
          <p:cNvSpPr txBox="1">
            <a:spLocks noGrp="1"/>
          </p:cNvSpPr>
          <p:nvPr>
            <p:ph type="title"/>
          </p:nvPr>
        </p:nvSpPr>
        <p:spPr>
          <a:xfrm>
            <a:off x="667737" y="527512"/>
            <a:ext cx="3556482" cy="6892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/>
              <a:t>Kosovo</a:t>
            </a:r>
            <a:endParaRPr sz="4000" dirty="0"/>
          </a:p>
        </p:txBody>
      </p:sp>
      <p:sp>
        <p:nvSpPr>
          <p:cNvPr id="12346" name="Google Shape;12346;p46"/>
          <p:cNvSpPr/>
          <p:nvPr/>
        </p:nvSpPr>
        <p:spPr>
          <a:xfrm rot="5400000" flipH="1">
            <a:off x="2449721" y="2541608"/>
            <a:ext cx="1744800" cy="1744800"/>
          </a:xfrm>
          <a:prstGeom prst="blockArc">
            <a:avLst>
              <a:gd name="adj1" fmla="val 7562664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7" name="Google Shape;12347;p46"/>
          <p:cNvSpPr/>
          <p:nvPr/>
        </p:nvSpPr>
        <p:spPr>
          <a:xfrm rot="-5400000">
            <a:off x="755929" y="2541608"/>
            <a:ext cx="1744800" cy="1744800"/>
          </a:xfrm>
          <a:prstGeom prst="blockArc">
            <a:avLst>
              <a:gd name="adj1" fmla="val 11209363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51" name="Google Shape;12351;p46"/>
          <p:cNvGrpSpPr/>
          <p:nvPr/>
        </p:nvGrpSpPr>
        <p:grpSpPr>
          <a:xfrm>
            <a:off x="2556825" y="3042069"/>
            <a:ext cx="1530600" cy="743866"/>
            <a:chOff x="2556825" y="3042069"/>
            <a:chExt cx="1530600" cy="743866"/>
          </a:xfrm>
        </p:grpSpPr>
        <p:sp>
          <p:nvSpPr>
            <p:cNvPr id="12352" name="Google Shape;12352;p46"/>
            <p:cNvSpPr txBox="1"/>
            <p:nvPr/>
          </p:nvSpPr>
          <p:spPr>
            <a:xfrm>
              <a:off x="2556825" y="3042069"/>
              <a:ext cx="15306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60%</a:t>
              </a:r>
              <a:endParaRPr sz="2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53" name="Google Shape;12353;p46"/>
            <p:cNvSpPr txBox="1"/>
            <p:nvPr/>
          </p:nvSpPr>
          <p:spPr>
            <a:xfrm>
              <a:off x="2656750" y="3430135"/>
              <a:ext cx="13308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Moon is a satellite</a:t>
              </a:r>
              <a:endParaRPr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" name="Título 2">
            <a:extLst>
              <a:ext uri="{FF2B5EF4-FFF2-40B4-BE49-F238E27FC236}">
                <a16:creationId xmlns:a16="http://schemas.microsoft.com/office/drawing/2014/main" id="{4D3CD32C-AE46-52F3-478F-8CFD56DC3F53}"/>
              </a:ext>
            </a:extLst>
          </p:cNvPr>
          <p:cNvSpPr txBox="1">
            <a:spLocks/>
          </p:cNvSpPr>
          <p:nvPr/>
        </p:nvSpPr>
        <p:spPr>
          <a:xfrm>
            <a:off x="530942" y="1333168"/>
            <a:ext cx="3905278" cy="2709878"/>
          </a:xfrm>
          <a:prstGeom prst="rect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0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l"/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/>
              <a:t>Independence in 2008</a:t>
            </a:r>
          </a:p>
          <a:p>
            <a:pPr algn="l"/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/>
              <a:t>SAA in 2015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recognized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Spain</a:t>
            </a:r>
            <a:r>
              <a:rPr lang="es-ES" dirty="0"/>
              <a:t>, </a:t>
            </a:r>
            <a:r>
              <a:rPr lang="es-ES" dirty="0" err="1"/>
              <a:t>Cyprus</a:t>
            </a:r>
            <a:r>
              <a:rPr lang="es-ES" dirty="0"/>
              <a:t>, </a:t>
            </a:r>
            <a:r>
              <a:rPr lang="es-ES" dirty="0" err="1"/>
              <a:t>Greece</a:t>
            </a:r>
            <a:r>
              <a:rPr lang="es-ES" dirty="0"/>
              <a:t>, </a:t>
            </a:r>
            <a:r>
              <a:rPr lang="es-ES" dirty="0" err="1"/>
              <a:t>Slovakia</a:t>
            </a:r>
            <a:r>
              <a:rPr lang="es-ES" dirty="0"/>
              <a:t> and Romania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00973F3-1847-FD18-84BB-D0A2DA6AF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6" t="42939" r="28098" b="20507"/>
          <a:stretch/>
        </p:blipFill>
        <p:spPr bwMode="auto">
          <a:xfrm>
            <a:off x="4913488" y="568276"/>
            <a:ext cx="2413728" cy="4006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4068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0" name="Google Shape;12340;p46"/>
          <p:cNvSpPr txBox="1">
            <a:spLocks noGrp="1"/>
          </p:cNvSpPr>
          <p:nvPr>
            <p:ph type="title"/>
          </p:nvPr>
        </p:nvSpPr>
        <p:spPr>
          <a:xfrm>
            <a:off x="667737" y="527512"/>
            <a:ext cx="3556482" cy="6892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/>
              <a:t>Montenegro</a:t>
            </a:r>
            <a:endParaRPr sz="4000" dirty="0"/>
          </a:p>
        </p:txBody>
      </p:sp>
      <p:sp>
        <p:nvSpPr>
          <p:cNvPr id="12346" name="Google Shape;12346;p46"/>
          <p:cNvSpPr/>
          <p:nvPr/>
        </p:nvSpPr>
        <p:spPr>
          <a:xfrm rot="5400000" flipH="1">
            <a:off x="2449721" y="2541608"/>
            <a:ext cx="1744800" cy="1744800"/>
          </a:xfrm>
          <a:prstGeom prst="blockArc">
            <a:avLst>
              <a:gd name="adj1" fmla="val 7562664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7" name="Google Shape;12347;p46"/>
          <p:cNvSpPr/>
          <p:nvPr/>
        </p:nvSpPr>
        <p:spPr>
          <a:xfrm rot="-5400000">
            <a:off x="755929" y="2541608"/>
            <a:ext cx="1744800" cy="1744800"/>
          </a:xfrm>
          <a:prstGeom prst="blockArc">
            <a:avLst>
              <a:gd name="adj1" fmla="val 11209363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51" name="Google Shape;12351;p46"/>
          <p:cNvGrpSpPr/>
          <p:nvPr/>
        </p:nvGrpSpPr>
        <p:grpSpPr>
          <a:xfrm>
            <a:off x="2556825" y="3042069"/>
            <a:ext cx="1530600" cy="743866"/>
            <a:chOff x="2556825" y="3042069"/>
            <a:chExt cx="1530600" cy="743866"/>
          </a:xfrm>
        </p:grpSpPr>
        <p:sp>
          <p:nvSpPr>
            <p:cNvPr id="12352" name="Google Shape;12352;p46"/>
            <p:cNvSpPr txBox="1"/>
            <p:nvPr/>
          </p:nvSpPr>
          <p:spPr>
            <a:xfrm>
              <a:off x="2556825" y="3042069"/>
              <a:ext cx="15306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60%</a:t>
              </a:r>
              <a:endParaRPr sz="2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53" name="Google Shape;12353;p46"/>
            <p:cNvSpPr txBox="1"/>
            <p:nvPr/>
          </p:nvSpPr>
          <p:spPr>
            <a:xfrm>
              <a:off x="2656750" y="3430135"/>
              <a:ext cx="13308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Moon is a satellite</a:t>
              </a:r>
              <a:endParaRPr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" name="Título 2">
            <a:extLst>
              <a:ext uri="{FF2B5EF4-FFF2-40B4-BE49-F238E27FC236}">
                <a16:creationId xmlns:a16="http://schemas.microsoft.com/office/drawing/2014/main" id="{4D3CD32C-AE46-52F3-478F-8CFD56DC3F53}"/>
              </a:ext>
            </a:extLst>
          </p:cNvPr>
          <p:cNvSpPr txBox="1">
            <a:spLocks/>
          </p:cNvSpPr>
          <p:nvPr/>
        </p:nvSpPr>
        <p:spPr>
          <a:xfrm>
            <a:off x="548090" y="1576530"/>
            <a:ext cx="3905278" cy="2709878"/>
          </a:xfrm>
          <a:prstGeom prst="rect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0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l"/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/>
              <a:t>Independence in 2006</a:t>
            </a:r>
          </a:p>
          <a:p>
            <a:pPr algn="l"/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Applied</a:t>
            </a:r>
            <a:r>
              <a:rPr lang="es-ES" dirty="0"/>
              <a:t> in 2008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Started</a:t>
            </a:r>
            <a:r>
              <a:rPr lang="es-ES" dirty="0"/>
              <a:t> </a:t>
            </a:r>
            <a:r>
              <a:rPr lang="es-ES" dirty="0" err="1"/>
              <a:t>Accession</a:t>
            </a:r>
            <a:r>
              <a:rPr lang="es-ES" dirty="0"/>
              <a:t> </a:t>
            </a:r>
            <a:r>
              <a:rPr lang="es-ES" dirty="0" err="1"/>
              <a:t>Process</a:t>
            </a:r>
            <a:r>
              <a:rPr lang="es-ES" dirty="0"/>
              <a:t> as </a:t>
            </a:r>
            <a:r>
              <a:rPr lang="es-ES" dirty="0" err="1"/>
              <a:t>well</a:t>
            </a: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E0D141-25CA-2ACD-5C42-BD9480CE4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44" t="17962" r="13151" b="21290"/>
          <a:stretch/>
        </p:blipFill>
        <p:spPr>
          <a:xfrm>
            <a:off x="4478093" y="655884"/>
            <a:ext cx="4527116" cy="383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84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0" name="Google Shape;12340;p46"/>
          <p:cNvSpPr txBox="1">
            <a:spLocks noGrp="1"/>
          </p:cNvSpPr>
          <p:nvPr>
            <p:ph type="title"/>
          </p:nvPr>
        </p:nvSpPr>
        <p:spPr>
          <a:xfrm>
            <a:off x="667737" y="527512"/>
            <a:ext cx="4243476" cy="6892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/>
              <a:t>Bosnia-Herzegovina</a:t>
            </a:r>
            <a:endParaRPr sz="4000" dirty="0"/>
          </a:p>
        </p:txBody>
      </p:sp>
      <p:sp>
        <p:nvSpPr>
          <p:cNvPr id="12346" name="Google Shape;12346;p46"/>
          <p:cNvSpPr/>
          <p:nvPr/>
        </p:nvSpPr>
        <p:spPr>
          <a:xfrm rot="5400000" flipH="1">
            <a:off x="2449721" y="2541608"/>
            <a:ext cx="1744800" cy="1744800"/>
          </a:xfrm>
          <a:prstGeom prst="blockArc">
            <a:avLst>
              <a:gd name="adj1" fmla="val 7562664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7" name="Google Shape;12347;p46"/>
          <p:cNvSpPr/>
          <p:nvPr/>
        </p:nvSpPr>
        <p:spPr>
          <a:xfrm rot="-5400000">
            <a:off x="755929" y="2541608"/>
            <a:ext cx="1744800" cy="1744800"/>
          </a:xfrm>
          <a:prstGeom prst="blockArc">
            <a:avLst>
              <a:gd name="adj1" fmla="val 11209363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51" name="Google Shape;12351;p46"/>
          <p:cNvGrpSpPr/>
          <p:nvPr/>
        </p:nvGrpSpPr>
        <p:grpSpPr>
          <a:xfrm>
            <a:off x="2556825" y="3042069"/>
            <a:ext cx="1530600" cy="743866"/>
            <a:chOff x="2556825" y="3042069"/>
            <a:chExt cx="1530600" cy="743866"/>
          </a:xfrm>
        </p:grpSpPr>
        <p:sp>
          <p:nvSpPr>
            <p:cNvPr id="12352" name="Google Shape;12352;p46"/>
            <p:cNvSpPr txBox="1"/>
            <p:nvPr/>
          </p:nvSpPr>
          <p:spPr>
            <a:xfrm>
              <a:off x="2556825" y="3042069"/>
              <a:ext cx="15306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60%</a:t>
              </a:r>
              <a:endParaRPr sz="2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53" name="Google Shape;12353;p46"/>
            <p:cNvSpPr txBox="1"/>
            <p:nvPr/>
          </p:nvSpPr>
          <p:spPr>
            <a:xfrm>
              <a:off x="2656750" y="3430135"/>
              <a:ext cx="13308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Moon is a satellite</a:t>
              </a:r>
              <a:endParaRPr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" name="Título 2">
            <a:extLst>
              <a:ext uri="{FF2B5EF4-FFF2-40B4-BE49-F238E27FC236}">
                <a16:creationId xmlns:a16="http://schemas.microsoft.com/office/drawing/2014/main" id="{4D3CD32C-AE46-52F3-478F-8CFD56DC3F53}"/>
              </a:ext>
            </a:extLst>
          </p:cNvPr>
          <p:cNvSpPr txBox="1">
            <a:spLocks/>
          </p:cNvSpPr>
          <p:nvPr/>
        </p:nvSpPr>
        <p:spPr>
          <a:xfrm>
            <a:off x="548090" y="1576530"/>
            <a:ext cx="3905278" cy="2709878"/>
          </a:xfrm>
          <a:prstGeom prst="rect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0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l"/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/>
              <a:t>SAA in 2008</a:t>
            </a:r>
          </a:p>
          <a:p>
            <a:pPr algn="l"/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err="1"/>
              <a:t>Complex</a:t>
            </a:r>
            <a:r>
              <a:rPr lang="es-ES" dirty="0"/>
              <a:t> </a:t>
            </a:r>
            <a:r>
              <a:rPr lang="es-ES" dirty="0" err="1"/>
              <a:t>political</a:t>
            </a:r>
            <a:r>
              <a:rPr lang="es-ES" dirty="0"/>
              <a:t> </a:t>
            </a:r>
            <a:r>
              <a:rPr lang="es-ES" dirty="0" err="1"/>
              <a:t>system</a:t>
            </a: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/>
              <a:t>A </a:t>
            </a:r>
            <a:r>
              <a:rPr lang="es-ES" dirty="0" err="1"/>
              <a:t>lot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ethnics</a:t>
            </a:r>
            <a:r>
              <a:rPr lang="es-ES" dirty="0"/>
              <a:t> = </a:t>
            </a:r>
            <a:r>
              <a:rPr lang="es-ES" dirty="0" err="1"/>
              <a:t>consensus</a:t>
            </a: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305C5F-C7B1-D3C1-EDF1-CA032E398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212" y="1075161"/>
            <a:ext cx="3684697" cy="359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03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0" name="Google Shape;12340;p46"/>
          <p:cNvSpPr txBox="1">
            <a:spLocks noGrp="1"/>
          </p:cNvSpPr>
          <p:nvPr>
            <p:ph type="title"/>
          </p:nvPr>
        </p:nvSpPr>
        <p:spPr>
          <a:xfrm>
            <a:off x="667736" y="527512"/>
            <a:ext cx="7441283" cy="6892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/>
              <a:t>Why is it different with Ukraine?</a:t>
            </a:r>
            <a:endParaRPr sz="4000" dirty="0"/>
          </a:p>
        </p:txBody>
      </p:sp>
      <p:sp>
        <p:nvSpPr>
          <p:cNvPr id="12347" name="Google Shape;12347;p46"/>
          <p:cNvSpPr/>
          <p:nvPr/>
        </p:nvSpPr>
        <p:spPr>
          <a:xfrm rot="-5400000">
            <a:off x="755929" y="2541608"/>
            <a:ext cx="1744800" cy="1744800"/>
          </a:xfrm>
          <a:prstGeom prst="blockArc">
            <a:avLst>
              <a:gd name="adj1" fmla="val 11209363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51" name="Google Shape;12351;p46"/>
          <p:cNvGrpSpPr/>
          <p:nvPr/>
        </p:nvGrpSpPr>
        <p:grpSpPr>
          <a:xfrm>
            <a:off x="2556825" y="3042069"/>
            <a:ext cx="1530600" cy="743866"/>
            <a:chOff x="2556825" y="3042069"/>
            <a:chExt cx="1530600" cy="743866"/>
          </a:xfrm>
        </p:grpSpPr>
        <p:sp>
          <p:nvSpPr>
            <p:cNvPr id="12352" name="Google Shape;12352;p46"/>
            <p:cNvSpPr txBox="1"/>
            <p:nvPr/>
          </p:nvSpPr>
          <p:spPr>
            <a:xfrm>
              <a:off x="2556825" y="3042069"/>
              <a:ext cx="15306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60%</a:t>
              </a:r>
              <a:endParaRPr sz="26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353" name="Google Shape;12353;p46"/>
            <p:cNvSpPr txBox="1"/>
            <p:nvPr/>
          </p:nvSpPr>
          <p:spPr>
            <a:xfrm>
              <a:off x="2656750" y="3430135"/>
              <a:ext cx="13308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The Moon is a satellite</a:t>
              </a:r>
              <a:endParaRPr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" name="Google Shape;9584;p35">
            <a:extLst>
              <a:ext uri="{FF2B5EF4-FFF2-40B4-BE49-F238E27FC236}">
                <a16:creationId xmlns:a16="http://schemas.microsoft.com/office/drawing/2014/main" id="{A7A9AB12-FD74-F02A-D0C9-800C28226E14}"/>
              </a:ext>
            </a:extLst>
          </p:cNvPr>
          <p:cNvGrpSpPr/>
          <p:nvPr/>
        </p:nvGrpSpPr>
        <p:grpSpPr>
          <a:xfrm>
            <a:off x="755929" y="1566179"/>
            <a:ext cx="6074966" cy="1529368"/>
            <a:chOff x="-3869449" y="3601880"/>
            <a:chExt cx="2576530" cy="530856"/>
          </a:xfrm>
        </p:grpSpPr>
        <p:grpSp>
          <p:nvGrpSpPr>
            <p:cNvPr id="6" name="Google Shape;9585;p35">
              <a:extLst>
                <a:ext uri="{FF2B5EF4-FFF2-40B4-BE49-F238E27FC236}">
                  <a16:creationId xmlns:a16="http://schemas.microsoft.com/office/drawing/2014/main" id="{A4D40B0C-B347-EEBB-EC6D-F6718477024B}"/>
                </a:ext>
              </a:extLst>
            </p:cNvPr>
            <p:cNvGrpSpPr/>
            <p:nvPr/>
          </p:nvGrpSpPr>
          <p:grpSpPr>
            <a:xfrm>
              <a:off x="-3869449" y="3601880"/>
              <a:ext cx="2576530" cy="530856"/>
              <a:chOff x="4579467" y="2316907"/>
              <a:chExt cx="571508" cy="117751"/>
            </a:xfrm>
          </p:grpSpPr>
          <p:grpSp>
            <p:nvGrpSpPr>
              <p:cNvPr id="11" name="Google Shape;9589;p35">
                <a:extLst>
                  <a:ext uri="{FF2B5EF4-FFF2-40B4-BE49-F238E27FC236}">
                    <a16:creationId xmlns:a16="http://schemas.microsoft.com/office/drawing/2014/main" id="{9AF4F321-8513-3F0D-446F-7FCB8BBE6561}"/>
                  </a:ext>
                </a:extLst>
              </p:cNvPr>
              <p:cNvGrpSpPr/>
              <p:nvPr/>
            </p:nvGrpSpPr>
            <p:grpSpPr>
              <a:xfrm>
                <a:off x="4579467" y="2390983"/>
                <a:ext cx="43284" cy="36815"/>
                <a:chOff x="3797175" y="2579475"/>
                <a:chExt cx="38200" cy="34025"/>
              </a:xfrm>
            </p:grpSpPr>
            <p:sp>
              <p:nvSpPr>
                <p:cNvPr id="12289" name="Google Shape;9591;p35">
                  <a:extLst>
                    <a:ext uri="{FF2B5EF4-FFF2-40B4-BE49-F238E27FC236}">
                      <a16:creationId xmlns:a16="http://schemas.microsoft.com/office/drawing/2014/main" id="{BB78B632-D5D0-315C-6C1D-BF7CD02C73DF}"/>
                    </a:ext>
                  </a:extLst>
                </p:cNvPr>
                <p:cNvSpPr/>
                <p:nvPr/>
              </p:nvSpPr>
              <p:spPr>
                <a:xfrm>
                  <a:off x="3797175" y="2609800"/>
                  <a:ext cx="2625" cy="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148" extrusionOk="0">
                      <a:moveTo>
                        <a:pt x="42" y="1"/>
                      </a:moveTo>
                      <a:lnTo>
                        <a:pt x="21" y="43"/>
                      </a:lnTo>
                      <a:lnTo>
                        <a:pt x="0" y="84"/>
                      </a:lnTo>
                      <a:lnTo>
                        <a:pt x="0" y="147"/>
                      </a:lnTo>
                      <a:lnTo>
                        <a:pt x="21" y="147"/>
                      </a:lnTo>
                      <a:lnTo>
                        <a:pt x="42" y="105"/>
                      </a:lnTo>
                      <a:lnTo>
                        <a:pt x="105" y="22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1" name="Google Shape;9593;p35">
                  <a:extLst>
                    <a:ext uri="{FF2B5EF4-FFF2-40B4-BE49-F238E27FC236}">
                      <a16:creationId xmlns:a16="http://schemas.microsoft.com/office/drawing/2014/main" id="{33403F7A-393E-4160-FCC0-E6017145907B}"/>
                    </a:ext>
                  </a:extLst>
                </p:cNvPr>
                <p:cNvSpPr/>
                <p:nvPr/>
              </p:nvSpPr>
              <p:spPr>
                <a:xfrm>
                  <a:off x="3821225" y="2579475"/>
                  <a:ext cx="63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168" extrusionOk="0">
                      <a:moveTo>
                        <a:pt x="189" y="0"/>
                      </a:moveTo>
                      <a:lnTo>
                        <a:pt x="147" y="42"/>
                      </a:lnTo>
                      <a:lnTo>
                        <a:pt x="43" y="84"/>
                      </a:lnTo>
                      <a:lnTo>
                        <a:pt x="1" y="147"/>
                      </a:lnTo>
                      <a:lnTo>
                        <a:pt x="43" y="167"/>
                      </a:lnTo>
                      <a:lnTo>
                        <a:pt x="189" y="147"/>
                      </a:lnTo>
                      <a:lnTo>
                        <a:pt x="252" y="147"/>
                      </a:lnTo>
                      <a:lnTo>
                        <a:pt x="252" y="63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2" name="Google Shape;9594;p35">
                  <a:extLst>
                    <a:ext uri="{FF2B5EF4-FFF2-40B4-BE49-F238E27FC236}">
                      <a16:creationId xmlns:a16="http://schemas.microsoft.com/office/drawing/2014/main" id="{173DC1F9-65F0-67BE-51F7-D47ED4AB93C7}"/>
                    </a:ext>
                  </a:extLst>
                </p:cNvPr>
                <p:cNvSpPr/>
                <p:nvPr/>
              </p:nvSpPr>
              <p:spPr>
                <a:xfrm>
                  <a:off x="3833800" y="2589400"/>
                  <a:ext cx="1575" cy="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64" extrusionOk="0">
                      <a:moveTo>
                        <a:pt x="42" y="1"/>
                      </a:moveTo>
                      <a:lnTo>
                        <a:pt x="0" y="22"/>
                      </a:lnTo>
                      <a:lnTo>
                        <a:pt x="63" y="6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" name="Google Shape;9619;p35">
                <a:extLst>
                  <a:ext uri="{FF2B5EF4-FFF2-40B4-BE49-F238E27FC236}">
                    <a16:creationId xmlns:a16="http://schemas.microsoft.com/office/drawing/2014/main" id="{9E20DC3C-4BCA-388D-AEE5-9A08B63DF497}"/>
                  </a:ext>
                </a:extLst>
              </p:cNvPr>
              <p:cNvSpPr/>
              <p:nvPr/>
            </p:nvSpPr>
            <p:spPr>
              <a:xfrm>
                <a:off x="4735461" y="2376905"/>
                <a:ext cx="29659" cy="3567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319" extrusionOk="0">
                    <a:moveTo>
                      <a:pt x="293" y="0"/>
                    </a:moveTo>
                    <a:lnTo>
                      <a:pt x="210" y="63"/>
                    </a:lnTo>
                    <a:lnTo>
                      <a:pt x="210" y="167"/>
                    </a:lnTo>
                    <a:lnTo>
                      <a:pt x="314" y="209"/>
                    </a:lnTo>
                    <a:lnTo>
                      <a:pt x="356" y="293"/>
                    </a:lnTo>
                    <a:lnTo>
                      <a:pt x="272" y="356"/>
                    </a:lnTo>
                    <a:lnTo>
                      <a:pt x="189" y="356"/>
                    </a:lnTo>
                    <a:lnTo>
                      <a:pt x="147" y="481"/>
                    </a:lnTo>
                    <a:lnTo>
                      <a:pt x="147" y="628"/>
                    </a:lnTo>
                    <a:lnTo>
                      <a:pt x="84" y="732"/>
                    </a:lnTo>
                    <a:lnTo>
                      <a:pt x="0" y="795"/>
                    </a:lnTo>
                    <a:lnTo>
                      <a:pt x="63" y="837"/>
                    </a:lnTo>
                    <a:lnTo>
                      <a:pt x="168" y="879"/>
                    </a:lnTo>
                    <a:lnTo>
                      <a:pt x="377" y="1151"/>
                    </a:lnTo>
                    <a:lnTo>
                      <a:pt x="398" y="1235"/>
                    </a:lnTo>
                    <a:lnTo>
                      <a:pt x="523" y="1318"/>
                    </a:lnTo>
                    <a:lnTo>
                      <a:pt x="523" y="1088"/>
                    </a:lnTo>
                    <a:lnTo>
                      <a:pt x="607" y="921"/>
                    </a:lnTo>
                    <a:lnTo>
                      <a:pt x="733" y="795"/>
                    </a:lnTo>
                    <a:lnTo>
                      <a:pt x="795" y="795"/>
                    </a:lnTo>
                    <a:lnTo>
                      <a:pt x="837" y="900"/>
                    </a:lnTo>
                    <a:lnTo>
                      <a:pt x="942" y="774"/>
                    </a:lnTo>
                    <a:lnTo>
                      <a:pt x="984" y="711"/>
                    </a:lnTo>
                    <a:lnTo>
                      <a:pt x="1046" y="628"/>
                    </a:lnTo>
                    <a:lnTo>
                      <a:pt x="1046" y="502"/>
                    </a:lnTo>
                    <a:lnTo>
                      <a:pt x="900" y="481"/>
                    </a:lnTo>
                    <a:lnTo>
                      <a:pt x="816" y="398"/>
                    </a:lnTo>
                    <a:lnTo>
                      <a:pt x="691" y="398"/>
                    </a:lnTo>
                    <a:lnTo>
                      <a:pt x="628" y="314"/>
                    </a:lnTo>
                    <a:lnTo>
                      <a:pt x="628" y="251"/>
                    </a:lnTo>
                    <a:lnTo>
                      <a:pt x="502" y="105"/>
                    </a:lnTo>
                    <a:lnTo>
                      <a:pt x="502" y="146"/>
                    </a:lnTo>
                    <a:lnTo>
                      <a:pt x="398" y="84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620;p35">
                <a:extLst>
                  <a:ext uri="{FF2B5EF4-FFF2-40B4-BE49-F238E27FC236}">
                    <a16:creationId xmlns:a16="http://schemas.microsoft.com/office/drawing/2014/main" id="{FF55E889-4466-7A6C-D147-96ED46108FB8}"/>
                  </a:ext>
                </a:extLst>
              </p:cNvPr>
              <p:cNvSpPr/>
              <p:nvPr/>
            </p:nvSpPr>
            <p:spPr>
              <a:xfrm>
                <a:off x="4691015" y="2346906"/>
                <a:ext cx="61669" cy="51530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1905" extrusionOk="0">
                    <a:moveTo>
                      <a:pt x="105" y="0"/>
                    </a:moveTo>
                    <a:lnTo>
                      <a:pt x="63" y="42"/>
                    </a:lnTo>
                    <a:lnTo>
                      <a:pt x="63" y="167"/>
                    </a:lnTo>
                    <a:lnTo>
                      <a:pt x="0" y="230"/>
                    </a:lnTo>
                    <a:lnTo>
                      <a:pt x="42" y="314"/>
                    </a:lnTo>
                    <a:lnTo>
                      <a:pt x="84" y="314"/>
                    </a:lnTo>
                    <a:lnTo>
                      <a:pt x="209" y="439"/>
                    </a:lnTo>
                    <a:lnTo>
                      <a:pt x="251" y="544"/>
                    </a:lnTo>
                    <a:lnTo>
                      <a:pt x="314" y="649"/>
                    </a:lnTo>
                    <a:lnTo>
                      <a:pt x="272" y="670"/>
                    </a:lnTo>
                    <a:lnTo>
                      <a:pt x="293" y="753"/>
                    </a:lnTo>
                    <a:lnTo>
                      <a:pt x="774" y="1151"/>
                    </a:lnTo>
                    <a:lnTo>
                      <a:pt x="1151" y="1611"/>
                    </a:lnTo>
                    <a:lnTo>
                      <a:pt x="1109" y="1695"/>
                    </a:lnTo>
                    <a:lnTo>
                      <a:pt x="1193" y="1716"/>
                    </a:lnTo>
                    <a:lnTo>
                      <a:pt x="1402" y="1737"/>
                    </a:lnTo>
                    <a:lnTo>
                      <a:pt x="1465" y="1716"/>
                    </a:lnTo>
                    <a:lnTo>
                      <a:pt x="1569" y="1904"/>
                    </a:lnTo>
                    <a:lnTo>
                      <a:pt x="1653" y="1841"/>
                    </a:lnTo>
                    <a:lnTo>
                      <a:pt x="1716" y="1737"/>
                    </a:lnTo>
                    <a:lnTo>
                      <a:pt x="1716" y="1590"/>
                    </a:lnTo>
                    <a:lnTo>
                      <a:pt x="1758" y="1465"/>
                    </a:lnTo>
                    <a:lnTo>
                      <a:pt x="1841" y="1465"/>
                    </a:lnTo>
                    <a:lnTo>
                      <a:pt x="1925" y="1402"/>
                    </a:lnTo>
                    <a:lnTo>
                      <a:pt x="1883" y="1318"/>
                    </a:lnTo>
                    <a:lnTo>
                      <a:pt x="1779" y="1276"/>
                    </a:lnTo>
                    <a:lnTo>
                      <a:pt x="1779" y="1172"/>
                    </a:lnTo>
                    <a:lnTo>
                      <a:pt x="1862" y="1109"/>
                    </a:lnTo>
                    <a:lnTo>
                      <a:pt x="1967" y="1193"/>
                    </a:lnTo>
                    <a:lnTo>
                      <a:pt x="2071" y="1255"/>
                    </a:lnTo>
                    <a:lnTo>
                      <a:pt x="2134" y="1193"/>
                    </a:lnTo>
                    <a:lnTo>
                      <a:pt x="1988" y="1046"/>
                    </a:lnTo>
                    <a:lnTo>
                      <a:pt x="1988" y="900"/>
                    </a:lnTo>
                    <a:lnTo>
                      <a:pt x="2051" y="879"/>
                    </a:lnTo>
                    <a:lnTo>
                      <a:pt x="2155" y="942"/>
                    </a:lnTo>
                    <a:lnTo>
                      <a:pt x="2176" y="858"/>
                    </a:lnTo>
                    <a:lnTo>
                      <a:pt x="2134" y="795"/>
                    </a:lnTo>
                    <a:lnTo>
                      <a:pt x="2030" y="774"/>
                    </a:lnTo>
                    <a:lnTo>
                      <a:pt x="1862" y="649"/>
                    </a:lnTo>
                    <a:lnTo>
                      <a:pt x="1862" y="565"/>
                    </a:lnTo>
                    <a:lnTo>
                      <a:pt x="1967" y="419"/>
                    </a:lnTo>
                    <a:lnTo>
                      <a:pt x="1988" y="251"/>
                    </a:lnTo>
                    <a:lnTo>
                      <a:pt x="1925" y="251"/>
                    </a:lnTo>
                    <a:lnTo>
                      <a:pt x="1862" y="272"/>
                    </a:lnTo>
                    <a:lnTo>
                      <a:pt x="1820" y="230"/>
                    </a:lnTo>
                    <a:lnTo>
                      <a:pt x="1653" y="230"/>
                    </a:lnTo>
                    <a:lnTo>
                      <a:pt x="1548" y="126"/>
                    </a:lnTo>
                    <a:lnTo>
                      <a:pt x="1465" y="147"/>
                    </a:lnTo>
                    <a:lnTo>
                      <a:pt x="1339" y="105"/>
                    </a:lnTo>
                    <a:lnTo>
                      <a:pt x="1214" y="126"/>
                    </a:lnTo>
                    <a:lnTo>
                      <a:pt x="1193" y="63"/>
                    </a:lnTo>
                    <a:lnTo>
                      <a:pt x="1088" y="126"/>
                    </a:lnTo>
                    <a:lnTo>
                      <a:pt x="942" y="63"/>
                    </a:lnTo>
                    <a:lnTo>
                      <a:pt x="900" y="126"/>
                    </a:lnTo>
                    <a:lnTo>
                      <a:pt x="837" y="21"/>
                    </a:lnTo>
                    <a:lnTo>
                      <a:pt x="732" y="0"/>
                    </a:lnTo>
                    <a:lnTo>
                      <a:pt x="690" y="42"/>
                    </a:lnTo>
                    <a:lnTo>
                      <a:pt x="607" y="0"/>
                    </a:lnTo>
                    <a:lnTo>
                      <a:pt x="565" y="63"/>
                    </a:lnTo>
                    <a:lnTo>
                      <a:pt x="481" y="42"/>
                    </a:lnTo>
                    <a:lnTo>
                      <a:pt x="377" y="63"/>
                    </a:lnTo>
                    <a:lnTo>
                      <a:pt x="377" y="147"/>
                    </a:lnTo>
                    <a:lnTo>
                      <a:pt x="293" y="167"/>
                    </a:lnTo>
                    <a:lnTo>
                      <a:pt x="251" y="105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" name="Google Shape;9621;p35">
                <a:extLst>
                  <a:ext uri="{FF2B5EF4-FFF2-40B4-BE49-F238E27FC236}">
                    <a16:creationId xmlns:a16="http://schemas.microsoft.com/office/drawing/2014/main" id="{94F1D749-D797-A29A-50FE-D6990E71636A}"/>
                  </a:ext>
                </a:extLst>
              </p:cNvPr>
              <p:cNvSpPr/>
              <p:nvPr/>
            </p:nvSpPr>
            <p:spPr>
              <a:xfrm>
                <a:off x="4657219" y="2316907"/>
                <a:ext cx="48043" cy="28889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68" extrusionOk="0">
                    <a:moveTo>
                      <a:pt x="1507" y="0"/>
                    </a:moveTo>
                    <a:lnTo>
                      <a:pt x="1381" y="63"/>
                    </a:lnTo>
                    <a:lnTo>
                      <a:pt x="1130" y="209"/>
                    </a:lnTo>
                    <a:lnTo>
                      <a:pt x="1067" y="188"/>
                    </a:lnTo>
                    <a:lnTo>
                      <a:pt x="984" y="209"/>
                    </a:lnTo>
                    <a:lnTo>
                      <a:pt x="858" y="272"/>
                    </a:lnTo>
                    <a:lnTo>
                      <a:pt x="733" y="272"/>
                    </a:lnTo>
                    <a:lnTo>
                      <a:pt x="607" y="314"/>
                    </a:lnTo>
                    <a:lnTo>
                      <a:pt x="523" y="230"/>
                    </a:lnTo>
                    <a:lnTo>
                      <a:pt x="251" y="230"/>
                    </a:lnTo>
                    <a:lnTo>
                      <a:pt x="147" y="209"/>
                    </a:lnTo>
                    <a:lnTo>
                      <a:pt x="21" y="419"/>
                    </a:lnTo>
                    <a:lnTo>
                      <a:pt x="84" y="502"/>
                    </a:lnTo>
                    <a:lnTo>
                      <a:pt x="0" y="628"/>
                    </a:lnTo>
                    <a:lnTo>
                      <a:pt x="21" y="816"/>
                    </a:lnTo>
                    <a:lnTo>
                      <a:pt x="42" y="816"/>
                    </a:lnTo>
                    <a:lnTo>
                      <a:pt x="147" y="858"/>
                    </a:lnTo>
                    <a:lnTo>
                      <a:pt x="147" y="942"/>
                    </a:lnTo>
                    <a:lnTo>
                      <a:pt x="42" y="963"/>
                    </a:lnTo>
                    <a:lnTo>
                      <a:pt x="42" y="1067"/>
                    </a:lnTo>
                    <a:lnTo>
                      <a:pt x="251" y="1067"/>
                    </a:lnTo>
                    <a:lnTo>
                      <a:pt x="398" y="963"/>
                    </a:lnTo>
                    <a:lnTo>
                      <a:pt x="523" y="921"/>
                    </a:lnTo>
                    <a:lnTo>
                      <a:pt x="733" y="1025"/>
                    </a:lnTo>
                    <a:lnTo>
                      <a:pt x="858" y="1025"/>
                    </a:lnTo>
                    <a:lnTo>
                      <a:pt x="879" y="816"/>
                    </a:lnTo>
                    <a:lnTo>
                      <a:pt x="1067" y="732"/>
                    </a:lnTo>
                    <a:lnTo>
                      <a:pt x="1088" y="586"/>
                    </a:lnTo>
                    <a:lnTo>
                      <a:pt x="1444" y="398"/>
                    </a:lnTo>
                    <a:lnTo>
                      <a:pt x="1695" y="398"/>
                    </a:lnTo>
                    <a:lnTo>
                      <a:pt x="1674" y="188"/>
                    </a:lnTo>
                    <a:lnTo>
                      <a:pt x="1507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2" name="Google Shape;9637;p35">
                <a:extLst>
                  <a:ext uri="{FF2B5EF4-FFF2-40B4-BE49-F238E27FC236}">
                    <a16:creationId xmlns:a16="http://schemas.microsoft.com/office/drawing/2014/main" id="{339E0B4B-CE04-6896-CABA-EAA06D80BBFE}"/>
                  </a:ext>
                </a:extLst>
              </p:cNvPr>
              <p:cNvGrpSpPr/>
              <p:nvPr/>
            </p:nvGrpSpPr>
            <p:grpSpPr>
              <a:xfrm>
                <a:off x="4658341" y="2327015"/>
                <a:ext cx="88920" cy="65677"/>
                <a:chOff x="3866750" y="2520350"/>
                <a:chExt cx="78475" cy="60700"/>
              </a:xfrm>
            </p:grpSpPr>
            <p:sp>
              <p:nvSpPr>
                <p:cNvPr id="49" name="Google Shape;9638;p35">
                  <a:extLst>
                    <a:ext uri="{FF2B5EF4-FFF2-40B4-BE49-F238E27FC236}">
                      <a16:creationId xmlns:a16="http://schemas.microsoft.com/office/drawing/2014/main" id="{B355933D-BD72-A96F-8CCE-0632B309FFC9}"/>
                    </a:ext>
                  </a:extLst>
                </p:cNvPr>
                <p:cNvSpPr/>
                <p:nvPr/>
              </p:nvSpPr>
              <p:spPr>
                <a:xfrm>
                  <a:off x="3877200" y="2546500"/>
                  <a:ext cx="4725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252" extrusionOk="0">
                      <a:moveTo>
                        <a:pt x="1" y="1"/>
                      </a:moveTo>
                      <a:lnTo>
                        <a:pt x="84" y="126"/>
                      </a:lnTo>
                      <a:lnTo>
                        <a:pt x="63" y="147"/>
                      </a:lnTo>
                      <a:lnTo>
                        <a:pt x="168" y="252"/>
                      </a:lnTo>
                      <a:lnTo>
                        <a:pt x="189" y="252"/>
                      </a:lnTo>
                      <a:lnTo>
                        <a:pt x="168" y="10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9639;p35">
                  <a:extLst>
                    <a:ext uri="{FF2B5EF4-FFF2-40B4-BE49-F238E27FC236}">
                      <a16:creationId xmlns:a16="http://schemas.microsoft.com/office/drawing/2014/main" id="{C22C89F0-80F5-8976-250A-9F7820B6D4BD}"/>
                    </a:ext>
                  </a:extLst>
                </p:cNvPr>
                <p:cNvSpPr/>
                <p:nvPr/>
              </p:nvSpPr>
              <p:spPr>
                <a:xfrm>
                  <a:off x="3882425" y="2554350"/>
                  <a:ext cx="265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127" extrusionOk="0">
                      <a:moveTo>
                        <a:pt x="1" y="1"/>
                      </a:moveTo>
                      <a:lnTo>
                        <a:pt x="106" y="126"/>
                      </a:lnTo>
                      <a:lnTo>
                        <a:pt x="85" y="43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9640;p35">
                  <a:extLst>
                    <a:ext uri="{FF2B5EF4-FFF2-40B4-BE49-F238E27FC236}">
                      <a16:creationId xmlns:a16="http://schemas.microsoft.com/office/drawing/2014/main" id="{989AA417-1E0A-7A39-EEF6-445EE4434FA3}"/>
                    </a:ext>
                  </a:extLst>
                </p:cNvPr>
                <p:cNvSpPr/>
                <p:nvPr/>
              </p:nvSpPr>
              <p:spPr>
                <a:xfrm>
                  <a:off x="3866750" y="2520350"/>
                  <a:ext cx="78475" cy="6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9" h="2428" extrusionOk="0">
                      <a:moveTo>
                        <a:pt x="1653" y="1"/>
                      </a:moveTo>
                      <a:lnTo>
                        <a:pt x="1653" y="22"/>
                      </a:lnTo>
                      <a:lnTo>
                        <a:pt x="1402" y="22"/>
                      </a:lnTo>
                      <a:lnTo>
                        <a:pt x="1046" y="210"/>
                      </a:lnTo>
                      <a:lnTo>
                        <a:pt x="1025" y="356"/>
                      </a:lnTo>
                      <a:lnTo>
                        <a:pt x="837" y="440"/>
                      </a:lnTo>
                      <a:lnTo>
                        <a:pt x="816" y="649"/>
                      </a:lnTo>
                      <a:lnTo>
                        <a:pt x="691" y="649"/>
                      </a:lnTo>
                      <a:lnTo>
                        <a:pt x="481" y="545"/>
                      </a:lnTo>
                      <a:lnTo>
                        <a:pt x="356" y="587"/>
                      </a:lnTo>
                      <a:lnTo>
                        <a:pt x="209" y="691"/>
                      </a:lnTo>
                      <a:lnTo>
                        <a:pt x="0" y="691"/>
                      </a:lnTo>
                      <a:lnTo>
                        <a:pt x="0" y="733"/>
                      </a:lnTo>
                      <a:lnTo>
                        <a:pt x="42" y="942"/>
                      </a:lnTo>
                      <a:lnTo>
                        <a:pt x="168" y="1068"/>
                      </a:lnTo>
                      <a:lnTo>
                        <a:pt x="168" y="1110"/>
                      </a:lnTo>
                      <a:lnTo>
                        <a:pt x="209" y="1152"/>
                      </a:lnTo>
                      <a:lnTo>
                        <a:pt x="356" y="942"/>
                      </a:lnTo>
                      <a:lnTo>
                        <a:pt x="377" y="796"/>
                      </a:lnTo>
                      <a:lnTo>
                        <a:pt x="461" y="691"/>
                      </a:lnTo>
                      <a:lnTo>
                        <a:pt x="607" y="691"/>
                      </a:lnTo>
                      <a:lnTo>
                        <a:pt x="628" y="796"/>
                      </a:lnTo>
                      <a:lnTo>
                        <a:pt x="733" y="900"/>
                      </a:lnTo>
                      <a:lnTo>
                        <a:pt x="774" y="1068"/>
                      </a:lnTo>
                      <a:lnTo>
                        <a:pt x="879" y="1256"/>
                      </a:lnTo>
                      <a:lnTo>
                        <a:pt x="1025" y="1403"/>
                      </a:lnTo>
                      <a:lnTo>
                        <a:pt x="1088" y="1403"/>
                      </a:lnTo>
                      <a:lnTo>
                        <a:pt x="1193" y="1507"/>
                      </a:lnTo>
                      <a:lnTo>
                        <a:pt x="1088" y="1486"/>
                      </a:lnTo>
                      <a:lnTo>
                        <a:pt x="1005" y="1507"/>
                      </a:lnTo>
                      <a:lnTo>
                        <a:pt x="942" y="1591"/>
                      </a:lnTo>
                      <a:lnTo>
                        <a:pt x="1005" y="1696"/>
                      </a:lnTo>
                      <a:lnTo>
                        <a:pt x="1130" y="1696"/>
                      </a:lnTo>
                      <a:lnTo>
                        <a:pt x="1256" y="1821"/>
                      </a:lnTo>
                      <a:lnTo>
                        <a:pt x="1360" y="1842"/>
                      </a:lnTo>
                      <a:lnTo>
                        <a:pt x="1423" y="1947"/>
                      </a:lnTo>
                      <a:lnTo>
                        <a:pt x="1465" y="2030"/>
                      </a:lnTo>
                      <a:lnTo>
                        <a:pt x="1611" y="2009"/>
                      </a:lnTo>
                      <a:lnTo>
                        <a:pt x="1862" y="2030"/>
                      </a:lnTo>
                      <a:lnTo>
                        <a:pt x="1988" y="2093"/>
                      </a:lnTo>
                      <a:lnTo>
                        <a:pt x="2281" y="2365"/>
                      </a:lnTo>
                      <a:lnTo>
                        <a:pt x="2197" y="2407"/>
                      </a:lnTo>
                      <a:lnTo>
                        <a:pt x="2072" y="2323"/>
                      </a:lnTo>
                      <a:lnTo>
                        <a:pt x="2155" y="2407"/>
                      </a:lnTo>
                      <a:lnTo>
                        <a:pt x="2260" y="2428"/>
                      </a:lnTo>
                      <a:lnTo>
                        <a:pt x="2302" y="2344"/>
                      </a:lnTo>
                      <a:lnTo>
                        <a:pt x="1925" y="1884"/>
                      </a:lnTo>
                      <a:lnTo>
                        <a:pt x="1444" y="1486"/>
                      </a:lnTo>
                      <a:lnTo>
                        <a:pt x="1423" y="1403"/>
                      </a:lnTo>
                      <a:lnTo>
                        <a:pt x="1465" y="1382"/>
                      </a:lnTo>
                      <a:lnTo>
                        <a:pt x="1402" y="1277"/>
                      </a:lnTo>
                      <a:lnTo>
                        <a:pt x="1360" y="1172"/>
                      </a:lnTo>
                      <a:lnTo>
                        <a:pt x="1235" y="1047"/>
                      </a:lnTo>
                      <a:lnTo>
                        <a:pt x="1193" y="1047"/>
                      </a:lnTo>
                      <a:lnTo>
                        <a:pt x="1151" y="963"/>
                      </a:lnTo>
                      <a:lnTo>
                        <a:pt x="1214" y="900"/>
                      </a:lnTo>
                      <a:lnTo>
                        <a:pt x="1214" y="775"/>
                      </a:lnTo>
                      <a:lnTo>
                        <a:pt x="1256" y="733"/>
                      </a:lnTo>
                      <a:lnTo>
                        <a:pt x="1402" y="838"/>
                      </a:lnTo>
                      <a:lnTo>
                        <a:pt x="1444" y="900"/>
                      </a:lnTo>
                      <a:lnTo>
                        <a:pt x="1528" y="880"/>
                      </a:lnTo>
                      <a:lnTo>
                        <a:pt x="1528" y="796"/>
                      </a:lnTo>
                      <a:lnTo>
                        <a:pt x="1632" y="775"/>
                      </a:lnTo>
                      <a:lnTo>
                        <a:pt x="1716" y="796"/>
                      </a:lnTo>
                      <a:lnTo>
                        <a:pt x="1758" y="733"/>
                      </a:lnTo>
                      <a:lnTo>
                        <a:pt x="1841" y="775"/>
                      </a:lnTo>
                      <a:lnTo>
                        <a:pt x="1883" y="733"/>
                      </a:lnTo>
                      <a:lnTo>
                        <a:pt x="1988" y="754"/>
                      </a:lnTo>
                      <a:lnTo>
                        <a:pt x="2051" y="859"/>
                      </a:lnTo>
                      <a:lnTo>
                        <a:pt x="2093" y="796"/>
                      </a:lnTo>
                      <a:lnTo>
                        <a:pt x="2239" y="859"/>
                      </a:lnTo>
                      <a:lnTo>
                        <a:pt x="2344" y="796"/>
                      </a:lnTo>
                      <a:lnTo>
                        <a:pt x="2365" y="859"/>
                      </a:lnTo>
                      <a:lnTo>
                        <a:pt x="2490" y="838"/>
                      </a:lnTo>
                      <a:lnTo>
                        <a:pt x="2616" y="880"/>
                      </a:lnTo>
                      <a:lnTo>
                        <a:pt x="2699" y="859"/>
                      </a:lnTo>
                      <a:lnTo>
                        <a:pt x="2804" y="963"/>
                      </a:lnTo>
                      <a:lnTo>
                        <a:pt x="2971" y="963"/>
                      </a:lnTo>
                      <a:lnTo>
                        <a:pt x="2992" y="984"/>
                      </a:lnTo>
                      <a:lnTo>
                        <a:pt x="2971" y="880"/>
                      </a:lnTo>
                      <a:lnTo>
                        <a:pt x="3097" y="859"/>
                      </a:lnTo>
                      <a:lnTo>
                        <a:pt x="3139" y="859"/>
                      </a:lnTo>
                      <a:lnTo>
                        <a:pt x="3139" y="796"/>
                      </a:lnTo>
                      <a:lnTo>
                        <a:pt x="3034" y="775"/>
                      </a:lnTo>
                      <a:lnTo>
                        <a:pt x="2971" y="733"/>
                      </a:lnTo>
                      <a:lnTo>
                        <a:pt x="2930" y="566"/>
                      </a:lnTo>
                      <a:lnTo>
                        <a:pt x="2888" y="419"/>
                      </a:lnTo>
                      <a:lnTo>
                        <a:pt x="2804" y="356"/>
                      </a:lnTo>
                      <a:lnTo>
                        <a:pt x="2699" y="482"/>
                      </a:lnTo>
                      <a:lnTo>
                        <a:pt x="2490" y="419"/>
                      </a:lnTo>
                      <a:lnTo>
                        <a:pt x="2197" y="356"/>
                      </a:lnTo>
                      <a:lnTo>
                        <a:pt x="2093" y="273"/>
                      </a:lnTo>
                      <a:lnTo>
                        <a:pt x="1988" y="231"/>
                      </a:lnTo>
                      <a:lnTo>
                        <a:pt x="1737" y="22"/>
                      </a:lnTo>
                      <a:lnTo>
                        <a:pt x="1653" y="1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2" name="Google Shape;9641;p35">
                  <a:extLst>
                    <a:ext uri="{FF2B5EF4-FFF2-40B4-BE49-F238E27FC236}">
                      <a16:creationId xmlns:a16="http://schemas.microsoft.com/office/drawing/2014/main" id="{513A1591-68D8-772B-F7F9-2C1E3C16DFB8}"/>
                    </a:ext>
                  </a:extLst>
                </p:cNvPr>
                <p:cNvSpPr/>
                <p:nvPr/>
              </p:nvSpPr>
              <p:spPr>
                <a:xfrm>
                  <a:off x="3886100" y="2558550"/>
                  <a:ext cx="3675" cy="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10" extrusionOk="0">
                      <a:moveTo>
                        <a:pt x="0" y="0"/>
                      </a:moveTo>
                      <a:lnTo>
                        <a:pt x="147" y="209"/>
                      </a:lnTo>
                      <a:lnTo>
                        <a:pt x="126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" name="Google Shape;9645;p35">
                <a:extLst>
                  <a:ext uri="{FF2B5EF4-FFF2-40B4-BE49-F238E27FC236}">
                    <a16:creationId xmlns:a16="http://schemas.microsoft.com/office/drawing/2014/main" id="{11DEB2AD-8E86-33E2-2727-9C7BDD974E1A}"/>
                  </a:ext>
                </a:extLst>
              </p:cNvPr>
              <p:cNvSpPr/>
              <p:nvPr/>
            </p:nvSpPr>
            <p:spPr>
              <a:xfrm>
                <a:off x="5148001" y="2416508"/>
                <a:ext cx="2974" cy="2867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06" fill="none" extrusionOk="0">
                    <a:moveTo>
                      <a:pt x="105" y="105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lt2"/>
              </a:solidFill>
              <a:ln w="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646;p35">
                <a:extLst>
                  <a:ext uri="{FF2B5EF4-FFF2-40B4-BE49-F238E27FC236}">
                    <a16:creationId xmlns:a16="http://schemas.microsoft.com/office/drawing/2014/main" id="{171C592A-64C8-D0BB-B4DD-841D3013A09F}"/>
                  </a:ext>
                </a:extLst>
              </p:cNvPr>
              <p:cNvSpPr/>
              <p:nvPr/>
            </p:nvSpPr>
            <p:spPr>
              <a:xfrm>
                <a:off x="4772202" y="2402360"/>
                <a:ext cx="39743" cy="32298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1194" extrusionOk="0">
                    <a:moveTo>
                      <a:pt x="900" y="1"/>
                    </a:moveTo>
                    <a:lnTo>
                      <a:pt x="754" y="42"/>
                    </a:lnTo>
                    <a:lnTo>
                      <a:pt x="628" y="42"/>
                    </a:lnTo>
                    <a:lnTo>
                      <a:pt x="419" y="84"/>
                    </a:lnTo>
                    <a:lnTo>
                      <a:pt x="314" y="168"/>
                    </a:lnTo>
                    <a:lnTo>
                      <a:pt x="210" y="189"/>
                    </a:lnTo>
                    <a:lnTo>
                      <a:pt x="42" y="273"/>
                    </a:lnTo>
                    <a:lnTo>
                      <a:pt x="63" y="356"/>
                    </a:lnTo>
                    <a:lnTo>
                      <a:pt x="21" y="398"/>
                    </a:lnTo>
                    <a:lnTo>
                      <a:pt x="21" y="377"/>
                    </a:lnTo>
                    <a:lnTo>
                      <a:pt x="1" y="586"/>
                    </a:lnTo>
                    <a:lnTo>
                      <a:pt x="21" y="796"/>
                    </a:lnTo>
                    <a:lnTo>
                      <a:pt x="126" y="942"/>
                    </a:lnTo>
                    <a:lnTo>
                      <a:pt x="168" y="1089"/>
                    </a:lnTo>
                    <a:lnTo>
                      <a:pt x="314" y="1193"/>
                    </a:lnTo>
                    <a:lnTo>
                      <a:pt x="314" y="1151"/>
                    </a:lnTo>
                    <a:lnTo>
                      <a:pt x="524" y="1026"/>
                    </a:lnTo>
                    <a:lnTo>
                      <a:pt x="691" y="984"/>
                    </a:lnTo>
                    <a:lnTo>
                      <a:pt x="691" y="921"/>
                    </a:lnTo>
                    <a:lnTo>
                      <a:pt x="837" y="838"/>
                    </a:lnTo>
                    <a:lnTo>
                      <a:pt x="1110" y="879"/>
                    </a:lnTo>
                    <a:lnTo>
                      <a:pt x="1256" y="796"/>
                    </a:lnTo>
                    <a:lnTo>
                      <a:pt x="1361" y="775"/>
                    </a:lnTo>
                    <a:lnTo>
                      <a:pt x="1402" y="712"/>
                    </a:lnTo>
                    <a:lnTo>
                      <a:pt x="1402" y="607"/>
                    </a:lnTo>
                    <a:lnTo>
                      <a:pt x="1382" y="461"/>
                    </a:lnTo>
                    <a:lnTo>
                      <a:pt x="1214" y="189"/>
                    </a:lnTo>
                    <a:lnTo>
                      <a:pt x="984" y="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" name="Google Shape;9647;p35">
                <a:extLst>
                  <a:ext uri="{FF2B5EF4-FFF2-40B4-BE49-F238E27FC236}">
                    <a16:creationId xmlns:a16="http://schemas.microsoft.com/office/drawing/2014/main" id="{4FC8BBC7-5FD3-F0BC-D795-1D6DFE31D737}"/>
                  </a:ext>
                </a:extLst>
              </p:cNvPr>
              <p:cNvSpPr/>
              <p:nvPr/>
            </p:nvSpPr>
            <p:spPr>
              <a:xfrm>
                <a:off x="4739597" y="2329918"/>
                <a:ext cx="66428" cy="83233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3077" extrusionOk="0">
                    <a:moveTo>
                      <a:pt x="461" y="0"/>
                    </a:moveTo>
                    <a:lnTo>
                      <a:pt x="336" y="105"/>
                    </a:lnTo>
                    <a:lnTo>
                      <a:pt x="315" y="147"/>
                    </a:lnTo>
                    <a:lnTo>
                      <a:pt x="210" y="147"/>
                    </a:lnTo>
                    <a:lnTo>
                      <a:pt x="64" y="210"/>
                    </a:lnTo>
                    <a:lnTo>
                      <a:pt x="1" y="272"/>
                    </a:lnTo>
                    <a:lnTo>
                      <a:pt x="22" y="314"/>
                    </a:lnTo>
                    <a:lnTo>
                      <a:pt x="64" y="461"/>
                    </a:lnTo>
                    <a:lnTo>
                      <a:pt x="105" y="628"/>
                    </a:lnTo>
                    <a:lnTo>
                      <a:pt x="168" y="670"/>
                    </a:lnTo>
                    <a:lnTo>
                      <a:pt x="273" y="691"/>
                    </a:lnTo>
                    <a:lnTo>
                      <a:pt x="273" y="754"/>
                    </a:lnTo>
                    <a:lnTo>
                      <a:pt x="231" y="754"/>
                    </a:lnTo>
                    <a:lnTo>
                      <a:pt x="105" y="775"/>
                    </a:lnTo>
                    <a:lnTo>
                      <a:pt x="126" y="879"/>
                    </a:lnTo>
                    <a:lnTo>
                      <a:pt x="147" y="900"/>
                    </a:lnTo>
                    <a:lnTo>
                      <a:pt x="210" y="879"/>
                    </a:lnTo>
                    <a:lnTo>
                      <a:pt x="273" y="879"/>
                    </a:lnTo>
                    <a:lnTo>
                      <a:pt x="252" y="1047"/>
                    </a:lnTo>
                    <a:lnTo>
                      <a:pt x="147" y="1193"/>
                    </a:lnTo>
                    <a:lnTo>
                      <a:pt x="147" y="1277"/>
                    </a:lnTo>
                    <a:lnTo>
                      <a:pt x="315" y="1402"/>
                    </a:lnTo>
                    <a:lnTo>
                      <a:pt x="419" y="1423"/>
                    </a:lnTo>
                    <a:lnTo>
                      <a:pt x="461" y="1486"/>
                    </a:lnTo>
                    <a:lnTo>
                      <a:pt x="440" y="1570"/>
                    </a:lnTo>
                    <a:lnTo>
                      <a:pt x="336" y="1507"/>
                    </a:lnTo>
                    <a:lnTo>
                      <a:pt x="273" y="1528"/>
                    </a:lnTo>
                    <a:lnTo>
                      <a:pt x="273" y="1674"/>
                    </a:lnTo>
                    <a:lnTo>
                      <a:pt x="419" y="1821"/>
                    </a:lnTo>
                    <a:lnTo>
                      <a:pt x="356" y="1842"/>
                    </a:lnTo>
                    <a:lnTo>
                      <a:pt x="482" y="1988"/>
                    </a:lnTo>
                    <a:lnTo>
                      <a:pt x="482" y="2051"/>
                    </a:lnTo>
                    <a:lnTo>
                      <a:pt x="545" y="2135"/>
                    </a:lnTo>
                    <a:lnTo>
                      <a:pt x="670" y="2135"/>
                    </a:lnTo>
                    <a:lnTo>
                      <a:pt x="754" y="2218"/>
                    </a:lnTo>
                    <a:lnTo>
                      <a:pt x="900" y="2239"/>
                    </a:lnTo>
                    <a:lnTo>
                      <a:pt x="900" y="2365"/>
                    </a:lnTo>
                    <a:lnTo>
                      <a:pt x="838" y="2448"/>
                    </a:lnTo>
                    <a:lnTo>
                      <a:pt x="796" y="2511"/>
                    </a:lnTo>
                    <a:lnTo>
                      <a:pt x="859" y="2532"/>
                    </a:lnTo>
                    <a:lnTo>
                      <a:pt x="942" y="2658"/>
                    </a:lnTo>
                    <a:lnTo>
                      <a:pt x="984" y="2658"/>
                    </a:lnTo>
                    <a:lnTo>
                      <a:pt x="1089" y="2741"/>
                    </a:lnTo>
                    <a:lnTo>
                      <a:pt x="1152" y="2846"/>
                    </a:lnTo>
                    <a:lnTo>
                      <a:pt x="1152" y="2992"/>
                    </a:lnTo>
                    <a:lnTo>
                      <a:pt x="1172" y="3076"/>
                    </a:lnTo>
                    <a:lnTo>
                      <a:pt x="1214" y="3034"/>
                    </a:lnTo>
                    <a:lnTo>
                      <a:pt x="1193" y="2951"/>
                    </a:lnTo>
                    <a:lnTo>
                      <a:pt x="1361" y="2867"/>
                    </a:lnTo>
                    <a:lnTo>
                      <a:pt x="1465" y="2846"/>
                    </a:lnTo>
                    <a:lnTo>
                      <a:pt x="1570" y="2762"/>
                    </a:lnTo>
                    <a:lnTo>
                      <a:pt x="1779" y="2720"/>
                    </a:lnTo>
                    <a:lnTo>
                      <a:pt x="1905" y="2720"/>
                    </a:lnTo>
                    <a:lnTo>
                      <a:pt x="2051" y="2679"/>
                    </a:lnTo>
                    <a:lnTo>
                      <a:pt x="2135" y="2679"/>
                    </a:lnTo>
                    <a:lnTo>
                      <a:pt x="2198" y="2574"/>
                    </a:lnTo>
                    <a:lnTo>
                      <a:pt x="2114" y="2469"/>
                    </a:lnTo>
                    <a:lnTo>
                      <a:pt x="2093" y="2365"/>
                    </a:lnTo>
                    <a:lnTo>
                      <a:pt x="2302" y="2197"/>
                    </a:lnTo>
                    <a:lnTo>
                      <a:pt x="2344" y="2051"/>
                    </a:lnTo>
                    <a:lnTo>
                      <a:pt x="2261" y="1925"/>
                    </a:lnTo>
                    <a:lnTo>
                      <a:pt x="2093" y="1737"/>
                    </a:lnTo>
                    <a:lnTo>
                      <a:pt x="2030" y="1507"/>
                    </a:lnTo>
                    <a:lnTo>
                      <a:pt x="2114" y="1423"/>
                    </a:lnTo>
                    <a:lnTo>
                      <a:pt x="2093" y="1319"/>
                    </a:lnTo>
                    <a:lnTo>
                      <a:pt x="2051" y="1193"/>
                    </a:lnTo>
                    <a:lnTo>
                      <a:pt x="2030" y="1109"/>
                    </a:lnTo>
                    <a:lnTo>
                      <a:pt x="2135" y="984"/>
                    </a:lnTo>
                    <a:lnTo>
                      <a:pt x="1926" y="963"/>
                    </a:lnTo>
                    <a:lnTo>
                      <a:pt x="1842" y="1088"/>
                    </a:lnTo>
                    <a:lnTo>
                      <a:pt x="1737" y="1005"/>
                    </a:lnTo>
                    <a:lnTo>
                      <a:pt x="1633" y="1047"/>
                    </a:lnTo>
                    <a:lnTo>
                      <a:pt x="1591" y="963"/>
                    </a:lnTo>
                    <a:lnTo>
                      <a:pt x="1382" y="879"/>
                    </a:lnTo>
                    <a:lnTo>
                      <a:pt x="1361" y="837"/>
                    </a:lnTo>
                    <a:lnTo>
                      <a:pt x="1424" y="691"/>
                    </a:lnTo>
                    <a:lnTo>
                      <a:pt x="1277" y="565"/>
                    </a:lnTo>
                    <a:lnTo>
                      <a:pt x="1110" y="482"/>
                    </a:lnTo>
                    <a:lnTo>
                      <a:pt x="1089" y="377"/>
                    </a:lnTo>
                    <a:lnTo>
                      <a:pt x="900" y="168"/>
                    </a:lnTo>
                    <a:lnTo>
                      <a:pt x="880" y="105"/>
                    </a:lnTo>
                    <a:lnTo>
                      <a:pt x="754" y="63"/>
                    </a:lnTo>
                    <a:lnTo>
                      <a:pt x="670" y="42"/>
                    </a:lnTo>
                    <a:lnTo>
                      <a:pt x="566" y="21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8" name="Google Shape;9648;p35">
              <a:extLst>
                <a:ext uri="{FF2B5EF4-FFF2-40B4-BE49-F238E27FC236}">
                  <a16:creationId xmlns:a16="http://schemas.microsoft.com/office/drawing/2014/main" id="{E7CF40E3-580B-BDCF-2EAF-86396A4C01F5}"/>
                </a:ext>
              </a:extLst>
            </p:cNvPr>
            <p:cNvSpPr/>
            <p:nvPr/>
          </p:nvSpPr>
          <p:spPr>
            <a:xfrm>
              <a:off x="-2225525" y="3646783"/>
              <a:ext cx="191925" cy="47100"/>
            </a:xfrm>
            <a:custGeom>
              <a:avLst/>
              <a:gdLst/>
              <a:ahLst/>
              <a:cxnLst/>
              <a:rect l="l" t="t" r="r" b="b"/>
              <a:pathLst>
                <a:path w="7677" h="1884" extrusionOk="0">
                  <a:moveTo>
                    <a:pt x="0" y="1884"/>
                  </a:moveTo>
                  <a:cubicBezTo>
                    <a:pt x="2042" y="294"/>
                    <a:pt x="5570" y="-770"/>
                    <a:pt x="7677" y="732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Google Shape;9649;p35">
              <a:extLst>
                <a:ext uri="{FF2B5EF4-FFF2-40B4-BE49-F238E27FC236}">
                  <a16:creationId xmlns:a16="http://schemas.microsoft.com/office/drawing/2014/main" id="{7EEFD8C8-DE77-64DC-DEAA-C40D46A67998}"/>
                </a:ext>
              </a:extLst>
            </p:cNvPr>
            <p:cNvSpPr/>
            <p:nvPr/>
          </p:nvSpPr>
          <p:spPr>
            <a:xfrm>
              <a:off x="-2012875" y="3689950"/>
              <a:ext cx="23825" cy="78100"/>
            </a:xfrm>
            <a:custGeom>
              <a:avLst/>
              <a:gdLst/>
              <a:ahLst/>
              <a:cxnLst/>
              <a:rect l="l" t="t" r="r" b="b"/>
              <a:pathLst>
                <a:path w="953" h="3124" extrusionOk="0">
                  <a:moveTo>
                    <a:pt x="0" y="0"/>
                  </a:moveTo>
                  <a:cubicBezTo>
                    <a:pt x="0" y="1089"/>
                    <a:pt x="327" y="2234"/>
                    <a:pt x="953" y="312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12297" name="Imagen 12296">
            <a:extLst>
              <a:ext uri="{FF2B5EF4-FFF2-40B4-BE49-F238E27FC236}">
                <a16:creationId xmlns:a16="http://schemas.microsoft.com/office/drawing/2014/main" id="{81BFB496-4B94-695C-57A5-4E35FD32D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455" y="1145986"/>
            <a:ext cx="3110238" cy="2384847"/>
          </a:xfrm>
          <a:prstGeom prst="rect">
            <a:avLst/>
          </a:prstGeom>
        </p:spPr>
      </p:pic>
      <p:sp>
        <p:nvSpPr>
          <p:cNvPr id="12298" name="CuadroTexto 12297">
            <a:extLst>
              <a:ext uri="{FF2B5EF4-FFF2-40B4-BE49-F238E27FC236}">
                <a16:creationId xmlns:a16="http://schemas.microsoft.com/office/drawing/2014/main" id="{4BC5CF48-929C-EA59-A9AD-C2D4B178FF85}"/>
              </a:ext>
            </a:extLst>
          </p:cNvPr>
          <p:cNvSpPr txBox="1"/>
          <p:nvPr/>
        </p:nvSpPr>
        <p:spPr>
          <a:xfrm>
            <a:off x="4172942" y="2136881"/>
            <a:ext cx="610243" cy="40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VS.</a:t>
            </a:r>
          </a:p>
        </p:txBody>
      </p:sp>
      <p:sp>
        <p:nvSpPr>
          <p:cNvPr id="12300" name="Título 2">
            <a:extLst>
              <a:ext uri="{FF2B5EF4-FFF2-40B4-BE49-F238E27FC236}">
                <a16:creationId xmlns:a16="http://schemas.microsoft.com/office/drawing/2014/main" id="{5A3929DD-2F85-F758-ACCE-1F89278C1833}"/>
              </a:ext>
            </a:extLst>
          </p:cNvPr>
          <p:cNvSpPr txBox="1">
            <a:spLocks/>
          </p:cNvSpPr>
          <p:nvPr/>
        </p:nvSpPr>
        <p:spPr>
          <a:xfrm>
            <a:off x="485060" y="3594190"/>
            <a:ext cx="8173879" cy="1251807"/>
          </a:xfrm>
          <a:prstGeom prst="rect">
            <a:avLst/>
          </a:prstGeom>
          <a:noFill/>
          <a:ln w="25400" cap="flat" cmpd="sng" algn="ctr">
            <a:noFill/>
            <a:prstDash val="solid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0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Extra Condensed Medium"/>
              <a:buNone/>
              <a:defRPr sz="22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EU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so </a:t>
            </a:r>
            <a:r>
              <a:rPr lang="es-ES" dirty="0" err="1"/>
              <a:t>developed</a:t>
            </a:r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More </a:t>
            </a:r>
            <a:r>
              <a:rPr lang="es-ES" dirty="0" err="1"/>
              <a:t>involved</a:t>
            </a:r>
            <a:r>
              <a:rPr lang="es-ES" dirty="0"/>
              <a:t> IIOO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5641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1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7" name="Google Shape;12347;p46"/>
          <p:cNvSpPr/>
          <p:nvPr/>
        </p:nvSpPr>
        <p:spPr>
          <a:xfrm rot="-5400000">
            <a:off x="755929" y="2541608"/>
            <a:ext cx="1744800" cy="1744800"/>
          </a:xfrm>
          <a:prstGeom prst="blockArc">
            <a:avLst>
              <a:gd name="adj1" fmla="val 11209363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ángulo: esquina doblada 5">
            <a:extLst>
              <a:ext uri="{FF2B5EF4-FFF2-40B4-BE49-F238E27FC236}">
                <a16:creationId xmlns:a16="http://schemas.microsoft.com/office/drawing/2014/main" id="{7AAAE4A2-0447-7B91-BD9C-CBBE042F896F}"/>
              </a:ext>
            </a:extLst>
          </p:cNvPr>
          <p:cNvSpPr/>
          <p:nvPr/>
        </p:nvSpPr>
        <p:spPr>
          <a:xfrm>
            <a:off x="755929" y="555812"/>
            <a:ext cx="7632142" cy="3730596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 sz="6600" dirty="0">
              <a:cs typeface="Arial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A308DA6-57A8-79B9-280F-DAE0AD27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391" y="2618177"/>
            <a:ext cx="4793216" cy="945330"/>
          </a:xfr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000" b="1" dirty="0" err="1">
                <a:latin typeface="Fira Sans Extra Condensed Mediu"/>
              </a:rPr>
              <a:t>Conclusion</a:t>
            </a:r>
            <a:r>
              <a:rPr lang="es-ES" sz="2000" b="1" dirty="0">
                <a:latin typeface="Fira Sans Extra Condensed Mediu"/>
              </a:rPr>
              <a:t> </a:t>
            </a:r>
          </a:p>
        </p:txBody>
      </p:sp>
      <p:sp>
        <p:nvSpPr>
          <p:cNvPr id="4" name="Rectángulo: esquina doblada 5">
            <a:extLst>
              <a:ext uri="{FF2B5EF4-FFF2-40B4-BE49-F238E27FC236}">
                <a16:creationId xmlns:a16="http://schemas.microsoft.com/office/drawing/2014/main" id="{AEA088DA-AA8D-B44D-B664-91FA5171F589}"/>
              </a:ext>
            </a:extLst>
          </p:cNvPr>
          <p:cNvSpPr/>
          <p:nvPr/>
        </p:nvSpPr>
        <p:spPr>
          <a:xfrm>
            <a:off x="3780084" y="886098"/>
            <a:ext cx="1583829" cy="1509651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6600" dirty="0">
                <a:cs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053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 doblada 2">
            <a:extLst>
              <a:ext uri="{FF2B5EF4-FFF2-40B4-BE49-F238E27FC236}">
                <a16:creationId xmlns:a16="http://schemas.microsoft.com/office/drawing/2014/main" id="{160198E9-78CB-F400-885E-53F1C8C596AA}"/>
              </a:ext>
            </a:extLst>
          </p:cNvPr>
          <p:cNvSpPr/>
          <p:nvPr/>
        </p:nvSpPr>
        <p:spPr>
          <a:xfrm>
            <a:off x="741642" y="420121"/>
            <a:ext cx="1045427" cy="1212695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6600" dirty="0">
                <a:cs typeface="Arial"/>
              </a:rPr>
              <a:t>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2A5C62-E01C-765B-3DFE-699096CD9F33}"/>
              </a:ext>
            </a:extLst>
          </p:cNvPr>
          <p:cNvSpPr txBox="1"/>
          <p:nvPr/>
        </p:nvSpPr>
        <p:spPr>
          <a:xfrm>
            <a:off x="1930126" y="770460"/>
            <a:ext cx="210479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 err="1">
                <a:latin typeface="Fira Sans Extra Condensed Mediu"/>
              </a:rPr>
              <a:t>References</a:t>
            </a:r>
          </a:p>
        </p:txBody>
      </p:sp>
      <p:grpSp>
        <p:nvGrpSpPr>
          <p:cNvPr id="12" name="Google Shape;3848;p23">
            <a:extLst>
              <a:ext uri="{FF2B5EF4-FFF2-40B4-BE49-F238E27FC236}">
                <a16:creationId xmlns:a16="http://schemas.microsoft.com/office/drawing/2014/main" id="{DD880D68-93D2-2153-F500-37C015979FE6}"/>
              </a:ext>
            </a:extLst>
          </p:cNvPr>
          <p:cNvGrpSpPr/>
          <p:nvPr/>
        </p:nvGrpSpPr>
        <p:grpSpPr>
          <a:xfrm>
            <a:off x="745856" y="2193420"/>
            <a:ext cx="2387450" cy="2183933"/>
            <a:chOff x="3759976" y="2462969"/>
            <a:chExt cx="2987300" cy="2732650"/>
          </a:xfrm>
        </p:grpSpPr>
        <p:sp>
          <p:nvSpPr>
            <p:cNvPr id="13" name="Google Shape;3849;p23">
              <a:extLst>
                <a:ext uri="{FF2B5EF4-FFF2-40B4-BE49-F238E27FC236}">
                  <a16:creationId xmlns:a16="http://schemas.microsoft.com/office/drawing/2014/main" id="{6896F37A-BC0C-2223-15CC-41848A7CFEE4}"/>
                </a:ext>
              </a:extLst>
            </p:cNvPr>
            <p:cNvSpPr/>
            <p:nvPr/>
          </p:nvSpPr>
          <p:spPr>
            <a:xfrm>
              <a:off x="3759976" y="4093669"/>
              <a:ext cx="1102250" cy="1101950"/>
            </a:xfrm>
            <a:custGeom>
              <a:avLst/>
              <a:gdLst/>
              <a:ahLst/>
              <a:cxnLst/>
              <a:rect l="l" t="t" r="r" b="b"/>
              <a:pathLst>
                <a:path w="44090" h="44078" extrusionOk="0">
                  <a:moveTo>
                    <a:pt x="21987" y="3489"/>
                  </a:moveTo>
                  <a:cubicBezTo>
                    <a:pt x="22008" y="3489"/>
                    <a:pt x="22029" y="3489"/>
                    <a:pt x="22051" y="3489"/>
                  </a:cubicBezTo>
                  <a:cubicBezTo>
                    <a:pt x="23623" y="3489"/>
                    <a:pt x="25182" y="3679"/>
                    <a:pt x="26718" y="4084"/>
                  </a:cubicBezTo>
                  <a:lnTo>
                    <a:pt x="23075" y="17753"/>
                  </a:lnTo>
                  <a:cubicBezTo>
                    <a:pt x="22733" y="17668"/>
                    <a:pt x="22386" y="17627"/>
                    <a:pt x="22040" y="17627"/>
                  </a:cubicBezTo>
                  <a:cubicBezTo>
                    <a:pt x="21168" y="17627"/>
                    <a:pt x="20304" y="17889"/>
                    <a:pt x="19562" y="18384"/>
                  </a:cubicBezTo>
                  <a:lnTo>
                    <a:pt x="12466" y="6156"/>
                  </a:lnTo>
                  <a:cubicBezTo>
                    <a:pt x="15341" y="4417"/>
                    <a:pt x="18628" y="3489"/>
                    <a:pt x="21987" y="3489"/>
                  </a:cubicBezTo>
                  <a:close/>
                  <a:moveTo>
                    <a:pt x="27242" y="4215"/>
                  </a:moveTo>
                  <a:cubicBezTo>
                    <a:pt x="31790" y="5549"/>
                    <a:pt x="35648" y="8573"/>
                    <a:pt x="38053" y="12657"/>
                  </a:cubicBezTo>
                  <a:lnTo>
                    <a:pt x="25813" y="19741"/>
                  </a:lnTo>
                  <a:cubicBezTo>
                    <a:pt x="25301" y="18896"/>
                    <a:pt x="24527" y="18253"/>
                    <a:pt x="23599" y="17907"/>
                  </a:cubicBezTo>
                  <a:lnTo>
                    <a:pt x="27242" y="4215"/>
                  </a:lnTo>
                  <a:close/>
                  <a:moveTo>
                    <a:pt x="12002" y="6442"/>
                  </a:moveTo>
                  <a:lnTo>
                    <a:pt x="19122" y="18729"/>
                  </a:lnTo>
                  <a:cubicBezTo>
                    <a:pt x="18396" y="19372"/>
                    <a:pt x="17896" y="20241"/>
                    <a:pt x="17717" y="21194"/>
                  </a:cubicBezTo>
                  <a:lnTo>
                    <a:pt x="4037" y="17562"/>
                  </a:lnTo>
                  <a:cubicBezTo>
                    <a:pt x="5192" y="12978"/>
                    <a:pt x="8037" y="9002"/>
                    <a:pt x="12002" y="6442"/>
                  </a:cubicBezTo>
                  <a:close/>
                  <a:moveTo>
                    <a:pt x="3918" y="18098"/>
                  </a:moveTo>
                  <a:lnTo>
                    <a:pt x="17646" y="21753"/>
                  </a:lnTo>
                  <a:cubicBezTo>
                    <a:pt x="17646" y="21848"/>
                    <a:pt x="17634" y="21944"/>
                    <a:pt x="17634" y="22051"/>
                  </a:cubicBezTo>
                  <a:cubicBezTo>
                    <a:pt x="17634" y="22932"/>
                    <a:pt x="17896" y="23801"/>
                    <a:pt x="18396" y="24539"/>
                  </a:cubicBezTo>
                  <a:lnTo>
                    <a:pt x="6156" y="31623"/>
                  </a:lnTo>
                  <a:cubicBezTo>
                    <a:pt x="4406" y="28742"/>
                    <a:pt x="3489" y="25420"/>
                    <a:pt x="3489" y="22039"/>
                  </a:cubicBezTo>
                  <a:cubicBezTo>
                    <a:pt x="3489" y="20717"/>
                    <a:pt x="3632" y="19396"/>
                    <a:pt x="3918" y="18098"/>
                  </a:cubicBezTo>
                  <a:close/>
                  <a:moveTo>
                    <a:pt x="38327" y="13133"/>
                  </a:moveTo>
                  <a:lnTo>
                    <a:pt x="38327" y="13133"/>
                  </a:lnTo>
                  <a:cubicBezTo>
                    <a:pt x="43256" y="22122"/>
                    <a:pt x="39958" y="33386"/>
                    <a:pt x="30981" y="38303"/>
                  </a:cubicBezTo>
                  <a:lnTo>
                    <a:pt x="23873" y="26063"/>
                  </a:lnTo>
                  <a:cubicBezTo>
                    <a:pt x="24849" y="25623"/>
                    <a:pt x="25623" y="24849"/>
                    <a:pt x="26063" y="23872"/>
                  </a:cubicBezTo>
                  <a:lnTo>
                    <a:pt x="39648" y="27492"/>
                  </a:lnTo>
                  <a:lnTo>
                    <a:pt x="39803" y="26956"/>
                  </a:lnTo>
                  <a:lnTo>
                    <a:pt x="26266" y="23360"/>
                  </a:lnTo>
                  <a:cubicBezTo>
                    <a:pt x="26587" y="22325"/>
                    <a:pt x="26528" y="21217"/>
                    <a:pt x="26087" y="20229"/>
                  </a:cubicBezTo>
                  <a:lnTo>
                    <a:pt x="38327" y="13133"/>
                  </a:lnTo>
                  <a:close/>
                  <a:moveTo>
                    <a:pt x="18741" y="24968"/>
                  </a:moveTo>
                  <a:cubicBezTo>
                    <a:pt x="19372" y="25670"/>
                    <a:pt x="20205" y="26170"/>
                    <a:pt x="21134" y="26361"/>
                  </a:cubicBezTo>
                  <a:lnTo>
                    <a:pt x="17503" y="40029"/>
                  </a:lnTo>
                  <a:cubicBezTo>
                    <a:pt x="12943" y="38874"/>
                    <a:pt x="9002" y="36029"/>
                    <a:pt x="6454" y="32088"/>
                  </a:cubicBezTo>
                  <a:lnTo>
                    <a:pt x="18741" y="24968"/>
                  </a:lnTo>
                  <a:close/>
                  <a:moveTo>
                    <a:pt x="23349" y="26266"/>
                  </a:moveTo>
                  <a:lnTo>
                    <a:pt x="30481" y="38565"/>
                  </a:lnTo>
                  <a:cubicBezTo>
                    <a:pt x="27873" y="39910"/>
                    <a:pt x="24980" y="40601"/>
                    <a:pt x="22051" y="40601"/>
                  </a:cubicBezTo>
                  <a:cubicBezTo>
                    <a:pt x="20694" y="40601"/>
                    <a:pt x="19348" y="40446"/>
                    <a:pt x="18038" y="40160"/>
                  </a:cubicBezTo>
                  <a:lnTo>
                    <a:pt x="21682" y="26444"/>
                  </a:lnTo>
                  <a:cubicBezTo>
                    <a:pt x="21801" y="26444"/>
                    <a:pt x="21920" y="26456"/>
                    <a:pt x="22051" y="26456"/>
                  </a:cubicBezTo>
                  <a:cubicBezTo>
                    <a:pt x="22491" y="26456"/>
                    <a:pt x="22920" y="26385"/>
                    <a:pt x="23349" y="26266"/>
                  </a:cubicBezTo>
                  <a:close/>
                  <a:moveTo>
                    <a:pt x="22051" y="0"/>
                  </a:moveTo>
                  <a:cubicBezTo>
                    <a:pt x="9895" y="0"/>
                    <a:pt x="1" y="9883"/>
                    <a:pt x="1" y="22039"/>
                  </a:cubicBezTo>
                  <a:cubicBezTo>
                    <a:pt x="1" y="34195"/>
                    <a:pt x="9895" y="44077"/>
                    <a:pt x="22051" y="44077"/>
                  </a:cubicBezTo>
                  <a:cubicBezTo>
                    <a:pt x="34195" y="44077"/>
                    <a:pt x="44089" y="34195"/>
                    <a:pt x="44089" y="22039"/>
                  </a:cubicBezTo>
                  <a:cubicBezTo>
                    <a:pt x="44089" y="9895"/>
                    <a:pt x="34195" y="0"/>
                    <a:pt x="22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50;p23">
              <a:extLst>
                <a:ext uri="{FF2B5EF4-FFF2-40B4-BE49-F238E27FC236}">
                  <a16:creationId xmlns:a16="http://schemas.microsoft.com/office/drawing/2014/main" id="{BC563EFF-B475-7147-F743-F324E1677A29}"/>
                </a:ext>
              </a:extLst>
            </p:cNvPr>
            <p:cNvSpPr/>
            <p:nvPr/>
          </p:nvSpPr>
          <p:spPr>
            <a:xfrm>
              <a:off x="5645326" y="4093669"/>
              <a:ext cx="1101950" cy="1101950"/>
            </a:xfrm>
            <a:custGeom>
              <a:avLst/>
              <a:gdLst/>
              <a:ahLst/>
              <a:cxnLst/>
              <a:rect l="l" t="t" r="r" b="b"/>
              <a:pathLst>
                <a:path w="44078" h="44078" extrusionOk="0">
                  <a:moveTo>
                    <a:pt x="21975" y="3489"/>
                  </a:moveTo>
                  <a:cubicBezTo>
                    <a:pt x="21996" y="3489"/>
                    <a:pt x="22018" y="3489"/>
                    <a:pt x="22039" y="3489"/>
                  </a:cubicBezTo>
                  <a:cubicBezTo>
                    <a:pt x="23611" y="3489"/>
                    <a:pt x="25182" y="3679"/>
                    <a:pt x="26706" y="4084"/>
                  </a:cubicBezTo>
                  <a:lnTo>
                    <a:pt x="23063" y="17753"/>
                  </a:lnTo>
                  <a:cubicBezTo>
                    <a:pt x="22724" y="17672"/>
                    <a:pt x="22380" y="17632"/>
                    <a:pt x="22037" y="17632"/>
                  </a:cubicBezTo>
                  <a:cubicBezTo>
                    <a:pt x="21162" y="17632"/>
                    <a:pt x="20298" y="17891"/>
                    <a:pt x="19563" y="18396"/>
                  </a:cubicBezTo>
                  <a:lnTo>
                    <a:pt x="12467" y="6156"/>
                  </a:lnTo>
                  <a:cubicBezTo>
                    <a:pt x="15330" y="4417"/>
                    <a:pt x="18616" y="3489"/>
                    <a:pt x="21975" y="3489"/>
                  </a:cubicBezTo>
                  <a:close/>
                  <a:moveTo>
                    <a:pt x="27230" y="4215"/>
                  </a:moveTo>
                  <a:cubicBezTo>
                    <a:pt x="31778" y="5561"/>
                    <a:pt x="35636" y="8573"/>
                    <a:pt x="38041" y="12657"/>
                  </a:cubicBezTo>
                  <a:lnTo>
                    <a:pt x="25813" y="19753"/>
                  </a:lnTo>
                  <a:cubicBezTo>
                    <a:pt x="25290" y="18908"/>
                    <a:pt x="24516" y="18265"/>
                    <a:pt x="23599" y="17907"/>
                  </a:cubicBezTo>
                  <a:lnTo>
                    <a:pt x="27230" y="4215"/>
                  </a:lnTo>
                  <a:close/>
                  <a:moveTo>
                    <a:pt x="11990" y="6442"/>
                  </a:moveTo>
                  <a:lnTo>
                    <a:pt x="19110" y="18729"/>
                  </a:lnTo>
                  <a:cubicBezTo>
                    <a:pt x="18384" y="19372"/>
                    <a:pt x="17884" y="20241"/>
                    <a:pt x="17693" y="21194"/>
                  </a:cubicBezTo>
                  <a:lnTo>
                    <a:pt x="4025" y="17562"/>
                  </a:lnTo>
                  <a:cubicBezTo>
                    <a:pt x="5168" y="12978"/>
                    <a:pt x="8026" y="9002"/>
                    <a:pt x="11990" y="6442"/>
                  </a:cubicBezTo>
                  <a:close/>
                  <a:moveTo>
                    <a:pt x="3906" y="18098"/>
                  </a:moveTo>
                  <a:lnTo>
                    <a:pt x="17634" y="21753"/>
                  </a:lnTo>
                  <a:cubicBezTo>
                    <a:pt x="17622" y="21848"/>
                    <a:pt x="17622" y="21944"/>
                    <a:pt x="17622" y="22051"/>
                  </a:cubicBezTo>
                  <a:cubicBezTo>
                    <a:pt x="17622" y="22932"/>
                    <a:pt x="17884" y="23801"/>
                    <a:pt x="18384" y="24539"/>
                  </a:cubicBezTo>
                  <a:lnTo>
                    <a:pt x="6144" y="31623"/>
                  </a:lnTo>
                  <a:cubicBezTo>
                    <a:pt x="4394" y="28730"/>
                    <a:pt x="3477" y="25420"/>
                    <a:pt x="3489" y="22039"/>
                  </a:cubicBezTo>
                  <a:cubicBezTo>
                    <a:pt x="3477" y="20717"/>
                    <a:pt x="3620" y="19396"/>
                    <a:pt x="3906" y="18098"/>
                  </a:cubicBezTo>
                  <a:close/>
                  <a:moveTo>
                    <a:pt x="38315" y="13133"/>
                  </a:moveTo>
                  <a:lnTo>
                    <a:pt x="38315" y="13133"/>
                  </a:lnTo>
                  <a:cubicBezTo>
                    <a:pt x="43232" y="22110"/>
                    <a:pt x="39946" y="33386"/>
                    <a:pt x="30969" y="38303"/>
                  </a:cubicBezTo>
                  <a:lnTo>
                    <a:pt x="23873" y="26063"/>
                  </a:lnTo>
                  <a:cubicBezTo>
                    <a:pt x="24837" y="25623"/>
                    <a:pt x="25611" y="24849"/>
                    <a:pt x="26063" y="23872"/>
                  </a:cubicBezTo>
                  <a:lnTo>
                    <a:pt x="39649" y="27492"/>
                  </a:lnTo>
                  <a:lnTo>
                    <a:pt x="39803" y="26956"/>
                  </a:lnTo>
                  <a:lnTo>
                    <a:pt x="26254" y="23360"/>
                  </a:lnTo>
                  <a:cubicBezTo>
                    <a:pt x="26575" y="22325"/>
                    <a:pt x="26504" y="21217"/>
                    <a:pt x="26063" y="20229"/>
                  </a:cubicBezTo>
                  <a:lnTo>
                    <a:pt x="38315" y="13133"/>
                  </a:lnTo>
                  <a:close/>
                  <a:moveTo>
                    <a:pt x="18729" y="24968"/>
                  </a:moveTo>
                  <a:cubicBezTo>
                    <a:pt x="19360" y="25670"/>
                    <a:pt x="20206" y="26170"/>
                    <a:pt x="21134" y="26361"/>
                  </a:cubicBezTo>
                  <a:lnTo>
                    <a:pt x="17491" y="40029"/>
                  </a:lnTo>
                  <a:cubicBezTo>
                    <a:pt x="12943" y="38874"/>
                    <a:pt x="8990" y="36041"/>
                    <a:pt x="6442" y="32088"/>
                  </a:cubicBezTo>
                  <a:lnTo>
                    <a:pt x="18729" y="24968"/>
                  </a:lnTo>
                  <a:close/>
                  <a:moveTo>
                    <a:pt x="23337" y="26266"/>
                  </a:moveTo>
                  <a:lnTo>
                    <a:pt x="30481" y="38565"/>
                  </a:lnTo>
                  <a:cubicBezTo>
                    <a:pt x="27861" y="39910"/>
                    <a:pt x="24968" y="40601"/>
                    <a:pt x="22039" y="40601"/>
                  </a:cubicBezTo>
                  <a:cubicBezTo>
                    <a:pt x="20694" y="40601"/>
                    <a:pt x="19348" y="40446"/>
                    <a:pt x="18027" y="40160"/>
                  </a:cubicBezTo>
                  <a:lnTo>
                    <a:pt x="21682" y="26444"/>
                  </a:lnTo>
                  <a:cubicBezTo>
                    <a:pt x="21801" y="26444"/>
                    <a:pt x="21920" y="26456"/>
                    <a:pt x="22039" y="26456"/>
                  </a:cubicBezTo>
                  <a:cubicBezTo>
                    <a:pt x="22480" y="26456"/>
                    <a:pt x="22920" y="26385"/>
                    <a:pt x="23337" y="26266"/>
                  </a:cubicBezTo>
                  <a:close/>
                  <a:moveTo>
                    <a:pt x="22039" y="0"/>
                  </a:moveTo>
                  <a:cubicBezTo>
                    <a:pt x="9883" y="0"/>
                    <a:pt x="1" y="9883"/>
                    <a:pt x="1" y="22039"/>
                  </a:cubicBezTo>
                  <a:cubicBezTo>
                    <a:pt x="1" y="34195"/>
                    <a:pt x="9883" y="44077"/>
                    <a:pt x="22039" y="44077"/>
                  </a:cubicBezTo>
                  <a:cubicBezTo>
                    <a:pt x="34184" y="44077"/>
                    <a:pt x="44078" y="34195"/>
                    <a:pt x="44078" y="22039"/>
                  </a:cubicBezTo>
                  <a:cubicBezTo>
                    <a:pt x="44078" y="9895"/>
                    <a:pt x="34184" y="0"/>
                    <a:pt x="220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51;p23">
              <a:extLst>
                <a:ext uri="{FF2B5EF4-FFF2-40B4-BE49-F238E27FC236}">
                  <a16:creationId xmlns:a16="http://schemas.microsoft.com/office/drawing/2014/main" id="{6607741A-0876-B962-318C-64BED6385EE8}"/>
                </a:ext>
              </a:extLst>
            </p:cNvPr>
            <p:cNvSpPr/>
            <p:nvPr/>
          </p:nvSpPr>
          <p:spPr>
            <a:xfrm>
              <a:off x="4990201" y="4300544"/>
              <a:ext cx="248550" cy="320900"/>
            </a:xfrm>
            <a:custGeom>
              <a:avLst/>
              <a:gdLst/>
              <a:ahLst/>
              <a:cxnLst/>
              <a:rect l="l" t="t" r="r" b="b"/>
              <a:pathLst>
                <a:path w="9942" h="12836" extrusionOk="0">
                  <a:moveTo>
                    <a:pt x="3703" y="0"/>
                  </a:moveTo>
                  <a:cubicBezTo>
                    <a:pt x="3703" y="0"/>
                    <a:pt x="3703" y="0"/>
                    <a:pt x="3703" y="1"/>
                  </a:cubicBezTo>
                  <a:lnTo>
                    <a:pt x="3703" y="1"/>
                  </a:lnTo>
                  <a:cubicBezTo>
                    <a:pt x="3703" y="0"/>
                    <a:pt x="3703" y="0"/>
                    <a:pt x="3703" y="0"/>
                  </a:cubicBezTo>
                  <a:close/>
                  <a:moveTo>
                    <a:pt x="3703" y="1"/>
                  </a:moveTo>
                  <a:cubicBezTo>
                    <a:pt x="2822" y="2442"/>
                    <a:pt x="0" y="8132"/>
                    <a:pt x="0" y="8132"/>
                  </a:cubicBezTo>
                  <a:lnTo>
                    <a:pt x="9942" y="12835"/>
                  </a:lnTo>
                  <a:cubicBezTo>
                    <a:pt x="9037" y="11573"/>
                    <a:pt x="6179" y="6549"/>
                    <a:pt x="6179" y="6549"/>
                  </a:cubicBezTo>
                  <a:lnTo>
                    <a:pt x="7739" y="1834"/>
                  </a:lnTo>
                  <a:cubicBezTo>
                    <a:pt x="7739" y="1834"/>
                    <a:pt x="3698" y="44"/>
                    <a:pt x="3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2;p23">
              <a:extLst>
                <a:ext uri="{FF2B5EF4-FFF2-40B4-BE49-F238E27FC236}">
                  <a16:creationId xmlns:a16="http://schemas.microsoft.com/office/drawing/2014/main" id="{FE19A8F6-4374-5B2F-6BFD-16EFFBEBEE77}"/>
                </a:ext>
              </a:extLst>
            </p:cNvPr>
            <p:cNvSpPr/>
            <p:nvPr/>
          </p:nvSpPr>
          <p:spPr>
            <a:xfrm>
              <a:off x="5094376" y="4470794"/>
              <a:ext cx="78300" cy="58375"/>
            </a:xfrm>
            <a:custGeom>
              <a:avLst/>
              <a:gdLst/>
              <a:ahLst/>
              <a:cxnLst/>
              <a:rect l="l" t="t" r="r" b="b"/>
              <a:pathLst>
                <a:path w="3132" h="2335" extrusionOk="0">
                  <a:moveTo>
                    <a:pt x="2215" y="1"/>
                  </a:moveTo>
                  <a:lnTo>
                    <a:pt x="679" y="715"/>
                  </a:lnTo>
                  <a:cubicBezTo>
                    <a:pt x="0" y="1025"/>
                    <a:pt x="36" y="2013"/>
                    <a:pt x="750" y="2275"/>
                  </a:cubicBezTo>
                  <a:cubicBezTo>
                    <a:pt x="846" y="2310"/>
                    <a:pt x="941" y="2334"/>
                    <a:pt x="1048" y="2334"/>
                  </a:cubicBezTo>
                  <a:cubicBezTo>
                    <a:pt x="1167" y="2334"/>
                    <a:pt x="1286" y="2299"/>
                    <a:pt x="1405" y="2251"/>
                  </a:cubicBezTo>
                  <a:lnTo>
                    <a:pt x="3132" y="1453"/>
                  </a:lnTo>
                  <a:lnTo>
                    <a:pt x="3024" y="1239"/>
                  </a:lnTo>
                  <a:lnTo>
                    <a:pt x="1298" y="2037"/>
                  </a:lnTo>
                  <a:cubicBezTo>
                    <a:pt x="1216" y="2076"/>
                    <a:pt x="1130" y="2094"/>
                    <a:pt x="1043" y="2094"/>
                  </a:cubicBezTo>
                  <a:cubicBezTo>
                    <a:pt x="815" y="2094"/>
                    <a:pt x="592" y="1964"/>
                    <a:pt x="488" y="1739"/>
                  </a:cubicBezTo>
                  <a:cubicBezTo>
                    <a:pt x="346" y="1429"/>
                    <a:pt x="476" y="1072"/>
                    <a:pt x="786" y="929"/>
                  </a:cubicBezTo>
                  <a:lnTo>
                    <a:pt x="2322" y="215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FCF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53;p23">
              <a:extLst>
                <a:ext uri="{FF2B5EF4-FFF2-40B4-BE49-F238E27FC236}">
                  <a16:creationId xmlns:a16="http://schemas.microsoft.com/office/drawing/2014/main" id="{723003DC-7599-1090-87D5-C6D86A42F29D}"/>
                </a:ext>
              </a:extLst>
            </p:cNvPr>
            <p:cNvSpPr/>
            <p:nvPr/>
          </p:nvSpPr>
          <p:spPr>
            <a:xfrm>
              <a:off x="4947326" y="4299644"/>
              <a:ext cx="300075" cy="334200"/>
            </a:xfrm>
            <a:custGeom>
              <a:avLst/>
              <a:gdLst/>
              <a:ahLst/>
              <a:cxnLst/>
              <a:rect l="l" t="t" r="r" b="b"/>
              <a:pathLst>
                <a:path w="12003" h="13368" extrusionOk="0">
                  <a:moveTo>
                    <a:pt x="5346" y="1"/>
                  </a:moveTo>
                  <a:lnTo>
                    <a:pt x="3513" y="3906"/>
                  </a:lnTo>
                  <a:cubicBezTo>
                    <a:pt x="2858" y="4739"/>
                    <a:pt x="929" y="7728"/>
                    <a:pt x="143" y="8764"/>
                  </a:cubicBezTo>
                  <a:cubicBezTo>
                    <a:pt x="1" y="8942"/>
                    <a:pt x="72" y="9216"/>
                    <a:pt x="298" y="9299"/>
                  </a:cubicBezTo>
                  <a:cubicBezTo>
                    <a:pt x="2084" y="9954"/>
                    <a:pt x="8906" y="12443"/>
                    <a:pt x="11442" y="13347"/>
                  </a:cubicBezTo>
                  <a:cubicBezTo>
                    <a:pt x="11482" y="13361"/>
                    <a:pt x="11521" y="13367"/>
                    <a:pt x="11559" y="13367"/>
                  </a:cubicBezTo>
                  <a:cubicBezTo>
                    <a:pt x="11815" y="13367"/>
                    <a:pt x="12003" y="13074"/>
                    <a:pt x="11847" y="12835"/>
                  </a:cubicBezTo>
                  <a:lnTo>
                    <a:pt x="7906" y="6609"/>
                  </a:lnTo>
                  <a:cubicBezTo>
                    <a:pt x="7906" y="6608"/>
                    <a:pt x="7905" y="6608"/>
                    <a:pt x="7903" y="6608"/>
                  </a:cubicBezTo>
                  <a:cubicBezTo>
                    <a:pt x="7805" y="6608"/>
                    <a:pt x="5789" y="7049"/>
                    <a:pt x="5073" y="7061"/>
                  </a:cubicBezTo>
                  <a:cubicBezTo>
                    <a:pt x="4799" y="7061"/>
                    <a:pt x="4549" y="6728"/>
                    <a:pt x="4334" y="6275"/>
                  </a:cubicBezTo>
                  <a:cubicBezTo>
                    <a:pt x="4787" y="5811"/>
                    <a:pt x="7073" y="834"/>
                    <a:pt x="7073" y="834"/>
                  </a:cubicBezTo>
                  <a:lnTo>
                    <a:pt x="5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54;p23">
              <a:extLst>
                <a:ext uri="{FF2B5EF4-FFF2-40B4-BE49-F238E27FC236}">
                  <a16:creationId xmlns:a16="http://schemas.microsoft.com/office/drawing/2014/main" id="{A03B2515-9D54-B6DC-ED65-D8F5EAA34E75}"/>
                </a:ext>
              </a:extLst>
            </p:cNvPr>
            <p:cNvSpPr/>
            <p:nvPr/>
          </p:nvSpPr>
          <p:spPr>
            <a:xfrm>
              <a:off x="4457376" y="3362619"/>
              <a:ext cx="947175" cy="1039600"/>
            </a:xfrm>
            <a:custGeom>
              <a:avLst/>
              <a:gdLst/>
              <a:ahLst/>
              <a:cxnLst/>
              <a:rect l="l" t="t" r="r" b="b"/>
              <a:pathLst>
                <a:path w="37887" h="41584" extrusionOk="0">
                  <a:moveTo>
                    <a:pt x="6331" y="1"/>
                  </a:moveTo>
                  <a:cubicBezTo>
                    <a:pt x="6328" y="1"/>
                    <a:pt x="6326" y="1"/>
                    <a:pt x="6323" y="1"/>
                  </a:cubicBezTo>
                  <a:cubicBezTo>
                    <a:pt x="5109" y="2108"/>
                    <a:pt x="1" y="7121"/>
                    <a:pt x="2108" y="12455"/>
                  </a:cubicBezTo>
                  <a:cubicBezTo>
                    <a:pt x="4049" y="17372"/>
                    <a:pt x="20170" y="17693"/>
                    <a:pt x="24361" y="21122"/>
                  </a:cubicBezTo>
                  <a:cubicBezTo>
                    <a:pt x="28849" y="24801"/>
                    <a:pt x="24945" y="29397"/>
                    <a:pt x="23111" y="39087"/>
                  </a:cubicBezTo>
                  <a:lnTo>
                    <a:pt x="23111" y="39087"/>
                  </a:lnTo>
                  <a:cubicBezTo>
                    <a:pt x="23104" y="39084"/>
                    <a:pt x="23100" y="39082"/>
                    <a:pt x="23099" y="39082"/>
                  </a:cubicBezTo>
                  <a:lnTo>
                    <a:pt x="23099" y="39082"/>
                  </a:lnTo>
                  <a:cubicBezTo>
                    <a:pt x="23098" y="39082"/>
                    <a:pt x="23102" y="39084"/>
                    <a:pt x="23111" y="39089"/>
                  </a:cubicBezTo>
                  <a:cubicBezTo>
                    <a:pt x="23111" y="39088"/>
                    <a:pt x="23111" y="39088"/>
                    <a:pt x="23111" y="39087"/>
                  </a:cubicBezTo>
                  <a:lnTo>
                    <a:pt x="23111" y="39087"/>
                  </a:lnTo>
                  <a:cubicBezTo>
                    <a:pt x="23393" y="39208"/>
                    <a:pt x="28462" y="41583"/>
                    <a:pt x="29412" y="41583"/>
                  </a:cubicBezTo>
                  <a:cubicBezTo>
                    <a:pt x="29472" y="41583"/>
                    <a:pt x="29515" y="41574"/>
                    <a:pt x="29540" y="41554"/>
                  </a:cubicBezTo>
                  <a:cubicBezTo>
                    <a:pt x="31029" y="37184"/>
                    <a:pt x="37887" y="14967"/>
                    <a:pt x="33350" y="11812"/>
                  </a:cubicBezTo>
                  <a:cubicBezTo>
                    <a:pt x="30493" y="9823"/>
                    <a:pt x="19920" y="3573"/>
                    <a:pt x="11431" y="2680"/>
                  </a:cubicBezTo>
                  <a:cubicBezTo>
                    <a:pt x="9519" y="2478"/>
                    <a:pt x="7405" y="1"/>
                    <a:pt x="6331" y="1"/>
                  </a:cubicBezTo>
                  <a:close/>
                </a:path>
              </a:pathLst>
            </a:custGeom>
            <a:solidFill>
              <a:srgbClr val="44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55;p23">
              <a:extLst>
                <a:ext uri="{FF2B5EF4-FFF2-40B4-BE49-F238E27FC236}">
                  <a16:creationId xmlns:a16="http://schemas.microsoft.com/office/drawing/2014/main" id="{F32F0E83-EDCA-C8E7-136C-577A9C3BD8AC}"/>
                </a:ext>
              </a:extLst>
            </p:cNvPr>
            <p:cNvSpPr/>
            <p:nvPr/>
          </p:nvSpPr>
          <p:spPr>
            <a:xfrm>
              <a:off x="5404526" y="3390569"/>
              <a:ext cx="202725" cy="36375"/>
            </a:xfrm>
            <a:custGeom>
              <a:avLst/>
              <a:gdLst/>
              <a:ahLst/>
              <a:cxnLst/>
              <a:rect l="l" t="t" r="r" b="b"/>
              <a:pathLst>
                <a:path w="8109" h="1455" extrusionOk="0">
                  <a:moveTo>
                    <a:pt x="7460" y="1"/>
                  </a:moveTo>
                  <a:cubicBezTo>
                    <a:pt x="7446" y="1"/>
                    <a:pt x="7432" y="1"/>
                    <a:pt x="7418" y="2"/>
                  </a:cubicBezTo>
                  <a:lnTo>
                    <a:pt x="810" y="181"/>
                  </a:lnTo>
                  <a:cubicBezTo>
                    <a:pt x="1" y="228"/>
                    <a:pt x="12" y="1419"/>
                    <a:pt x="822" y="1455"/>
                  </a:cubicBezTo>
                  <a:lnTo>
                    <a:pt x="846" y="1455"/>
                  </a:lnTo>
                  <a:lnTo>
                    <a:pt x="7442" y="1288"/>
                  </a:lnTo>
                  <a:cubicBezTo>
                    <a:pt x="7811" y="1288"/>
                    <a:pt x="8109" y="990"/>
                    <a:pt x="8097" y="633"/>
                  </a:cubicBezTo>
                  <a:cubicBezTo>
                    <a:pt x="8085" y="278"/>
                    <a:pt x="7799" y="1"/>
                    <a:pt x="7460" y="1"/>
                  </a:cubicBezTo>
                  <a:close/>
                </a:path>
              </a:pathLst>
            </a:custGeom>
            <a:solidFill>
              <a:srgbClr val="232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56;p23">
              <a:extLst>
                <a:ext uri="{FF2B5EF4-FFF2-40B4-BE49-F238E27FC236}">
                  <a16:creationId xmlns:a16="http://schemas.microsoft.com/office/drawing/2014/main" id="{9ECFDB1A-CE47-3361-B208-E3D6D9928473}"/>
                </a:ext>
              </a:extLst>
            </p:cNvPr>
            <p:cNvSpPr/>
            <p:nvPr/>
          </p:nvSpPr>
          <p:spPr>
            <a:xfrm>
              <a:off x="6125751" y="4574094"/>
              <a:ext cx="141100" cy="141100"/>
            </a:xfrm>
            <a:custGeom>
              <a:avLst/>
              <a:gdLst/>
              <a:ahLst/>
              <a:cxnLst/>
              <a:rect l="l" t="t" r="r" b="b"/>
              <a:pathLst>
                <a:path w="5644" h="5644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cubicBezTo>
                    <a:pt x="0" y="4382"/>
                    <a:pt x="1262" y="5644"/>
                    <a:pt x="2822" y="5644"/>
                  </a:cubicBezTo>
                  <a:cubicBezTo>
                    <a:pt x="4382" y="5644"/>
                    <a:pt x="5644" y="4382"/>
                    <a:pt x="5644" y="2822"/>
                  </a:cubicBezTo>
                  <a:cubicBezTo>
                    <a:pt x="5644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57;p23">
              <a:extLst>
                <a:ext uri="{FF2B5EF4-FFF2-40B4-BE49-F238E27FC236}">
                  <a16:creationId xmlns:a16="http://schemas.microsoft.com/office/drawing/2014/main" id="{0B4A07E1-CD27-8A98-8780-2134B3CCE412}"/>
                </a:ext>
              </a:extLst>
            </p:cNvPr>
            <p:cNvSpPr/>
            <p:nvPr/>
          </p:nvSpPr>
          <p:spPr>
            <a:xfrm>
              <a:off x="4240701" y="4574094"/>
              <a:ext cx="141100" cy="141100"/>
            </a:xfrm>
            <a:custGeom>
              <a:avLst/>
              <a:gdLst/>
              <a:ahLst/>
              <a:cxnLst/>
              <a:rect l="l" t="t" r="r" b="b"/>
              <a:pathLst>
                <a:path w="5644" h="5644" extrusionOk="0">
                  <a:moveTo>
                    <a:pt x="2822" y="0"/>
                  </a:moveTo>
                  <a:cubicBezTo>
                    <a:pt x="1262" y="0"/>
                    <a:pt x="0" y="1262"/>
                    <a:pt x="0" y="2822"/>
                  </a:cubicBezTo>
                  <a:cubicBezTo>
                    <a:pt x="0" y="4382"/>
                    <a:pt x="1262" y="5644"/>
                    <a:pt x="2822" y="5644"/>
                  </a:cubicBezTo>
                  <a:cubicBezTo>
                    <a:pt x="4382" y="5644"/>
                    <a:pt x="5644" y="4382"/>
                    <a:pt x="5644" y="2822"/>
                  </a:cubicBezTo>
                  <a:cubicBezTo>
                    <a:pt x="5644" y="1262"/>
                    <a:pt x="4382" y="0"/>
                    <a:pt x="2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58;p23">
              <a:extLst>
                <a:ext uri="{FF2B5EF4-FFF2-40B4-BE49-F238E27FC236}">
                  <a16:creationId xmlns:a16="http://schemas.microsoft.com/office/drawing/2014/main" id="{5F35C850-ACAA-09AB-B9DE-8168FE509C71}"/>
                </a:ext>
              </a:extLst>
            </p:cNvPr>
            <p:cNvSpPr/>
            <p:nvPr/>
          </p:nvSpPr>
          <p:spPr>
            <a:xfrm>
              <a:off x="4255576" y="3390569"/>
              <a:ext cx="1993125" cy="1546925"/>
            </a:xfrm>
            <a:custGeom>
              <a:avLst/>
              <a:gdLst/>
              <a:ahLst/>
              <a:cxnLst/>
              <a:rect l="l" t="t" r="r" b="b"/>
              <a:pathLst>
                <a:path w="79725" h="61877" extrusionOk="0">
                  <a:moveTo>
                    <a:pt x="59210" y="11765"/>
                  </a:moveTo>
                  <a:lnTo>
                    <a:pt x="63806" y="21909"/>
                  </a:lnTo>
                  <a:lnTo>
                    <a:pt x="50257" y="34506"/>
                  </a:lnTo>
                  <a:lnTo>
                    <a:pt x="48471" y="32482"/>
                  </a:lnTo>
                  <a:cubicBezTo>
                    <a:pt x="53971" y="26065"/>
                    <a:pt x="57281" y="18218"/>
                    <a:pt x="59210" y="11765"/>
                  </a:cubicBezTo>
                  <a:close/>
                  <a:moveTo>
                    <a:pt x="47328" y="33768"/>
                  </a:moveTo>
                  <a:lnTo>
                    <a:pt x="49007" y="35661"/>
                  </a:lnTo>
                  <a:lnTo>
                    <a:pt x="38946" y="45019"/>
                  </a:lnTo>
                  <a:cubicBezTo>
                    <a:pt x="38062" y="44495"/>
                    <a:pt x="37060" y="44228"/>
                    <a:pt x="36051" y="44228"/>
                  </a:cubicBezTo>
                  <a:cubicBezTo>
                    <a:pt x="35524" y="44228"/>
                    <a:pt x="34995" y="44301"/>
                    <a:pt x="34481" y="44448"/>
                  </a:cubicBezTo>
                  <a:lnTo>
                    <a:pt x="33624" y="42591"/>
                  </a:lnTo>
                  <a:cubicBezTo>
                    <a:pt x="35148" y="42198"/>
                    <a:pt x="38946" y="40936"/>
                    <a:pt x="43387" y="37411"/>
                  </a:cubicBezTo>
                  <a:cubicBezTo>
                    <a:pt x="44780" y="36292"/>
                    <a:pt x="46101" y="35078"/>
                    <a:pt x="47328" y="33768"/>
                  </a:cubicBezTo>
                  <a:close/>
                  <a:moveTo>
                    <a:pt x="36053" y="45050"/>
                  </a:moveTo>
                  <a:cubicBezTo>
                    <a:pt x="36834" y="45050"/>
                    <a:pt x="37609" y="45241"/>
                    <a:pt x="38303" y="45615"/>
                  </a:cubicBezTo>
                  <a:lnTo>
                    <a:pt x="36326" y="47448"/>
                  </a:lnTo>
                  <a:cubicBezTo>
                    <a:pt x="36231" y="47436"/>
                    <a:pt x="36136" y="47436"/>
                    <a:pt x="36029" y="47436"/>
                  </a:cubicBezTo>
                  <a:lnTo>
                    <a:pt x="35862" y="47436"/>
                  </a:lnTo>
                  <a:lnTo>
                    <a:pt x="34826" y="45210"/>
                  </a:lnTo>
                  <a:cubicBezTo>
                    <a:pt x="35229" y="45103"/>
                    <a:pt x="35642" y="45050"/>
                    <a:pt x="36053" y="45050"/>
                  </a:cubicBezTo>
                  <a:close/>
                  <a:moveTo>
                    <a:pt x="20110" y="35744"/>
                  </a:moveTo>
                  <a:cubicBezTo>
                    <a:pt x="23194" y="39566"/>
                    <a:pt x="24980" y="44281"/>
                    <a:pt x="25182" y="49198"/>
                  </a:cubicBezTo>
                  <a:lnTo>
                    <a:pt x="4775" y="49198"/>
                  </a:lnTo>
                  <a:lnTo>
                    <a:pt x="20110" y="35744"/>
                  </a:lnTo>
                  <a:close/>
                  <a:moveTo>
                    <a:pt x="25944" y="30637"/>
                  </a:moveTo>
                  <a:lnTo>
                    <a:pt x="32743" y="45269"/>
                  </a:lnTo>
                  <a:cubicBezTo>
                    <a:pt x="31433" y="46186"/>
                    <a:pt x="30576" y="47615"/>
                    <a:pt x="30361" y="49198"/>
                  </a:cubicBezTo>
                  <a:lnTo>
                    <a:pt x="27099" y="49198"/>
                  </a:lnTo>
                  <a:cubicBezTo>
                    <a:pt x="26897" y="43817"/>
                    <a:pt x="24956" y="38650"/>
                    <a:pt x="21551" y="34482"/>
                  </a:cubicBezTo>
                  <a:lnTo>
                    <a:pt x="25944" y="30637"/>
                  </a:lnTo>
                  <a:close/>
                  <a:moveTo>
                    <a:pt x="33100" y="46031"/>
                  </a:moveTo>
                  <a:lnTo>
                    <a:pt x="34136" y="48282"/>
                  </a:lnTo>
                  <a:cubicBezTo>
                    <a:pt x="33909" y="48556"/>
                    <a:pt x="33731" y="48865"/>
                    <a:pt x="33624" y="49198"/>
                  </a:cubicBezTo>
                  <a:lnTo>
                    <a:pt x="31195" y="49198"/>
                  </a:lnTo>
                  <a:cubicBezTo>
                    <a:pt x="31397" y="47936"/>
                    <a:pt x="32076" y="46805"/>
                    <a:pt x="33100" y="46031"/>
                  </a:cubicBezTo>
                  <a:close/>
                  <a:moveTo>
                    <a:pt x="39815" y="46829"/>
                  </a:moveTo>
                  <a:cubicBezTo>
                    <a:pt x="40541" y="47710"/>
                    <a:pt x="40946" y="48806"/>
                    <a:pt x="40946" y="49949"/>
                  </a:cubicBezTo>
                  <a:cubicBezTo>
                    <a:pt x="40946" y="51592"/>
                    <a:pt x="40113" y="53128"/>
                    <a:pt x="38743" y="54044"/>
                  </a:cubicBezTo>
                  <a:lnTo>
                    <a:pt x="37541" y="51973"/>
                  </a:lnTo>
                  <a:cubicBezTo>
                    <a:pt x="38660" y="51151"/>
                    <a:pt x="38898" y="49568"/>
                    <a:pt x="38065" y="48460"/>
                  </a:cubicBezTo>
                  <a:lnTo>
                    <a:pt x="39815" y="46829"/>
                  </a:lnTo>
                  <a:close/>
                  <a:moveTo>
                    <a:pt x="33814" y="51139"/>
                  </a:moveTo>
                  <a:cubicBezTo>
                    <a:pt x="34254" y="51985"/>
                    <a:pt x="35126" y="52480"/>
                    <a:pt x="36035" y="52480"/>
                  </a:cubicBezTo>
                  <a:cubicBezTo>
                    <a:pt x="36380" y="52480"/>
                    <a:pt x="36730" y="52409"/>
                    <a:pt x="37065" y="52258"/>
                  </a:cubicBezTo>
                  <a:lnTo>
                    <a:pt x="38267" y="54318"/>
                  </a:lnTo>
                  <a:cubicBezTo>
                    <a:pt x="37577" y="54675"/>
                    <a:pt x="36815" y="54854"/>
                    <a:pt x="36041" y="54854"/>
                  </a:cubicBezTo>
                  <a:cubicBezTo>
                    <a:pt x="33790" y="54854"/>
                    <a:pt x="31826" y="53318"/>
                    <a:pt x="31278" y="51139"/>
                  </a:cubicBezTo>
                  <a:close/>
                  <a:moveTo>
                    <a:pt x="53454" y="1"/>
                  </a:moveTo>
                  <a:cubicBezTo>
                    <a:pt x="53424" y="1"/>
                    <a:pt x="53394" y="1"/>
                    <a:pt x="53364" y="2"/>
                  </a:cubicBezTo>
                  <a:lnTo>
                    <a:pt x="46768" y="181"/>
                  </a:lnTo>
                  <a:cubicBezTo>
                    <a:pt x="46760" y="180"/>
                    <a:pt x="46753" y="180"/>
                    <a:pt x="46745" y="180"/>
                  </a:cubicBezTo>
                  <a:cubicBezTo>
                    <a:pt x="45895" y="180"/>
                    <a:pt x="45917" y="1456"/>
                    <a:pt x="46736" y="1456"/>
                  </a:cubicBezTo>
                  <a:cubicBezTo>
                    <a:pt x="46755" y="1456"/>
                    <a:pt x="46773" y="1456"/>
                    <a:pt x="46792" y="1455"/>
                  </a:cubicBezTo>
                  <a:lnTo>
                    <a:pt x="53400" y="1276"/>
                  </a:lnTo>
                  <a:cubicBezTo>
                    <a:pt x="53420" y="1275"/>
                    <a:pt x="53439" y="1275"/>
                    <a:pt x="53459" y="1275"/>
                  </a:cubicBezTo>
                  <a:cubicBezTo>
                    <a:pt x="54198" y="1275"/>
                    <a:pt x="54873" y="1710"/>
                    <a:pt x="55186" y="2383"/>
                  </a:cubicBezTo>
                  <a:lnTo>
                    <a:pt x="56293" y="4753"/>
                  </a:lnTo>
                  <a:lnTo>
                    <a:pt x="56079" y="4848"/>
                  </a:lnTo>
                  <a:lnTo>
                    <a:pt x="58186" y="9515"/>
                  </a:lnTo>
                  <a:lnTo>
                    <a:pt x="58091" y="9479"/>
                  </a:lnTo>
                  <a:cubicBezTo>
                    <a:pt x="54055" y="24255"/>
                    <a:pt x="47340" y="32065"/>
                    <a:pt x="42410" y="36006"/>
                  </a:cubicBezTo>
                  <a:cubicBezTo>
                    <a:pt x="37827" y="39685"/>
                    <a:pt x="33898" y="40781"/>
                    <a:pt x="32885" y="41007"/>
                  </a:cubicBezTo>
                  <a:lnTo>
                    <a:pt x="21503" y="16528"/>
                  </a:lnTo>
                  <a:cubicBezTo>
                    <a:pt x="21339" y="16175"/>
                    <a:pt x="20995" y="15971"/>
                    <a:pt x="20637" y="15971"/>
                  </a:cubicBezTo>
                  <a:cubicBezTo>
                    <a:pt x="20500" y="15971"/>
                    <a:pt x="20361" y="16001"/>
                    <a:pt x="20229" y="16063"/>
                  </a:cubicBezTo>
                  <a:cubicBezTo>
                    <a:pt x="20062" y="16135"/>
                    <a:pt x="19920" y="16254"/>
                    <a:pt x="19824" y="16409"/>
                  </a:cubicBezTo>
                  <a:lnTo>
                    <a:pt x="14633" y="16409"/>
                  </a:lnTo>
                  <a:cubicBezTo>
                    <a:pt x="14252" y="16409"/>
                    <a:pt x="13871" y="16242"/>
                    <a:pt x="13609" y="15956"/>
                  </a:cubicBezTo>
                  <a:lnTo>
                    <a:pt x="22527" y="15956"/>
                  </a:lnTo>
                  <a:cubicBezTo>
                    <a:pt x="22542" y="15957"/>
                    <a:pt x="22556" y="15957"/>
                    <a:pt x="22571" y="15957"/>
                  </a:cubicBezTo>
                  <a:cubicBezTo>
                    <a:pt x="23551" y="15957"/>
                    <a:pt x="24349" y="15168"/>
                    <a:pt x="24349" y="14182"/>
                  </a:cubicBezTo>
                  <a:cubicBezTo>
                    <a:pt x="24349" y="13203"/>
                    <a:pt x="23562" y="12407"/>
                    <a:pt x="22591" y="12407"/>
                  </a:cubicBezTo>
                  <a:cubicBezTo>
                    <a:pt x="22570" y="12407"/>
                    <a:pt x="22548" y="12407"/>
                    <a:pt x="22527" y="12408"/>
                  </a:cubicBezTo>
                  <a:lnTo>
                    <a:pt x="7454" y="12408"/>
                  </a:lnTo>
                  <a:cubicBezTo>
                    <a:pt x="7442" y="14361"/>
                    <a:pt x="9037" y="15956"/>
                    <a:pt x="11002" y="15956"/>
                  </a:cubicBezTo>
                  <a:lnTo>
                    <a:pt x="12943" y="15956"/>
                  </a:lnTo>
                  <a:cubicBezTo>
                    <a:pt x="13276" y="16575"/>
                    <a:pt x="13931" y="16956"/>
                    <a:pt x="14633" y="16956"/>
                  </a:cubicBezTo>
                  <a:lnTo>
                    <a:pt x="19670" y="16956"/>
                  </a:lnTo>
                  <a:cubicBezTo>
                    <a:pt x="19670" y="17087"/>
                    <a:pt x="19705" y="17218"/>
                    <a:pt x="19753" y="17337"/>
                  </a:cubicBezTo>
                  <a:lnTo>
                    <a:pt x="25099" y="28815"/>
                  </a:lnTo>
                  <a:lnTo>
                    <a:pt x="20277" y="33042"/>
                  </a:lnTo>
                  <a:cubicBezTo>
                    <a:pt x="15586" y="28077"/>
                    <a:pt x="9049" y="25267"/>
                    <a:pt x="2227" y="25267"/>
                  </a:cubicBezTo>
                  <a:cubicBezTo>
                    <a:pt x="1691" y="25267"/>
                    <a:pt x="1262" y="25696"/>
                    <a:pt x="1262" y="26219"/>
                  </a:cubicBezTo>
                  <a:cubicBezTo>
                    <a:pt x="1262" y="26755"/>
                    <a:pt x="1691" y="27184"/>
                    <a:pt x="2227" y="27184"/>
                  </a:cubicBezTo>
                  <a:cubicBezTo>
                    <a:pt x="8501" y="27184"/>
                    <a:pt x="14514" y="29756"/>
                    <a:pt x="18836" y="34316"/>
                  </a:cubicBezTo>
                  <a:lnTo>
                    <a:pt x="2786" y="48389"/>
                  </a:lnTo>
                  <a:cubicBezTo>
                    <a:pt x="2593" y="48328"/>
                    <a:pt x="2401" y="48300"/>
                    <a:pt x="2215" y="48300"/>
                  </a:cubicBezTo>
                  <a:cubicBezTo>
                    <a:pt x="974" y="48300"/>
                    <a:pt x="0" y="49554"/>
                    <a:pt x="477" y="50818"/>
                  </a:cubicBezTo>
                  <a:cubicBezTo>
                    <a:pt x="775" y="51609"/>
                    <a:pt x="1501" y="52026"/>
                    <a:pt x="2229" y="52026"/>
                  </a:cubicBezTo>
                  <a:cubicBezTo>
                    <a:pt x="2837" y="52026"/>
                    <a:pt x="3447" y="51734"/>
                    <a:pt x="3810" y="51127"/>
                  </a:cubicBezTo>
                  <a:lnTo>
                    <a:pt x="30433" y="51127"/>
                  </a:lnTo>
                  <a:cubicBezTo>
                    <a:pt x="31010" y="53899"/>
                    <a:pt x="33444" y="55683"/>
                    <a:pt x="36042" y="55683"/>
                  </a:cubicBezTo>
                  <a:cubicBezTo>
                    <a:pt x="36926" y="55683"/>
                    <a:pt x="37829" y="55477"/>
                    <a:pt x="38684" y="55033"/>
                  </a:cubicBezTo>
                  <a:lnTo>
                    <a:pt x="42601" y="61736"/>
                  </a:lnTo>
                  <a:cubicBezTo>
                    <a:pt x="42650" y="61825"/>
                    <a:pt x="42744" y="61876"/>
                    <a:pt x="42840" y="61876"/>
                  </a:cubicBezTo>
                  <a:cubicBezTo>
                    <a:pt x="42884" y="61876"/>
                    <a:pt x="42929" y="61865"/>
                    <a:pt x="42970" y="61843"/>
                  </a:cubicBezTo>
                  <a:cubicBezTo>
                    <a:pt x="43101" y="61760"/>
                    <a:pt x="43149" y="61593"/>
                    <a:pt x="43077" y="61462"/>
                  </a:cubicBezTo>
                  <a:lnTo>
                    <a:pt x="39160" y="54747"/>
                  </a:lnTo>
                  <a:cubicBezTo>
                    <a:pt x="42053" y="52878"/>
                    <a:pt x="42637" y="48901"/>
                    <a:pt x="40422" y="46270"/>
                  </a:cubicBezTo>
                  <a:lnTo>
                    <a:pt x="64628" y="23755"/>
                  </a:lnTo>
                  <a:lnTo>
                    <a:pt x="66485" y="27863"/>
                  </a:lnTo>
                  <a:cubicBezTo>
                    <a:pt x="58043" y="32089"/>
                    <a:pt x="52709" y="40721"/>
                    <a:pt x="52697" y="50163"/>
                  </a:cubicBezTo>
                  <a:cubicBezTo>
                    <a:pt x="52721" y="50687"/>
                    <a:pt x="53138" y="51092"/>
                    <a:pt x="53662" y="51092"/>
                  </a:cubicBezTo>
                  <a:cubicBezTo>
                    <a:pt x="54174" y="51092"/>
                    <a:pt x="54602" y="50687"/>
                    <a:pt x="54614" y="50163"/>
                  </a:cubicBezTo>
                  <a:cubicBezTo>
                    <a:pt x="54626" y="41483"/>
                    <a:pt x="59520" y="33542"/>
                    <a:pt x="67283" y="29625"/>
                  </a:cubicBezTo>
                  <a:lnTo>
                    <a:pt x="76046" y="48996"/>
                  </a:lnTo>
                  <a:cubicBezTo>
                    <a:pt x="75018" y="50376"/>
                    <a:pt x="76113" y="52149"/>
                    <a:pt x="77600" y="52149"/>
                  </a:cubicBezTo>
                  <a:cubicBezTo>
                    <a:pt x="77870" y="52149"/>
                    <a:pt x="78153" y="52091"/>
                    <a:pt x="78439" y="51961"/>
                  </a:cubicBezTo>
                  <a:cubicBezTo>
                    <a:pt x="79260" y="51592"/>
                    <a:pt x="79725" y="50722"/>
                    <a:pt x="79570" y="49830"/>
                  </a:cubicBezTo>
                  <a:cubicBezTo>
                    <a:pt x="79415" y="48948"/>
                    <a:pt x="78689" y="48270"/>
                    <a:pt x="77796" y="48198"/>
                  </a:cubicBezTo>
                  <a:lnTo>
                    <a:pt x="69033" y="28827"/>
                  </a:lnTo>
                  <a:cubicBezTo>
                    <a:pt x="71759" y="27720"/>
                    <a:pt x="74676" y="27160"/>
                    <a:pt x="77629" y="27160"/>
                  </a:cubicBezTo>
                  <a:cubicBezTo>
                    <a:pt x="77643" y="27161"/>
                    <a:pt x="77657" y="27161"/>
                    <a:pt x="77671" y="27161"/>
                  </a:cubicBezTo>
                  <a:cubicBezTo>
                    <a:pt x="78189" y="27161"/>
                    <a:pt x="78629" y="26729"/>
                    <a:pt x="78629" y="26196"/>
                  </a:cubicBezTo>
                  <a:cubicBezTo>
                    <a:pt x="78629" y="25663"/>
                    <a:pt x="78189" y="25242"/>
                    <a:pt x="77672" y="25242"/>
                  </a:cubicBezTo>
                  <a:cubicBezTo>
                    <a:pt x="77658" y="25242"/>
                    <a:pt x="77643" y="25243"/>
                    <a:pt x="77629" y="25243"/>
                  </a:cubicBezTo>
                  <a:cubicBezTo>
                    <a:pt x="77599" y="25243"/>
                    <a:pt x="77569" y="25243"/>
                    <a:pt x="77540" y="25243"/>
                  </a:cubicBezTo>
                  <a:cubicBezTo>
                    <a:pt x="74344" y="25243"/>
                    <a:pt x="71196" y="25874"/>
                    <a:pt x="68235" y="27077"/>
                  </a:cubicBezTo>
                  <a:lnTo>
                    <a:pt x="57829" y="4062"/>
                  </a:lnTo>
                  <a:lnTo>
                    <a:pt x="57460" y="4229"/>
                  </a:lnTo>
                  <a:lnTo>
                    <a:pt x="56341" y="1847"/>
                  </a:lnTo>
                  <a:cubicBezTo>
                    <a:pt x="55818" y="720"/>
                    <a:pt x="54693" y="1"/>
                    <a:pt x="53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59;p23">
              <a:extLst>
                <a:ext uri="{FF2B5EF4-FFF2-40B4-BE49-F238E27FC236}">
                  <a16:creationId xmlns:a16="http://schemas.microsoft.com/office/drawing/2014/main" id="{874E5853-B174-93EB-AC2A-BD75C7F51325}"/>
                </a:ext>
              </a:extLst>
            </p:cNvPr>
            <p:cNvSpPr/>
            <p:nvPr/>
          </p:nvSpPr>
          <p:spPr>
            <a:xfrm>
              <a:off x="5192901" y="4921444"/>
              <a:ext cx="297675" cy="45575"/>
            </a:xfrm>
            <a:custGeom>
              <a:avLst/>
              <a:gdLst/>
              <a:ahLst/>
              <a:cxnLst/>
              <a:rect l="l" t="t" r="r" b="b"/>
              <a:pathLst>
                <a:path w="11907" h="1823" extrusionOk="0">
                  <a:moveTo>
                    <a:pt x="536" y="1"/>
                  </a:moveTo>
                  <a:cubicBezTo>
                    <a:pt x="238" y="1"/>
                    <a:pt x="0" y="239"/>
                    <a:pt x="0" y="525"/>
                  </a:cubicBezTo>
                  <a:lnTo>
                    <a:pt x="0" y="1298"/>
                  </a:lnTo>
                  <a:cubicBezTo>
                    <a:pt x="0" y="1584"/>
                    <a:pt x="238" y="1822"/>
                    <a:pt x="536" y="1822"/>
                  </a:cubicBezTo>
                  <a:lnTo>
                    <a:pt x="11371" y="1822"/>
                  </a:lnTo>
                  <a:cubicBezTo>
                    <a:pt x="11668" y="1822"/>
                    <a:pt x="11906" y="1584"/>
                    <a:pt x="11906" y="1298"/>
                  </a:cubicBezTo>
                  <a:lnTo>
                    <a:pt x="11906" y="525"/>
                  </a:lnTo>
                  <a:cubicBezTo>
                    <a:pt x="11906" y="239"/>
                    <a:pt x="11668" y="1"/>
                    <a:pt x="11371" y="1"/>
                  </a:cubicBezTo>
                  <a:close/>
                </a:path>
              </a:pathLst>
            </a:custGeom>
            <a:solidFill>
              <a:srgbClr val="2A2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60;p23">
              <a:extLst>
                <a:ext uri="{FF2B5EF4-FFF2-40B4-BE49-F238E27FC236}">
                  <a16:creationId xmlns:a16="http://schemas.microsoft.com/office/drawing/2014/main" id="{1C3A1F4D-427B-1A59-D26D-F4CEBAA549C6}"/>
                </a:ext>
              </a:extLst>
            </p:cNvPr>
            <p:cNvSpPr/>
            <p:nvPr/>
          </p:nvSpPr>
          <p:spPr>
            <a:xfrm>
              <a:off x="3854926" y="2475019"/>
              <a:ext cx="968600" cy="888575"/>
            </a:xfrm>
            <a:custGeom>
              <a:avLst/>
              <a:gdLst/>
              <a:ahLst/>
              <a:cxnLst/>
              <a:rect l="l" t="t" r="r" b="b"/>
              <a:pathLst>
                <a:path w="38744" h="35543" extrusionOk="0">
                  <a:moveTo>
                    <a:pt x="36141" y="0"/>
                  </a:moveTo>
                  <a:cubicBezTo>
                    <a:pt x="34505" y="0"/>
                    <a:pt x="32817" y="915"/>
                    <a:pt x="31659" y="2001"/>
                  </a:cubicBezTo>
                  <a:cubicBezTo>
                    <a:pt x="30683" y="2917"/>
                    <a:pt x="29885" y="3989"/>
                    <a:pt x="28992" y="4977"/>
                  </a:cubicBezTo>
                  <a:cubicBezTo>
                    <a:pt x="28099" y="5977"/>
                    <a:pt x="27040" y="6811"/>
                    <a:pt x="25849" y="7430"/>
                  </a:cubicBezTo>
                  <a:cubicBezTo>
                    <a:pt x="24117" y="8333"/>
                    <a:pt x="22317" y="8658"/>
                    <a:pt x="20490" y="8658"/>
                  </a:cubicBezTo>
                  <a:cubicBezTo>
                    <a:pt x="16652" y="8658"/>
                    <a:pt x="12688" y="7224"/>
                    <a:pt x="8954" y="6692"/>
                  </a:cubicBezTo>
                  <a:cubicBezTo>
                    <a:pt x="8243" y="6589"/>
                    <a:pt x="7490" y="6516"/>
                    <a:pt x="6735" y="6516"/>
                  </a:cubicBezTo>
                  <a:cubicBezTo>
                    <a:pt x="4963" y="6516"/>
                    <a:pt x="3186" y="6915"/>
                    <a:pt x="1941" y="8251"/>
                  </a:cubicBezTo>
                  <a:cubicBezTo>
                    <a:pt x="1" y="10335"/>
                    <a:pt x="239" y="13407"/>
                    <a:pt x="1441" y="15788"/>
                  </a:cubicBezTo>
                  <a:cubicBezTo>
                    <a:pt x="2037" y="16943"/>
                    <a:pt x="2834" y="18026"/>
                    <a:pt x="3882" y="18800"/>
                  </a:cubicBezTo>
                  <a:cubicBezTo>
                    <a:pt x="4954" y="19610"/>
                    <a:pt x="6228" y="19812"/>
                    <a:pt x="7537" y="19824"/>
                  </a:cubicBezTo>
                  <a:cubicBezTo>
                    <a:pt x="7926" y="19824"/>
                    <a:pt x="8330" y="19809"/>
                    <a:pt x="8736" y="19809"/>
                  </a:cubicBezTo>
                  <a:cubicBezTo>
                    <a:pt x="9611" y="19809"/>
                    <a:pt x="10492" y="19881"/>
                    <a:pt x="11240" y="20336"/>
                  </a:cubicBezTo>
                  <a:cubicBezTo>
                    <a:pt x="12276" y="20979"/>
                    <a:pt x="12788" y="22194"/>
                    <a:pt x="13062" y="23337"/>
                  </a:cubicBezTo>
                  <a:cubicBezTo>
                    <a:pt x="13395" y="24730"/>
                    <a:pt x="13443" y="26194"/>
                    <a:pt x="13895" y="27563"/>
                  </a:cubicBezTo>
                  <a:cubicBezTo>
                    <a:pt x="14276" y="28694"/>
                    <a:pt x="14848" y="29742"/>
                    <a:pt x="15586" y="30671"/>
                  </a:cubicBezTo>
                  <a:cubicBezTo>
                    <a:pt x="17027" y="32493"/>
                    <a:pt x="19122" y="33802"/>
                    <a:pt x="21444" y="34076"/>
                  </a:cubicBezTo>
                  <a:cubicBezTo>
                    <a:pt x="21575" y="34088"/>
                    <a:pt x="21706" y="34112"/>
                    <a:pt x="21849" y="34112"/>
                  </a:cubicBezTo>
                  <a:cubicBezTo>
                    <a:pt x="21920" y="34124"/>
                    <a:pt x="21991" y="34124"/>
                    <a:pt x="22063" y="34124"/>
                  </a:cubicBezTo>
                  <a:lnTo>
                    <a:pt x="22099" y="34136"/>
                  </a:lnTo>
                  <a:cubicBezTo>
                    <a:pt x="22230" y="34183"/>
                    <a:pt x="22361" y="34231"/>
                    <a:pt x="22480" y="34267"/>
                  </a:cubicBezTo>
                  <a:cubicBezTo>
                    <a:pt x="23003" y="34445"/>
                    <a:pt x="23515" y="34600"/>
                    <a:pt x="24039" y="34755"/>
                  </a:cubicBezTo>
                  <a:cubicBezTo>
                    <a:pt x="25397" y="35148"/>
                    <a:pt x="26825" y="35517"/>
                    <a:pt x="28242" y="35540"/>
                  </a:cubicBezTo>
                  <a:cubicBezTo>
                    <a:pt x="28289" y="35542"/>
                    <a:pt x="28336" y="35542"/>
                    <a:pt x="28384" y="35542"/>
                  </a:cubicBezTo>
                  <a:cubicBezTo>
                    <a:pt x="28887" y="35542"/>
                    <a:pt x="29449" y="35478"/>
                    <a:pt x="29873" y="35195"/>
                  </a:cubicBezTo>
                  <a:cubicBezTo>
                    <a:pt x="30409" y="34850"/>
                    <a:pt x="30564" y="34267"/>
                    <a:pt x="30445" y="33659"/>
                  </a:cubicBezTo>
                  <a:cubicBezTo>
                    <a:pt x="30278" y="32885"/>
                    <a:pt x="30195" y="32088"/>
                    <a:pt x="30207" y="31290"/>
                  </a:cubicBezTo>
                  <a:cubicBezTo>
                    <a:pt x="30242" y="30504"/>
                    <a:pt x="30373" y="29718"/>
                    <a:pt x="30600" y="28968"/>
                  </a:cubicBezTo>
                  <a:cubicBezTo>
                    <a:pt x="31552" y="25670"/>
                    <a:pt x="33731" y="22848"/>
                    <a:pt x="35184" y="19753"/>
                  </a:cubicBezTo>
                  <a:cubicBezTo>
                    <a:pt x="35934" y="18181"/>
                    <a:pt x="36505" y="16526"/>
                    <a:pt x="36648" y="14788"/>
                  </a:cubicBezTo>
                  <a:cubicBezTo>
                    <a:pt x="36791" y="12907"/>
                    <a:pt x="36410" y="11037"/>
                    <a:pt x="35553" y="9371"/>
                  </a:cubicBezTo>
                  <a:cubicBezTo>
                    <a:pt x="35315" y="8882"/>
                    <a:pt x="35041" y="8406"/>
                    <a:pt x="34743" y="7954"/>
                  </a:cubicBezTo>
                  <a:cubicBezTo>
                    <a:pt x="34505" y="7608"/>
                    <a:pt x="34350" y="7216"/>
                    <a:pt x="34267" y="6811"/>
                  </a:cubicBezTo>
                  <a:cubicBezTo>
                    <a:pt x="34231" y="6489"/>
                    <a:pt x="34243" y="6180"/>
                    <a:pt x="34326" y="5870"/>
                  </a:cubicBezTo>
                  <a:cubicBezTo>
                    <a:pt x="34398" y="5525"/>
                    <a:pt x="34541" y="5203"/>
                    <a:pt x="34731" y="4906"/>
                  </a:cubicBezTo>
                  <a:cubicBezTo>
                    <a:pt x="35434" y="3715"/>
                    <a:pt x="36589" y="2822"/>
                    <a:pt x="37743" y="2096"/>
                  </a:cubicBezTo>
                  <a:cubicBezTo>
                    <a:pt x="37970" y="1965"/>
                    <a:pt x="38196" y="1822"/>
                    <a:pt x="38434" y="1703"/>
                  </a:cubicBezTo>
                  <a:cubicBezTo>
                    <a:pt x="38624" y="1620"/>
                    <a:pt x="38744" y="1405"/>
                    <a:pt x="38708" y="1203"/>
                  </a:cubicBezTo>
                  <a:cubicBezTo>
                    <a:pt x="38708" y="1191"/>
                    <a:pt x="38708" y="1179"/>
                    <a:pt x="38708" y="1167"/>
                  </a:cubicBezTo>
                  <a:cubicBezTo>
                    <a:pt x="38672" y="1001"/>
                    <a:pt x="38577" y="846"/>
                    <a:pt x="38446" y="751"/>
                  </a:cubicBezTo>
                  <a:cubicBezTo>
                    <a:pt x="37736" y="221"/>
                    <a:pt x="36945" y="0"/>
                    <a:pt x="36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61;p23">
              <a:extLst>
                <a:ext uri="{FF2B5EF4-FFF2-40B4-BE49-F238E27FC236}">
                  <a16:creationId xmlns:a16="http://schemas.microsoft.com/office/drawing/2014/main" id="{E83BA68E-36B7-E6F8-A095-9DD0F7A88D57}"/>
                </a:ext>
              </a:extLst>
            </p:cNvPr>
            <p:cNvSpPr/>
            <p:nvPr/>
          </p:nvSpPr>
          <p:spPr>
            <a:xfrm>
              <a:off x="4595201" y="2462969"/>
              <a:ext cx="339950" cy="249000"/>
            </a:xfrm>
            <a:custGeom>
              <a:avLst/>
              <a:gdLst/>
              <a:ahLst/>
              <a:cxnLst/>
              <a:rect l="l" t="t" r="r" b="b"/>
              <a:pathLst>
                <a:path w="13598" h="9960" extrusionOk="0">
                  <a:moveTo>
                    <a:pt x="7177" y="0"/>
                  </a:moveTo>
                  <a:cubicBezTo>
                    <a:pt x="5750" y="0"/>
                    <a:pt x="4347" y="476"/>
                    <a:pt x="3275" y="1471"/>
                  </a:cubicBezTo>
                  <a:cubicBezTo>
                    <a:pt x="0" y="4495"/>
                    <a:pt x="5704" y="9960"/>
                    <a:pt x="5704" y="9960"/>
                  </a:cubicBezTo>
                  <a:lnTo>
                    <a:pt x="13597" y="5650"/>
                  </a:lnTo>
                  <a:cubicBezTo>
                    <a:pt x="13133" y="2007"/>
                    <a:pt x="10106" y="0"/>
                    <a:pt x="7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62;p23">
              <a:extLst>
                <a:ext uri="{FF2B5EF4-FFF2-40B4-BE49-F238E27FC236}">
                  <a16:creationId xmlns:a16="http://schemas.microsoft.com/office/drawing/2014/main" id="{7389F776-7572-5AFC-6176-0F06179DB6AD}"/>
                </a:ext>
              </a:extLst>
            </p:cNvPr>
            <p:cNvSpPr/>
            <p:nvPr/>
          </p:nvSpPr>
          <p:spPr>
            <a:xfrm>
              <a:off x="4580901" y="2519294"/>
              <a:ext cx="969200" cy="655225"/>
            </a:xfrm>
            <a:custGeom>
              <a:avLst/>
              <a:gdLst/>
              <a:ahLst/>
              <a:cxnLst/>
              <a:rect l="l" t="t" r="r" b="b"/>
              <a:pathLst>
                <a:path w="38768" h="26209" extrusionOk="0">
                  <a:moveTo>
                    <a:pt x="36949" y="1"/>
                  </a:moveTo>
                  <a:cubicBezTo>
                    <a:pt x="36912" y="1"/>
                    <a:pt x="36872" y="28"/>
                    <a:pt x="36851" y="87"/>
                  </a:cubicBezTo>
                  <a:cubicBezTo>
                    <a:pt x="36255" y="1563"/>
                    <a:pt x="35744" y="3075"/>
                    <a:pt x="35351" y="4623"/>
                  </a:cubicBezTo>
                  <a:cubicBezTo>
                    <a:pt x="35262" y="4467"/>
                    <a:pt x="35848" y="707"/>
                    <a:pt x="35363" y="707"/>
                  </a:cubicBezTo>
                  <a:cubicBezTo>
                    <a:pt x="35329" y="707"/>
                    <a:pt x="35289" y="725"/>
                    <a:pt x="35243" y="765"/>
                  </a:cubicBezTo>
                  <a:cubicBezTo>
                    <a:pt x="34565" y="1385"/>
                    <a:pt x="34315" y="4814"/>
                    <a:pt x="33969" y="5980"/>
                  </a:cubicBezTo>
                  <a:cubicBezTo>
                    <a:pt x="33863" y="5959"/>
                    <a:pt x="33496" y="3335"/>
                    <a:pt x="33043" y="3335"/>
                  </a:cubicBezTo>
                  <a:cubicBezTo>
                    <a:pt x="32992" y="3335"/>
                    <a:pt x="32939" y="3369"/>
                    <a:pt x="32886" y="3444"/>
                  </a:cubicBezTo>
                  <a:cubicBezTo>
                    <a:pt x="32541" y="3932"/>
                    <a:pt x="33041" y="6123"/>
                    <a:pt x="33088" y="7242"/>
                  </a:cubicBezTo>
                  <a:cubicBezTo>
                    <a:pt x="33112" y="7957"/>
                    <a:pt x="33279" y="8671"/>
                    <a:pt x="32862" y="9790"/>
                  </a:cubicBezTo>
                  <a:cubicBezTo>
                    <a:pt x="32088" y="11838"/>
                    <a:pt x="29457" y="16077"/>
                    <a:pt x="28112" y="17398"/>
                  </a:cubicBezTo>
                  <a:cubicBezTo>
                    <a:pt x="26924" y="18570"/>
                    <a:pt x="25226" y="19037"/>
                    <a:pt x="23292" y="19037"/>
                  </a:cubicBezTo>
                  <a:cubicBezTo>
                    <a:pt x="17799" y="19037"/>
                    <a:pt x="10404" y="15268"/>
                    <a:pt x="7419" y="13172"/>
                  </a:cubicBezTo>
                  <a:cubicBezTo>
                    <a:pt x="6774" y="13124"/>
                    <a:pt x="5688" y="12734"/>
                    <a:pt x="4697" y="12734"/>
                  </a:cubicBezTo>
                  <a:cubicBezTo>
                    <a:pt x="3730" y="12734"/>
                    <a:pt x="2855" y="13105"/>
                    <a:pt x="2573" y="14529"/>
                  </a:cubicBezTo>
                  <a:cubicBezTo>
                    <a:pt x="2001" y="17398"/>
                    <a:pt x="1" y="16220"/>
                    <a:pt x="4632" y="20827"/>
                  </a:cubicBezTo>
                  <a:cubicBezTo>
                    <a:pt x="7507" y="23688"/>
                    <a:pt x="15727" y="26208"/>
                    <a:pt x="22476" y="26208"/>
                  </a:cubicBezTo>
                  <a:cubicBezTo>
                    <a:pt x="26600" y="26208"/>
                    <a:pt x="30176" y="25267"/>
                    <a:pt x="31648" y="22887"/>
                  </a:cubicBezTo>
                  <a:cubicBezTo>
                    <a:pt x="33969" y="19125"/>
                    <a:pt x="35470" y="13172"/>
                    <a:pt x="36410" y="10362"/>
                  </a:cubicBezTo>
                  <a:cubicBezTo>
                    <a:pt x="37779" y="6290"/>
                    <a:pt x="38363" y="6052"/>
                    <a:pt x="38768" y="2289"/>
                  </a:cubicBezTo>
                  <a:lnTo>
                    <a:pt x="38768" y="2289"/>
                  </a:lnTo>
                  <a:cubicBezTo>
                    <a:pt x="38268" y="3504"/>
                    <a:pt x="37922" y="4444"/>
                    <a:pt x="37529" y="5576"/>
                  </a:cubicBezTo>
                  <a:cubicBezTo>
                    <a:pt x="37649" y="4004"/>
                    <a:pt x="37922" y="2385"/>
                    <a:pt x="38184" y="896"/>
                  </a:cubicBezTo>
                  <a:cubicBezTo>
                    <a:pt x="38189" y="864"/>
                    <a:pt x="38182" y="851"/>
                    <a:pt x="38168" y="851"/>
                  </a:cubicBezTo>
                  <a:cubicBezTo>
                    <a:pt x="38107" y="851"/>
                    <a:pt x="37911" y="1093"/>
                    <a:pt x="37863" y="1218"/>
                  </a:cubicBezTo>
                  <a:cubicBezTo>
                    <a:pt x="37351" y="2408"/>
                    <a:pt x="36922" y="3623"/>
                    <a:pt x="36577" y="4873"/>
                  </a:cubicBezTo>
                  <a:cubicBezTo>
                    <a:pt x="36577" y="3278"/>
                    <a:pt x="36815" y="1682"/>
                    <a:pt x="37029" y="123"/>
                  </a:cubicBezTo>
                  <a:cubicBezTo>
                    <a:pt x="37036" y="43"/>
                    <a:pt x="36995" y="1"/>
                    <a:pt x="36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63;p23">
              <a:extLst>
                <a:ext uri="{FF2B5EF4-FFF2-40B4-BE49-F238E27FC236}">
                  <a16:creationId xmlns:a16="http://schemas.microsoft.com/office/drawing/2014/main" id="{59FA756B-E965-2E31-E3F6-33785A3CFCCA}"/>
                </a:ext>
              </a:extLst>
            </p:cNvPr>
            <p:cNvSpPr/>
            <p:nvPr/>
          </p:nvSpPr>
          <p:spPr>
            <a:xfrm>
              <a:off x="4608001" y="2513394"/>
              <a:ext cx="948600" cy="666850"/>
            </a:xfrm>
            <a:custGeom>
              <a:avLst/>
              <a:gdLst/>
              <a:ahLst/>
              <a:cxnLst/>
              <a:rect l="l" t="t" r="r" b="b"/>
              <a:pathLst>
                <a:path w="37944" h="26674" extrusionOk="0">
                  <a:moveTo>
                    <a:pt x="34219" y="1335"/>
                  </a:moveTo>
                  <a:lnTo>
                    <a:pt x="34219" y="1335"/>
                  </a:lnTo>
                  <a:cubicBezTo>
                    <a:pt x="34279" y="1859"/>
                    <a:pt x="34148" y="3228"/>
                    <a:pt x="34088" y="3859"/>
                  </a:cubicBezTo>
                  <a:cubicBezTo>
                    <a:pt x="33993" y="4776"/>
                    <a:pt x="33993" y="4871"/>
                    <a:pt x="34040" y="4978"/>
                  </a:cubicBezTo>
                  <a:cubicBezTo>
                    <a:pt x="34083" y="5053"/>
                    <a:pt x="34164" y="5099"/>
                    <a:pt x="34258" y="5099"/>
                  </a:cubicBezTo>
                  <a:cubicBezTo>
                    <a:pt x="34269" y="5099"/>
                    <a:pt x="34279" y="5098"/>
                    <a:pt x="34290" y="5097"/>
                  </a:cubicBezTo>
                  <a:cubicBezTo>
                    <a:pt x="34386" y="5085"/>
                    <a:pt x="34469" y="5014"/>
                    <a:pt x="34493" y="4919"/>
                  </a:cubicBezTo>
                  <a:cubicBezTo>
                    <a:pt x="34779" y="3787"/>
                    <a:pt x="35124" y="2668"/>
                    <a:pt x="35541" y="1573"/>
                  </a:cubicBezTo>
                  <a:lnTo>
                    <a:pt x="35541" y="1573"/>
                  </a:lnTo>
                  <a:cubicBezTo>
                    <a:pt x="35374" y="2752"/>
                    <a:pt x="35279" y="3930"/>
                    <a:pt x="35255" y="5109"/>
                  </a:cubicBezTo>
                  <a:cubicBezTo>
                    <a:pt x="35255" y="5266"/>
                    <a:pt x="35376" y="5351"/>
                    <a:pt x="35498" y="5351"/>
                  </a:cubicBezTo>
                  <a:cubicBezTo>
                    <a:pt x="35598" y="5351"/>
                    <a:pt x="35699" y="5293"/>
                    <a:pt x="35731" y="5169"/>
                  </a:cubicBezTo>
                  <a:cubicBezTo>
                    <a:pt x="35981" y="4240"/>
                    <a:pt x="36279" y="3335"/>
                    <a:pt x="36636" y="2442"/>
                  </a:cubicBezTo>
                  <a:lnTo>
                    <a:pt x="36636" y="2442"/>
                  </a:lnTo>
                  <a:cubicBezTo>
                    <a:pt x="36457" y="3561"/>
                    <a:pt x="36303" y="4692"/>
                    <a:pt x="36207" y="5788"/>
                  </a:cubicBezTo>
                  <a:cubicBezTo>
                    <a:pt x="36194" y="5953"/>
                    <a:pt x="36323" y="6050"/>
                    <a:pt x="36451" y="6050"/>
                  </a:cubicBezTo>
                  <a:cubicBezTo>
                    <a:pt x="36544" y="6050"/>
                    <a:pt x="36636" y="5999"/>
                    <a:pt x="36672" y="5883"/>
                  </a:cubicBezTo>
                  <a:cubicBezTo>
                    <a:pt x="36838" y="5419"/>
                    <a:pt x="36993" y="4990"/>
                    <a:pt x="37148" y="4573"/>
                  </a:cubicBezTo>
                  <a:lnTo>
                    <a:pt x="37148" y="4573"/>
                  </a:lnTo>
                  <a:cubicBezTo>
                    <a:pt x="36910" y="5716"/>
                    <a:pt x="36612" y="6490"/>
                    <a:pt x="36184" y="7586"/>
                  </a:cubicBezTo>
                  <a:cubicBezTo>
                    <a:pt x="35898" y="8324"/>
                    <a:pt x="35541" y="9241"/>
                    <a:pt x="35100" y="10526"/>
                  </a:cubicBezTo>
                  <a:cubicBezTo>
                    <a:pt x="34898" y="11134"/>
                    <a:pt x="34671" y="11860"/>
                    <a:pt x="34421" y="12717"/>
                  </a:cubicBezTo>
                  <a:cubicBezTo>
                    <a:pt x="33469" y="15813"/>
                    <a:pt x="32171" y="20063"/>
                    <a:pt x="30361" y="22992"/>
                  </a:cubicBezTo>
                  <a:cubicBezTo>
                    <a:pt x="29349" y="24635"/>
                    <a:pt x="27159" y="25695"/>
                    <a:pt x="24027" y="26052"/>
                  </a:cubicBezTo>
                  <a:cubicBezTo>
                    <a:pt x="23162" y="26154"/>
                    <a:pt x="22259" y="26202"/>
                    <a:pt x="21334" y="26202"/>
                  </a:cubicBezTo>
                  <a:cubicBezTo>
                    <a:pt x="14471" y="26202"/>
                    <a:pt x="6412" y="23572"/>
                    <a:pt x="3715" y="20897"/>
                  </a:cubicBezTo>
                  <a:cubicBezTo>
                    <a:pt x="465" y="17658"/>
                    <a:pt x="596" y="17420"/>
                    <a:pt x="1072" y="16515"/>
                  </a:cubicBezTo>
                  <a:cubicBezTo>
                    <a:pt x="1382" y="15991"/>
                    <a:pt x="1596" y="15408"/>
                    <a:pt x="1715" y="14813"/>
                  </a:cubicBezTo>
                  <a:cubicBezTo>
                    <a:pt x="1846" y="14182"/>
                    <a:pt x="2096" y="13753"/>
                    <a:pt x="2477" y="13491"/>
                  </a:cubicBezTo>
                  <a:cubicBezTo>
                    <a:pt x="2798" y="13286"/>
                    <a:pt x="3188" y="13213"/>
                    <a:pt x="3602" y="13213"/>
                  </a:cubicBezTo>
                  <a:cubicBezTo>
                    <a:pt x="4171" y="13213"/>
                    <a:pt x="4785" y="13350"/>
                    <a:pt x="5323" y="13467"/>
                  </a:cubicBezTo>
                  <a:cubicBezTo>
                    <a:pt x="5620" y="13539"/>
                    <a:pt x="5930" y="13598"/>
                    <a:pt x="6239" y="13634"/>
                  </a:cubicBezTo>
                  <a:cubicBezTo>
                    <a:pt x="8382" y="15134"/>
                    <a:pt x="12454" y="17289"/>
                    <a:pt x="16407" y="18504"/>
                  </a:cubicBezTo>
                  <a:cubicBezTo>
                    <a:pt x="18172" y="19050"/>
                    <a:pt x="20245" y="19511"/>
                    <a:pt x="22197" y="19511"/>
                  </a:cubicBezTo>
                  <a:cubicBezTo>
                    <a:pt x="24117" y="19511"/>
                    <a:pt x="25919" y="19065"/>
                    <a:pt x="27194" y="17813"/>
                  </a:cubicBezTo>
                  <a:cubicBezTo>
                    <a:pt x="28552" y="16468"/>
                    <a:pt x="31207" y="12217"/>
                    <a:pt x="31993" y="10110"/>
                  </a:cubicBezTo>
                  <a:cubicBezTo>
                    <a:pt x="32350" y="9157"/>
                    <a:pt x="32302" y="8467"/>
                    <a:pt x="32254" y="7871"/>
                  </a:cubicBezTo>
                  <a:cubicBezTo>
                    <a:pt x="32243" y="7728"/>
                    <a:pt x="32231" y="7597"/>
                    <a:pt x="32231" y="7467"/>
                  </a:cubicBezTo>
                  <a:cubicBezTo>
                    <a:pt x="32219" y="7086"/>
                    <a:pt x="32147" y="6574"/>
                    <a:pt x="32076" y="6050"/>
                  </a:cubicBezTo>
                  <a:cubicBezTo>
                    <a:pt x="31981" y="5300"/>
                    <a:pt x="31838" y="4204"/>
                    <a:pt x="31957" y="3871"/>
                  </a:cubicBezTo>
                  <a:lnTo>
                    <a:pt x="31957" y="3871"/>
                  </a:lnTo>
                  <a:cubicBezTo>
                    <a:pt x="32147" y="4180"/>
                    <a:pt x="32385" y="5216"/>
                    <a:pt x="32469" y="5633"/>
                  </a:cubicBezTo>
                  <a:cubicBezTo>
                    <a:pt x="32624" y="6324"/>
                    <a:pt x="32647" y="6419"/>
                    <a:pt x="32826" y="6454"/>
                  </a:cubicBezTo>
                  <a:cubicBezTo>
                    <a:pt x="32841" y="6458"/>
                    <a:pt x="32857" y="6459"/>
                    <a:pt x="32872" y="6459"/>
                  </a:cubicBezTo>
                  <a:cubicBezTo>
                    <a:pt x="32974" y="6459"/>
                    <a:pt x="33069" y="6391"/>
                    <a:pt x="33100" y="6288"/>
                  </a:cubicBezTo>
                  <a:cubicBezTo>
                    <a:pt x="33255" y="5681"/>
                    <a:pt x="33374" y="5073"/>
                    <a:pt x="33457" y="4454"/>
                  </a:cubicBezTo>
                  <a:cubicBezTo>
                    <a:pt x="33636" y="3347"/>
                    <a:pt x="33874" y="1871"/>
                    <a:pt x="34219" y="1335"/>
                  </a:cubicBezTo>
                  <a:close/>
                  <a:moveTo>
                    <a:pt x="35858" y="1"/>
                  </a:moveTo>
                  <a:cubicBezTo>
                    <a:pt x="35720" y="1"/>
                    <a:pt x="35590" y="90"/>
                    <a:pt x="35541" y="228"/>
                  </a:cubicBezTo>
                  <a:cubicBezTo>
                    <a:pt x="35219" y="1037"/>
                    <a:pt x="34933" y="1835"/>
                    <a:pt x="34671" y="2597"/>
                  </a:cubicBezTo>
                  <a:cubicBezTo>
                    <a:pt x="34767" y="1299"/>
                    <a:pt x="34695" y="870"/>
                    <a:pt x="34433" y="740"/>
                  </a:cubicBezTo>
                  <a:cubicBezTo>
                    <a:pt x="34380" y="715"/>
                    <a:pt x="34325" y="703"/>
                    <a:pt x="34271" y="703"/>
                  </a:cubicBezTo>
                  <a:cubicBezTo>
                    <a:pt x="34170" y="703"/>
                    <a:pt x="34075" y="745"/>
                    <a:pt x="34005" y="823"/>
                  </a:cubicBezTo>
                  <a:cubicBezTo>
                    <a:pt x="33528" y="1251"/>
                    <a:pt x="33290" y="2561"/>
                    <a:pt x="32993" y="4371"/>
                  </a:cubicBezTo>
                  <a:cubicBezTo>
                    <a:pt x="32945" y="4645"/>
                    <a:pt x="32897" y="4907"/>
                    <a:pt x="32862" y="5157"/>
                  </a:cubicBezTo>
                  <a:cubicBezTo>
                    <a:pt x="32588" y="3966"/>
                    <a:pt x="32385" y="3418"/>
                    <a:pt x="32028" y="3335"/>
                  </a:cubicBezTo>
                  <a:cubicBezTo>
                    <a:pt x="32009" y="3332"/>
                    <a:pt x="31990" y="3331"/>
                    <a:pt x="31971" y="3331"/>
                  </a:cubicBezTo>
                  <a:cubicBezTo>
                    <a:pt x="31822" y="3331"/>
                    <a:pt x="31673" y="3411"/>
                    <a:pt x="31600" y="3537"/>
                  </a:cubicBezTo>
                  <a:cubicBezTo>
                    <a:pt x="31338" y="3907"/>
                    <a:pt x="31421" y="4752"/>
                    <a:pt x="31612" y="6109"/>
                  </a:cubicBezTo>
                  <a:cubicBezTo>
                    <a:pt x="31671" y="6621"/>
                    <a:pt x="31742" y="7109"/>
                    <a:pt x="31754" y="7478"/>
                  </a:cubicBezTo>
                  <a:cubicBezTo>
                    <a:pt x="31766" y="7621"/>
                    <a:pt x="31766" y="7752"/>
                    <a:pt x="31778" y="7895"/>
                  </a:cubicBezTo>
                  <a:cubicBezTo>
                    <a:pt x="31826" y="8479"/>
                    <a:pt x="31873" y="9086"/>
                    <a:pt x="31552" y="9943"/>
                  </a:cubicBezTo>
                  <a:cubicBezTo>
                    <a:pt x="30790" y="11955"/>
                    <a:pt x="28159" y="16182"/>
                    <a:pt x="26861" y="17456"/>
                  </a:cubicBezTo>
                  <a:cubicBezTo>
                    <a:pt x="25719" y="18586"/>
                    <a:pt x="24082" y="19036"/>
                    <a:pt x="22214" y="19036"/>
                  </a:cubicBezTo>
                  <a:cubicBezTo>
                    <a:pt x="16720" y="19036"/>
                    <a:pt x="9229" y="15142"/>
                    <a:pt x="6466" y="13205"/>
                  </a:cubicBezTo>
                  <a:cubicBezTo>
                    <a:pt x="6430" y="13182"/>
                    <a:pt x="6394" y="13158"/>
                    <a:pt x="6346" y="13158"/>
                  </a:cubicBezTo>
                  <a:cubicBezTo>
                    <a:pt x="6037" y="13122"/>
                    <a:pt x="5739" y="13074"/>
                    <a:pt x="5430" y="12991"/>
                  </a:cubicBezTo>
                  <a:cubicBezTo>
                    <a:pt x="4872" y="12866"/>
                    <a:pt x="4234" y="12727"/>
                    <a:pt x="3620" y="12727"/>
                  </a:cubicBezTo>
                  <a:cubicBezTo>
                    <a:pt x="3121" y="12727"/>
                    <a:pt x="2638" y="12819"/>
                    <a:pt x="2227" y="13086"/>
                  </a:cubicBezTo>
                  <a:cubicBezTo>
                    <a:pt x="1739" y="13408"/>
                    <a:pt x="1405" y="13955"/>
                    <a:pt x="1251" y="14717"/>
                  </a:cubicBezTo>
                  <a:cubicBezTo>
                    <a:pt x="1143" y="15265"/>
                    <a:pt x="941" y="15801"/>
                    <a:pt x="655" y="16289"/>
                  </a:cubicBezTo>
                  <a:cubicBezTo>
                    <a:pt x="24" y="17468"/>
                    <a:pt x="0" y="17873"/>
                    <a:pt x="3382" y="21242"/>
                  </a:cubicBezTo>
                  <a:cubicBezTo>
                    <a:pt x="6406" y="24242"/>
                    <a:pt x="14848" y="26671"/>
                    <a:pt x="21467" y="26671"/>
                  </a:cubicBezTo>
                  <a:cubicBezTo>
                    <a:pt x="21555" y="26672"/>
                    <a:pt x="21643" y="26673"/>
                    <a:pt x="21731" y="26673"/>
                  </a:cubicBezTo>
                  <a:cubicBezTo>
                    <a:pt x="22514" y="26673"/>
                    <a:pt x="23305" y="26626"/>
                    <a:pt x="24087" y="26540"/>
                  </a:cubicBezTo>
                  <a:cubicBezTo>
                    <a:pt x="27361" y="26147"/>
                    <a:pt x="29671" y="25016"/>
                    <a:pt x="30766" y="23242"/>
                  </a:cubicBezTo>
                  <a:cubicBezTo>
                    <a:pt x="32612" y="20266"/>
                    <a:pt x="33921" y="15979"/>
                    <a:pt x="34874" y="12848"/>
                  </a:cubicBezTo>
                  <a:cubicBezTo>
                    <a:pt x="35136" y="12003"/>
                    <a:pt x="35350" y="11277"/>
                    <a:pt x="35552" y="10681"/>
                  </a:cubicBezTo>
                  <a:cubicBezTo>
                    <a:pt x="35981" y="9407"/>
                    <a:pt x="36338" y="8490"/>
                    <a:pt x="36624" y="7764"/>
                  </a:cubicBezTo>
                  <a:cubicBezTo>
                    <a:pt x="37279" y="6085"/>
                    <a:pt x="37648" y="5157"/>
                    <a:pt x="37922" y="2549"/>
                  </a:cubicBezTo>
                  <a:cubicBezTo>
                    <a:pt x="37943" y="2385"/>
                    <a:pt x="37811" y="2285"/>
                    <a:pt x="37681" y="2285"/>
                  </a:cubicBezTo>
                  <a:cubicBezTo>
                    <a:pt x="37594" y="2285"/>
                    <a:pt x="37508" y="2330"/>
                    <a:pt x="37469" y="2430"/>
                  </a:cubicBezTo>
                  <a:cubicBezTo>
                    <a:pt x="37267" y="2930"/>
                    <a:pt x="37088" y="3383"/>
                    <a:pt x="36910" y="3835"/>
                  </a:cubicBezTo>
                  <a:cubicBezTo>
                    <a:pt x="37041" y="2930"/>
                    <a:pt x="37196" y="2037"/>
                    <a:pt x="37338" y="1168"/>
                  </a:cubicBezTo>
                  <a:cubicBezTo>
                    <a:pt x="37374" y="1037"/>
                    <a:pt x="37291" y="906"/>
                    <a:pt x="37160" y="859"/>
                  </a:cubicBezTo>
                  <a:cubicBezTo>
                    <a:pt x="37137" y="852"/>
                    <a:pt x="37114" y="848"/>
                    <a:pt x="37092" y="848"/>
                  </a:cubicBezTo>
                  <a:cubicBezTo>
                    <a:pt x="36809" y="848"/>
                    <a:pt x="36565" y="1359"/>
                    <a:pt x="36565" y="1359"/>
                  </a:cubicBezTo>
                  <a:cubicBezTo>
                    <a:pt x="36279" y="2025"/>
                    <a:pt x="36041" y="2644"/>
                    <a:pt x="35826" y="3228"/>
                  </a:cubicBezTo>
                  <a:cubicBezTo>
                    <a:pt x="35910" y="2406"/>
                    <a:pt x="36017" y="1585"/>
                    <a:pt x="36124" y="775"/>
                  </a:cubicBezTo>
                  <a:lnTo>
                    <a:pt x="36184" y="394"/>
                  </a:lnTo>
                  <a:cubicBezTo>
                    <a:pt x="36219" y="216"/>
                    <a:pt x="36112" y="49"/>
                    <a:pt x="35945" y="13"/>
                  </a:cubicBezTo>
                  <a:cubicBezTo>
                    <a:pt x="35916" y="5"/>
                    <a:pt x="35887" y="1"/>
                    <a:pt x="35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64;p23">
              <a:extLst>
                <a:ext uri="{FF2B5EF4-FFF2-40B4-BE49-F238E27FC236}">
                  <a16:creationId xmlns:a16="http://schemas.microsoft.com/office/drawing/2014/main" id="{D7655977-A64D-C04F-0739-AE1FD295EE1F}"/>
                </a:ext>
              </a:extLst>
            </p:cNvPr>
            <p:cNvSpPr/>
            <p:nvPr/>
          </p:nvSpPr>
          <p:spPr>
            <a:xfrm>
              <a:off x="4585076" y="2842469"/>
              <a:ext cx="485200" cy="344000"/>
            </a:xfrm>
            <a:custGeom>
              <a:avLst/>
              <a:gdLst/>
              <a:ahLst/>
              <a:cxnLst/>
              <a:rect l="l" t="t" r="r" b="b"/>
              <a:pathLst>
                <a:path w="19408" h="13760" extrusionOk="0">
                  <a:moveTo>
                    <a:pt x="5393" y="0"/>
                  </a:moveTo>
                  <a:cubicBezTo>
                    <a:pt x="4394" y="0"/>
                    <a:pt x="3071" y="372"/>
                    <a:pt x="2001" y="1971"/>
                  </a:cubicBezTo>
                  <a:cubicBezTo>
                    <a:pt x="1" y="4960"/>
                    <a:pt x="4227" y="7686"/>
                    <a:pt x="4227" y="7686"/>
                  </a:cubicBezTo>
                  <a:cubicBezTo>
                    <a:pt x="7902" y="10189"/>
                    <a:pt x="11005" y="13760"/>
                    <a:pt x="14807" y="13760"/>
                  </a:cubicBezTo>
                  <a:cubicBezTo>
                    <a:pt x="15255" y="13760"/>
                    <a:pt x="15712" y="13710"/>
                    <a:pt x="16181" y="13604"/>
                  </a:cubicBezTo>
                  <a:lnTo>
                    <a:pt x="19408" y="4376"/>
                  </a:lnTo>
                  <a:lnTo>
                    <a:pt x="19408" y="4376"/>
                  </a:lnTo>
                  <a:cubicBezTo>
                    <a:pt x="18902" y="4471"/>
                    <a:pt x="18417" y="4514"/>
                    <a:pt x="17946" y="4514"/>
                  </a:cubicBezTo>
                  <a:cubicBezTo>
                    <a:pt x="14497" y="4514"/>
                    <a:pt x="11763" y="2176"/>
                    <a:pt x="6882" y="280"/>
                  </a:cubicBezTo>
                  <a:cubicBezTo>
                    <a:pt x="6882" y="280"/>
                    <a:pt x="6260" y="0"/>
                    <a:pt x="5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65;p23">
              <a:extLst>
                <a:ext uri="{FF2B5EF4-FFF2-40B4-BE49-F238E27FC236}">
                  <a16:creationId xmlns:a16="http://schemas.microsoft.com/office/drawing/2014/main" id="{BD08AB66-C0F9-AACB-D69B-9B651816D9B7}"/>
                </a:ext>
              </a:extLst>
            </p:cNvPr>
            <p:cNvSpPr/>
            <p:nvPr/>
          </p:nvSpPr>
          <p:spPr>
            <a:xfrm>
              <a:off x="4675576" y="2527944"/>
              <a:ext cx="280400" cy="422675"/>
            </a:xfrm>
            <a:custGeom>
              <a:avLst/>
              <a:gdLst/>
              <a:ahLst/>
              <a:cxnLst/>
              <a:rect l="l" t="t" r="r" b="b"/>
              <a:pathLst>
                <a:path w="11216" h="16907" extrusionOk="0">
                  <a:moveTo>
                    <a:pt x="6402" y="0"/>
                  </a:moveTo>
                  <a:cubicBezTo>
                    <a:pt x="5314" y="0"/>
                    <a:pt x="3797" y="590"/>
                    <a:pt x="2572" y="3456"/>
                  </a:cubicBezTo>
                  <a:cubicBezTo>
                    <a:pt x="2546" y="3516"/>
                    <a:pt x="2482" y="3558"/>
                    <a:pt x="2417" y="3558"/>
                  </a:cubicBezTo>
                  <a:cubicBezTo>
                    <a:pt x="2393" y="3558"/>
                    <a:pt x="2368" y="3552"/>
                    <a:pt x="2346" y="3539"/>
                  </a:cubicBezTo>
                  <a:cubicBezTo>
                    <a:pt x="2174" y="3444"/>
                    <a:pt x="1873" y="3308"/>
                    <a:pt x="1543" y="3308"/>
                  </a:cubicBezTo>
                  <a:cubicBezTo>
                    <a:pt x="1210" y="3308"/>
                    <a:pt x="847" y="3447"/>
                    <a:pt x="560" y="3908"/>
                  </a:cubicBezTo>
                  <a:cubicBezTo>
                    <a:pt x="0" y="4825"/>
                    <a:pt x="1262" y="5599"/>
                    <a:pt x="1691" y="6027"/>
                  </a:cubicBezTo>
                  <a:cubicBezTo>
                    <a:pt x="2322" y="6658"/>
                    <a:pt x="3429" y="8849"/>
                    <a:pt x="3334" y="11016"/>
                  </a:cubicBezTo>
                  <a:cubicBezTo>
                    <a:pt x="3262" y="12588"/>
                    <a:pt x="1834" y="15862"/>
                    <a:pt x="1834" y="15862"/>
                  </a:cubicBezTo>
                  <a:cubicBezTo>
                    <a:pt x="1834" y="15862"/>
                    <a:pt x="3813" y="16906"/>
                    <a:pt x="5658" y="16906"/>
                  </a:cubicBezTo>
                  <a:cubicBezTo>
                    <a:pt x="6599" y="16906"/>
                    <a:pt x="7505" y="16635"/>
                    <a:pt x="8096" y="15814"/>
                  </a:cubicBezTo>
                  <a:cubicBezTo>
                    <a:pt x="8096" y="15814"/>
                    <a:pt x="6465" y="10706"/>
                    <a:pt x="6858" y="9421"/>
                  </a:cubicBezTo>
                  <a:cubicBezTo>
                    <a:pt x="6858" y="9420"/>
                    <a:pt x="6860" y="9420"/>
                    <a:pt x="6864" y="9420"/>
                  </a:cubicBezTo>
                  <a:cubicBezTo>
                    <a:pt x="6882" y="9420"/>
                    <a:pt x="6937" y="9425"/>
                    <a:pt x="7020" y="9425"/>
                  </a:cubicBezTo>
                  <a:cubicBezTo>
                    <a:pt x="7580" y="9425"/>
                    <a:pt x="9441" y="9194"/>
                    <a:pt x="10275" y="5646"/>
                  </a:cubicBezTo>
                  <a:cubicBezTo>
                    <a:pt x="11216" y="1681"/>
                    <a:pt x="8382" y="479"/>
                    <a:pt x="7715" y="265"/>
                  </a:cubicBezTo>
                  <a:cubicBezTo>
                    <a:pt x="7511" y="195"/>
                    <a:pt x="7028" y="0"/>
                    <a:pt x="6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66;p23">
              <a:extLst>
                <a:ext uri="{FF2B5EF4-FFF2-40B4-BE49-F238E27FC236}">
                  <a16:creationId xmlns:a16="http://schemas.microsoft.com/office/drawing/2014/main" id="{C987A35F-4ADE-10FD-5940-3025EA9C7267}"/>
                </a:ext>
              </a:extLst>
            </p:cNvPr>
            <p:cNvSpPr/>
            <p:nvPr/>
          </p:nvSpPr>
          <p:spPr>
            <a:xfrm>
              <a:off x="4796126" y="2870894"/>
              <a:ext cx="81875" cy="76425"/>
            </a:xfrm>
            <a:custGeom>
              <a:avLst/>
              <a:gdLst/>
              <a:ahLst/>
              <a:cxnLst/>
              <a:rect l="l" t="t" r="r" b="b"/>
              <a:pathLst>
                <a:path w="3275" h="3057" extrusionOk="0">
                  <a:moveTo>
                    <a:pt x="2679" y="1"/>
                  </a:moveTo>
                  <a:cubicBezTo>
                    <a:pt x="2608" y="36"/>
                    <a:pt x="0" y="2787"/>
                    <a:pt x="0" y="2787"/>
                  </a:cubicBezTo>
                  <a:cubicBezTo>
                    <a:pt x="0" y="2787"/>
                    <a:pt x="584" y="3057"/>
                    <a:pt x="1317" y="3057"/>
                  </a:cubicBezTo>
                  <a:cubicBezTo>
                    <a:pt x="1952" y="3057"/>
                    <a:pt x="2699" y="2854"/>
                    <a:pt x="3274" y="2096"/>
                  </a:cubicBezTo>
                  <a:lnTo>
                    <a:pt x="2679" y="1"/>
                  </a:lnTo>
                  <a:close/>
                </a:path>
              </a:pathLst>
            </a:custGeom>
            <a:solidFill>
              <a:srgbClr val="D470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67;p23">
              <a:extLst>
                <a:ext uri="{FF2B5EF4-FFF2-40B4-BE49-F238E27FC236}">
                  <a16:creationId xmlns:a16="http://schemas.microsoft.com/office/drawing/2014/main" id="{EDE0CF59-BD23-A66B-EA25-1872B18E68F0}"/>
                </a:ext>
              </a:extLst>
            </p:cNvPr>
            <p:cNvSpPr/>
            <p:nvPr/>
          </p:nvSpPr>
          <p:spPr>
            <a:xfrm>
              <a:off x="4867851" y="2687244"/>
              <a:ext cx="53900" cy="27700"/>
            </a:xfrm>
            <a:custGeom>
              <a:avLst/>
              <a:gdLst/>
              <a:ahLst/>
              <a:cxnLst/>
              <a:rect l="l" t="t" r="r" b="b"/>
              <a:pathLst>
                <a:path w="2156" h="1108" extrusionOk="0">
                  <a:moveTo>
                    <a:pt x="1" y="1"/>
                  </a:moveTo>
                  <a:cubicBezTo>
                    <a:pt x="1" y="1"/>
                    <a:pt x="378" y="1108"/>
                    <a:pt x="1014" y="1108"/>
                  </a:cubicBezTo>
                  <a:cubicBezTo>
                    <a:pt x="1018" y="1108"/>
                    <a:pt x="1021" y="1108"/>
                    <a:pt x="1025" y="1108"/>
                  </a:cubicBezTo>
                  <a:cubicBezTo>
                    <a:pt x="1656" y="1096"/>
                    <a:pt x="2156" y="334"/>
                    <a:pt x="2156" y="3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68;p23">
              <a:extLst>
                <a:ext uri="{FF2B5EF4-FFF2-40B4-BE49-F238E27FC236}">
                  <a16:creationId xmlns:a16="http://schemas.microsoft.com/office/drawing/2014/main" id="{873285FC-25EF-73E3-4639-753F89502487}"/>
                </a:ext>
              </a:extLst>
            </p:cNvPr>
            <p:cNvSpPr/>
            <p:nvPr/>
          </p:nvSpPr>
          <p:spPr>
            <a:xfrm>
              <a:off x="4702951" y="2628494"/>
              <a:ext cx="28300" cy="31700"/>
            </a:xfrm>
            <a:custGeom>
              <a:avLst/>
              <a:gdLst/>
              <a:ahLst/>
              <a:cxnLst/>
              <a:rect l="l" t="t" r="r" b="b"/>
              <a:pathLst>
                <a:path w="1132" h="1268" extrusionOk="0">
                  <a:moveTo>
                    <a:pt x="748" y="1"/>
                  </a:moveTo>
                  <a:cubicBezTo>
                    <a:pt x="496" y="1"/>
                    <a:pt x="249" y="96"/>
                    <a:pt x="155" y="315"/>
                  </a:cubicBezTo>
                  <a:cubicBezTo>
                    <a:pt x="1" y="636"/>
                    <a:pt x="251" y="1112"/>
                    <a:pt x="572" y="1267"/>
                  </a:cubicBezTo>
                  <a:lnTo>
                    <a:pt x="1132" y="76"/>
                  </a:lnTo>
                  <a:cubicBezTo>
                    <a:pt x="1017" y="27"/>
                    <a:pt x="882" y="1"/>
                    <a:pt x="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69;p23">
              <a:extLst>
                <a:ext uri="{FF2B5EF4-FFF2-40B4-BE49-F238E27FC236}">
                  <a16:creationId xmlns:a16="http://schemas.microsoft.com/office/drawing/2014/main" id="{0C409A6B-8E93-1A37-E811-03342D40C77B}"/>
                </a:ext>
              </a:extLst>
            </p:cNvPr>
            <p:cNvSpPr/>
            <p:nvPr/>
          </p:nvSpPr>
          <p:spPr>
            <a:xfrm>
              <a:off x="4898226" y="2657769"/>
              <a:ext cx="18775" cy="27725"/>
            </a:xfrm>
            <a:custGeom>
              <a:avLst/>
              <a:gdLst/>
              <a:ahLst/>
              <a:cxnLst/>
              <a:rect l="l" t="t" r="r" b="b"/>
              <a:pathLst>
                <a:path w="751" h="1109" extrusionOk="0">
                  <a:moveTo>
                    <a:pt x="286" y="1"/>
                  </a:moveTo>
                  <a:lnTo>
                    <a:pt x="0" y="1072"/>
                  </a:lnTo>
                  <a:lnTo>
                    <a:pt x="572" y="1108"/>
                  </a:lnTo>
                  <a:cubicBezTo>
                    <a:pt x="679" y="1108"/>
                    <a:pt x="750" y="1001"/>
                    <a:pt x="714" y="906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70;p23">
              <a:extLst>
                <a:ext uri="{FF2B5EF4-FFF2-40B4-BE49-F238E27FC236}">
                  <a16:creationId xmlns:a16="http://schemas.microsoft.com/office/drawing/2014/main" id="{44EE0A45-4A55-D800-0CD0-311F335637F4}"/>
                </a:ext>
              </a:extLst>
            </p:cNvPr>
            <p:cNvSpPr/>
            <p:nvPr/>
          </p:nvSpPr>
          <p:spPr>
            <a:xfrm>
              <a:off x="4674251" y="2485969"/>
              <a:ext cx="222200" cy="132675"/>
            </a:xfrm>
            <a:custGeom>
              <a:avLst/>
              <a:gdLst/>
              <a:ahLst/>
              <a:cxnLst/>
              <a:rect l="l" t="t" r="r" b="b"/>
              <a:pathLst>
                <a:path w="8888" h="5307" extrusionOk="0">
                  <a:moveTo>
                    <a:pt x="5650" y="0"/>
                  </a:moveTo>
                  <a:cubicBezTo>
                    <a:pt x="2763" y="0"/>
                    <a:pt x="0" y="4531"/>
                    <a:pt x="2399" y="5218"/>
                  </a:cubicBezTo>
                  <a:cubicBezTo>
                    <a:pt x="2611" y="5279"/>
                    <a:pt x="2832" y="5307"/>
                    <a:pt x="3058" y="5307"/>
                  </a:cubicBezTo>
                  <a:cubicBezTo>
                    <a:pt x="5620" y="5307"/>
                    <a:pt x="8888" y="1717"/>
                    <a:pt x="8888" y="1717"/>
                  </a:cubicBezTo>
                  <a:cubicBezTo>
                    <a:pt x="8888" y="1717"/>
                    <a:pt x="8411" y="753"/>
                    <a:pt x="6447" y="122"/>
                  </a:cubicBezTo>
                  <a:cubicBezTo>
                    <a:pt x="6183" y="39"/>
                    <a:pt x="5916" y="0"/>
                    <a:pt x="5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71;p23">
              <a:extLst>
                <a:ext uri="{FF2B5EF4-FFF2-40B4-BE49-F238E27FC236}">
                  <a16:creationId xmlns:a16="http://schemas.microsoft.com/office/drawing/2014/main" id="{B45F8A08-D70E-7942-EC91-D449B1D26867}"/>
                </a:ext>
              </a:extLst>
            </p:cNvPr>
            <p:cNvSpPr/>
            <p:nvPr/>
          </p:nvSpPr>
          <p:spPr>
            <a:xfrm>
              <a:off x="4865901" y="2601619"/>
              <a:ext cx="28775" cy="13050"/>
            </a:xfrm>
            <a:custGeom>
              <a:avLst/>
              <a:gdLst/>
              <a:ahLst/>
              <a:cxnLst/>
              <a:rect l="l" t="t" r="r" b="b"/>
              <a:pathLst>
                <a:path w="1151" h="522" extrusionOk="0">
                  <a:moveTo>
                    <a:pt x="680" y="0"/>
                  </a:moveTo>
                  <a:cubicBezTo>
                    <a:pt x="651" y="0"/>
                    <a:pt x="621" y="3"/>
                    <a:pt x="591" y="8"/>
                  </a:cubicBezTo>
                  <a:cubicBezTo>
                    <a:pt x="340" y="41"/>
                    <a:pt x="0" y="522"/>
                    <a:pt x="108" y="522"/>
                  </a:cubicBezTo>
                  <a:cubicBezTo>
                    <a:pt x="118" y="522"/>
                    <a:pt x="132" y="518"/>
                    <a:pt x="150" y="509"/>
                  </a:cubicBezTo>
                  <a:cubicBezTo>
                    <a:pt x="365" y="401"/>
                    <a:pt x="604" y="345"/>
                    <a:pt x="841" y="345"/>
                  </a:cubicBezTo>
                  <a:cubicBezTo>
                    <a:pt x="945" y="345"/>
                    <a:pt x="1049" y="356"/>
                    <a:pt x="1150" y="378"/>
                  </a:cubicBezTo>
                  <a:cubicBezTo>
                    <a:pt x="1108" y="156"/>
                    <a:pt x="907" y="0"/>
                    <a:pt x="680" y="0"/>
                  </a:cubicBezTo>
                  <a:close/>
                </a:path>
              </a:pathLst>
            </a:custGeom>
            <a:solidFill>
              <a:srgbClr val="01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72;p23">
              <a:extLst>
                <a:ext uri="{FF2B5EF4-FFF2-40B4-BE49-F238E27FC236}">
                  <a16:creationId xmlns:a16="http://schemas.microsoft.com/office/drawing/2014/main" id="{2D755C4F-A1B2-164C-F7A7-B1A08991B634}"/>
                </a:ext>
              </a:extLst>
            </p:cNvPr>
            <p:cNvSpPr/>
            <p:nvPr/>
          </p:nvSpPr>
          <p:spPr>
            <a:xfrm>
              <a:off x="4919351" y="2609644"/>
              <a:ext cx="17575" cy="11250"/>
            </a:xfrm>
            <a:custGeom>
              <a:avLst/>
              <a:gdLst/>
              <a:ahLst/>
              <a:cxnLst/>
              <a:rect l="l" t="t" r="r" b="b"/>
              <a:pathLst>
                <a:path w="703" h="450" extrusionOk="0">
                  <a:moveTo>
                    <a:pt x="444" y="1"/>
                  </a:moveTo>
                  <a:cubicBezTo>
                    <a:pt x="260" y="1"/>
                    <a:pt x="87" y="98"/>
                    <a:pt x="0" y="271"/>
                  </a:cubicBezTo>
                  <a:cubicBezTo>
                    <a:pt x="250" y="271"/>
                    <a:pt x="489" y="342"/>
                    <a:pt x="703" y="449"/>
                  </a:cubicBezTo>
                  <a:lnTo>
                    <a:pt x="655" y="45"/>
                  </a:lnTo>
                  <a:cubicBezTo>
                    <a:pt x="586" y="15"/>
                    <a:pt x="515" y="1"/>
                    <a:pt x="444" y="1"/>
                  </a:cubicBezTo>
                  <a:close/>
                </a:path>
              </a:pathLst>
            </a:custGeom>
            <a:solidFill>
              <a:srgbClr val="01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73;p23">
              <a:extLst>
                <a:ext uri="{FF2B5EF4-FFF2-40B4-BE49-F238E27FC236}">
                  <a16:creationId xmlns:a16="http://schemas.microsoft.com/office/drawing/2014/main" id="{752B09E1-D9BF-99E9-240C-0F8B3E0091F1}"/>
                </a:ext>
              </a:extLst>
            </p:cNvPr>
            <p:cNvSpPr/>
            <p:nvPr/>
          </p:nvSpPr>
          <p:spPr>
            <a:xfrm>
              <a:off x="4881851" y="2642294"/>
              <a:ext cx="9550" cy="17600"/>
            </a:xfrm>
            <a:custGeom>
              <a:avLst/>
              <a:gdLst/>
              <a:ahLst/>
              <a:cxnLst/>
              <a:rect l="l" t="t" r="r" b="b"/>
              <a:pathLst>
                <a:path w="382" h="704" extrusionOk="0">
                  <a:moveTo>
                    <a:pt x="216" y="0"/>
                  </a:moveTo>
                  <a:cubicBezTo>
                    <a:pt x="124" y="0"/>
                    <a:pt x="35" y="150"/>
                    <a:pt x="24" y="334"/>
                  </a:cubicBezTo>
                  <a:cubicBezTo>
                    <a:pt x="0" y="525"/>
                    <a:pt x="72" y="691"/>
                    <a:pt x="167" y="703"/>
                  </a:cubicBezTo>
                  <a:cubicBezTo>
                    <a:pt x="170" y="704"/>
                    <a:pt x="174" y="704"/>
                    <a:pt x="177" y="704"/>
                  </a:cubicBezTo>
                  <a:cubicBezTo>
                    <a:pt x="268" y="704"/>
                    <a:pt x="346" y="553"/>
                    <a:pt x="369" y="370"/>
                  </a:cubicBezTo>
                  <a:cubicBezTo>
                    <a:pt x="381" y="167"/>
                    <a:pt x="322" y="13"/>
                    <a:pt x="226" y="1"/>
                  </a:cubicBezTo>
                  <a:cubicBezTo>
                    <a:pt x="223" y="0"/>
                    <a:pt x="219" y="0"/>
                    <a:pt x="216" y="0"/>
                  </a:cubicBezTo>
                  <a:close/>
                </a:path>
              </a:pathLst>
            </a:custGeom>
            <a:solidFill>
              <a:srgbClr val="01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74;p23">
              <a:extLst>
                <a:ext uri="{FF2B5EF4-FFF2-40B4-BE49-F238E27FC236}">
                  <a16:creationId xmlns:a16="http://schemas.microsoft.com/office/drawing/2014/main" id="{3EA815F4-40A8-E9D0-2601-82DA7788623A}"/>
                </a:ext>
              </a:extLst>
            </p:cNvPr>
            <p:cNvSpPr/>
            <p:nvPr/>
          </p:nvSpPr>
          <p:spPr>
            <a:xfrm>
              <a:off x="4915476" y="2645844"/>
              <a:ext cx="8950" cy="16750"/>
            </a:xfrm>
            <a:custGeom>
              <a:avLst/>
              <a:gdLst/>
              <a:ahLst/>
              <a:cxnLst/>
              <a:rect l="l" t="t" r="r" b="b"/>
              <a:pathLst>
                <a:path w="358" h="670" extrusionOk="0">
                  <a:moveTo>
                    <a:pt x="204" y="1"/>
                  </a:moveTo>
                  <a:cubicBezTo>
                    <a:pt x="113" y="1"/>
                    <a:pt x="35" y="140"/>
                    <a:pt x="12" y="323"/>
                  </a:cubicBezTo>
                  <a:cubicBezTo>
                    <a:pt x="1" y="502"/>
                    <a:pt x="60" y="656"/>
                    <a:pt x="155" y="668"/>
                  </a:cubicBezTo>
                  <a:cubicBezTo>
                    <a:pt x="159" y="669"/>
                    <a:pt x="162" y="669"/>
                    <a:pt x="165" y="669"/>
                  </a:cubicBezTo>
                  <a:cubicBezTo>
                    <a:pt x="246" y="669"/>
                    <a:pt x="334" y="530"/>
                    <a:pt x="346" y="347"/>
                  </a:cubicBezTo>
                  <a:cubicBezTo>
                    <a:pt x="358" y="168"/>
                    <a:pt x="298" y="2"/>
                    <a:pt x="215" y="2"/>
                  </a:cubicBezTo>
                  <a:cubicBezTo>
                    <a:pt x="211" y="1"/>
                    <a:pt x="207" y="1"/>
                    <a:pt x="204" y="1"/>
                  </a:cubicBezTo>
                  <a:close/>
                </a:path>
              </a:pathLst>
            </a:custGeom>
            <a:solidFill>
              <a:srgbClr val="01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75;p23">
              <a:extLst>
                <a:ext uri="{FF2B5EF4-FFF2-40B4-BE49-F238E27FC236}">
                  <a16:creationId xmlns:a16="http://schemas.microsoft.com/office/drawing/2014/main" id="{1D056AE3-69AB-3FD7-D988-B96EABEE9A96}"/>
                </a:ext>
              </a:extLst>
            </p:cNvPr>
            <p:cNvSpPr/>
            <p:nvPr/>
          </p:nvSpPr>
          <p:spPr>
            <a:xfrm>
              <a:off x="4802976" y="2654744"/>
              <a:ext cx="62400" cy="53025"/>
            </a:xfrm>
            <a:custGeom>
              <a:avLst/>
              <a:gdLst/>
              <a:ahLst/>
              <a:cxnLst/>
              <a:rect l="l" t="t" r="r" b="b"/>
              <a:pathLst>
                <a:path w="2496" h="2121" extrusionOk="0">
                  <a:moveTo>
                    <a:pt x="1108" y="0"/>
                  </a:moveTo>
                  <a:cubicBezTo>
                    <a:pt x="1084" y="0"/>
                    <a:pt x="1060" y="1"/>
                    <a:pt x="1036" y="3"/>
                  </a:cubicBezTo>
                  <a:cubicBezTo>
                    <a:pt x="441" y="38"/>
                    <a:pt x="0" y="527"/>
                    <a:pt x="24" y="1122"/>
                  </a:cubicBezTo>
                  <a:cubicBezTo>
                    <a:pt x="63" y="1735"/>
                    <a:pt x="571" y="2120"/>
                    <a:pt x="1096" y="2120"/>
                  </a:cubicBezTo>
                  <a:cubicBezTo>
                    <a:pt x="1376" y="2120"/>
                    <a:pt x="1661" y="2010"/>
                    <a:pt x="1881" y="1765"/>
                  </a:cubicBezTo>
                  <a:cubicBezTo>
                    <a:pt x="2496" y="1080"/>
                    <a:pt x="2003" y="0"/>
                    <a:pt x="1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76;p23">
              <a:extLst>
                <a:ext uri="{FF2B5EF4-FFF2-40B4-BE49-F238E27FC236}">
                  <a16:creationId xmlns:a16="http://schemas.microsoft.com/office/drawing/2014/main" id="{705FE07A-286F-57B2-6D15-6730A6A44AC5}"/>
                </a:ext>
              </a:extLst>
            </p:cNvPr>
            <p:cNvSpPr/>
            <p:nvPr/>
          </p:nvSpPr>
          <p:spPr>
            <a:xfrm>
              <a:off x="4801776" y="2653569"/>
              <a:ext cx="56875" cy="55425"/>
            </a:xfrm>
            <a:custGeom>
              <a:avLst/>
              <a:gdLst/>
              <a:ahLst/>
              <a:cxnLst/>
              <a:rect l="l" t="t" r="r" b="b"/>
              <a:pathLst>
                <a:path w="2275" h="2217" extrusionOk="0">
                  <a:moveTo>
                    <a:pt x="1131" y="97"/>
                  </a:moveTo>
                  <a:cubicBezTo>
                    <a:pt x="1691" y="109"/>
                    <a:pt x="2120" y="574"/>
                    <a:pt x="2120" y="1121"/>
                  </a:cubicBezTo>
                  <a:cubicBezTo>
                    <a:pt x="2108" y="1669"/>
                    <a:pt x="1655" y="2110"/>
                    <a:pt x="1108" y="2110"/>
                  </a:cubicBezTo>
                  <a:cubicBezTo>
                    <a:pt x="560" y="2110"/>
                    <a:pt x="108" y="1669"/>
                    <a:pt x="96" y="1121"/>
                  </a:cubicBezTo>
                  <a:cubicBezTo>
                    <a:pt x="96" y="574"/>
                    <a:pt x="524" y="109"/>
                    <a:pt x="1084" y="97"/>
                  </a:cubicBezTo>
                  <a:close/>
                  <a:moveTo>
                    <a:pt x="1139" y="0"/>
                  </a:moveTo>
                  <a:cubicBezTo>
                    <a:pt x="1117" y="0"/>
                    <a:pt x="1094" y="1"/>
                    <a:pt x="1072" y="2"/>
                  </a:cubicBezTo>
                  <a:cubicBezTo>
                    <a:pt x="477" y="26"/>
                    <a:pt x="0" y="538"/>
                    <a:pt x="24" y="1133"/>
                  </a:cubicBezTo>
                  <a:cubicBezTo>
                    <a:pt x="36" y="1740"/>
                    <a:pt x="536" y="2217"/>
                    <a:pt x="1131" y="2217"/>
                  </a:cubicBezTo>
                  <a:lnTo>
                    <a:pt x="1203" y="2217"/>
                  </a:lnTo>
                  <a:cubicBezTo>
                    <a:pt x="1810" y="2181"/>
                    <a:pt x="2274" y="1657"/>
                    <a:pt x="2251" y="1050"/>
                  </a:cubicBezTo>
                  <a:cubicBezTo>
                    <a:pt x="2216" y="453"/>
                    <a:pt x="1728" y="0"/>
                    <a:pt x="1139" y="0"/>
                  </a:cubicBezTo>
                  <a:close/>
                </a:path>
              </a:pathLst>
            </a:custGeom>
            <a:solidFill>
              <a:srgbClr val="EC5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77;p23">
              <a:extLst>
                <a:ext uri="{FF2B5EF4-FFF2-40B4-BE49-F238E27FC236}">
                  <a16:creationId xmlns:a16="http://schemas.microsoft.com/office/drawing/2014/main" id="{1699E3DA-E0FD-AA9C-B0D9-3F3218A0D8B6}"/>
                </a:ext>
              </a:extLst>
            </p:cNvPr>
            <p:cNvSpPr/>
            <p:nvPr/>
          </p:nvSpPr>
          <p:spPr>
            <a:xfrm>
              <a:off x="4910126" y="2606869"/>
              <a:ext cx="42875" cy="81300"/>
            </a:xfrm>
            <a:custGeom>
              <a:avLst/>
              <a:gdLst/>
              <a:ahLst/>
              <a:cxnLst/>
              <a:rect l="l" t="t" r="r" b="b"/>
              <a:pathLst>
                <a:path w="1715" h="3252" extrusionOk="0">
                  <a:moveTo>
                    <a:pt x="907" y="0"/>
                  </a:moveTo>
                  <a:cubicBezTo>
                    <a:pt x="464" y="0"/>
                    <a:pt x="83" y="706"/>
                    <a:pt x="36" y="1584"/>
                  </a:cubicBezTo>
                  <a:cubicBezTo>
                    <a:pt x="0" y="2489"/>
                    <a:pt x="322" y="3227"/>
                    <a:pt x="786" y="3251"/>
                  </a:cubicBezTo>
                  <a:cubicBezTo>
                    <a:pt x="790" y="3251"/>
                    <a:pt x="794" y="3251"/>
                    <a:pt x="797" y="3251"/>
                  </a:cubicBezTo>
                  <a:cubicBezTo>
                    <a:pt x="1245" y="3251"/>
                    <a:pt x="1644" y="2541"/>
                    <a:pt x="1679" y="1656"/>
                  </a:cubicBezTo>
                  <a:cubicBezTo>
                    <a:pt x="1715" y="763"/>
                    <a:pt x="1393" y="25"/>
                    <a:pt x="929" y="1"/>
                  </a:cubicBezTo>
                  <a:cubicBezTo>
                    <a:pt x="922" y="0"/>
                    <a:pt x="914" y="0"/>
                    <a:pt x="907" y="0"/>
                  </a:cubicBezTo>
                  <a:close/>
                </a:path>
              </a:pathLst>
            </a:custGeom>
            <a:solidFill>
              <a:srgbClr val="01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78;p23">
              <a:extLst>
                <a:ext uri="{FF2B5EF4-FFF2-40B4-BE49-F238E27FC236}">
                  <a16:creationId xmlns:a16="http://schemas.microsoft.com/office/drawing/2014/main" id="{28CCC065-2E5F-C51C-2059-DAF64D3D8BDE}"/>
                </a:ext>
              </a:extLst>
            </p:cNvPr>
            <p:cNvSpPr/>
            <p:nvPr/>
          </p:nvSpPr>
          <p:spPr>
            <a:xfrm>
              <a:off x="4905651" y="2602394"/>
              <a:ext cx="52125" cy="90225"/>
            </a:xfrm>
            <a:custGeom>
              <a:avLst/>
              <a:gdLst/>
              <a:ahLst/>
              <a:cxnLst/>
              <a:rect l="l" t="t" r="r" b="b"/>
              <a:pathLst>
                <a:path w="2085" h="3609" extrusionOk="0">
                  <a:moveTo>
                    <a:pt x="1096" y="358"/>
                  </a:moveTo>
                  <a:cubicBezTo>
                    <a:pt x="1406" y="370"/>
                    <a:pt x="1715" y="978"/>
                    <a:pt x="1679" y="1835"/>
                  </a:cubicBezTo>
                  <a:cubicBezTo>
                    <a:pt x="1632" y="2672"/>
                    <a:pt x="1282" y="3240"/>
                    <a:pt x="986" y="3240"/>
                  </a:cubicBezTo>
                  <a:cubicBezTo>
                    <a:pt x="983" y="3240"/>
                    <a:pt x="980" y="3240"/>
                    <a:pt x="977" y="3240"/>
                  </a:cubicBezTo>
                  <a:cubicBezTo>
                    <a:pt x="679" y="3228"/>
                    <a:pt x="370" y="2621"/>
                    <a:pt x="405" y="1775"/>
                  </a:cubicBezTo>
                  <a:cubicBezTo>
                    <a:pt x="417" y="1406"/>
                    <a:pt x="501" y="1049"/>
                    <a:pt x="667" y="716"/>
                  </a:cubicBezTo>
                  <a:cubicBezTo>
                    <a:pt x="798" y="489"/>
                    <a:pt x="953" y="358"/>
                    <a:pt x="1096" y="358"/>
                  </a:cubicBezTo>
                  <a:close/>
                  <a:moveTo>
                    <a:pt x="1095" y="1"/>
                  </a:moveTo>
                  <a:cubicBezTo>
                    <a:pt x="818" y="1"/>
                    <a:pt x="554" y="190"/>
                    <a:pt x="358" y="537"/>
                  </a:cubicBezTo>
                  <a:cubicBezTo>
                    <a:pt x="155" y="918"/>
                    <a:pt x="48" y="1335"/>
                    <a:pt x="48" y="1763"/>
                  </a:cubicBezTo>
                  <a:cubicBezTo>
                    <a:pt x="1" y="2775"/>
                    <a:pt x="405" y="3585"/>
                    <a:pt x="965" y="3609"/>
                  </a:cubicBezTo>
                  <a:lnTo>
                    <a:pt x="989" y="3609"/>
                  </a:lnTo>
                  <a:cubicBezTo>
                    <a:pt x="1537" y="3609"/>
                    <a:pt x="2001" y="2859"/>
                    <a:pt x="2037" y="1847"/>
                  </a:cubicBezTo>
                  <a:cubicBezTo>
                    <a:pt x="2084" y="835"/>
                    <a:pt x="1679" y="25"/>
                    <a:pt x="1120" y="1"/>
                  </a:cubicBezTo>
                  <a:cubicBezTo>
                    <a:pt x="1111" y="1"/>
                    <a:pt x="1103" y="1"/>
                    <a:pt x="10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79;p23">
              <a:extLst>
                <a:ext uri="{FF2B5EF4-FFF2-40B4-BE49-F238E27FC236}">
                  <a16:creationId xmlns:a16="http://schemas.microsoft.com/office/drawing/2014/main" id="{357E2FF1-7DB4-B480-5B53-32FC08D195AD}"/>
                </a:ext>
              </a:extLst>
            </p:cNvPr>
            <p:cNvSpPr/>
            <p:nvPr/>
          </p:nvSpPr>
          <p:spPr>
            <a:xfrm>
              <a:off x="4844926" y="2595844"/>
              <a:ext cx="62250" cy="92025"/>
            </a:xfrm>
            <a:custGeom>
              <a:avLst/>
              <a:gdLst/>
              <a:ahLst/>
              <a:cxnLst/>
              <a:rect l="l" t="t" r="r" b="b"/>
              <a:pathLst>
                <a:path w="2490" h="3681" extrusionOk="0">
                  <a:moveTo>
                    <a:pt x="1294" y="1"/>
                  </a:moveTo>
                  <a:cubicBezTo>
                    <a:pt x="651" y="1"/>
                    <a:pt x="95" y="790"/>
                    <a:pt x="48" y="1787"/>
                  </a:cubicBezTo>
                  <a:cubicBezTo>
                    <a:pt x="1" y="2811"/>
                    <a:pt x="501" y="3657"/>
                    <a:pt x="1168" y="3680"/>
                  </a:cubicBezTo>
                  <a:cubicBezTo>
                    <a:pt x="1177" y="3681"/>
                    <a:pt x="1187" y="3681"/>
                    <a:pt x="1197" y="3681"/>
                  </a:cubicBezTo>
                  <a:cubicBezTo>
                    <a:pt x="1851" y="3681"/>
                    <a:pt x="2407" y="2892"/>
                    <a:pt x="2453" y="1894"/>
                  </a:cubicBezTo>
                  <a:cubicBezTo>
                    <a:pt x="2489" y="882"/>
                    <a:pt x="1989" y="37"/>
                    <a:pt x="1322" y="1"/>
                  </a:cubicBezTo>
                  <a:cubicBezTo>
                    <a:pt x="1313" y="1"/>
                    <a:pt x="1303" y="1"/>
                    <a:pt x="1294" y="1"/>
                  </a:cubicBezTo>
                  <a:close/>
                </a:path>
              </a:pathLst>
            </a:custGeom>
            <a:solidFill>
              <a:srgbClr val="01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80;p23">
              <a:extLst>
                <a:ext uri="{FF2B5EF4-FFF2-40B4-BE49-F238E27FC236}">
                  <a16:creationId xmlns:a16="http://schemas.microsoft.com/office/drawing/2014/main" id="{EB9A04B2-020E-C59B-9109-E4401A32FD88}"/>
                </a:ext>
              </a:extLst>
            </p:cNvPr>
            <p:cNvSpPr/>
            <p:nvPr/>
          </p:nvSpPr>
          <p:spPr>
            <a:xfrm>
              <a:off x="4840476" y="2591394"/>
              <a:ext cx="71450" cy="101225"/>
            </a:xfrm>
            <a:custGeom>
              <a:avLst/>
              <a:gdLst/>
              <a:ahLst/>
              <a:cxnLst/>
              <a:rect l="l" t="t" r="r" b="b"/>
              <a:pathLst>
                <a:path w="2858" h="4049" extrusionOk="0">
                  <a:moveTo>
                    <a:pt x="1500" y="370"/>
                  </a:moveTo>
                  <a:cubicBezTo>
                    <a:pt x="2048" y="394"/>
                    <a:pt x="2489" y="1179"/>
                    <a:pt x="2441" y="2072"/>
                  </a:cubicBezTo>
                  <a:cubicBezTo>
                    <a:pt x="2406" y="2951"/>
                    <a:pt x="1921" y="3680"/>
                    <a:pt x="1383" y="3680"/>
                  </a:cubicBezTo>
                  <a:cubicBezTo>
                    <a:pt x="1375" y="3680"/>
                    <a:pt x="1366" y="3680"/>
                    <a:pt x="1358" y="3680"/>
                  </a:cubicBezTo>
                  <a:cubicBezTo>
                    <a:pt x="810" y="3656"/>
                    <a:pt x="369" y="2882"/>
                    <a:pt x="417" y="1989"/>
                  </a:cubicBezTo>
                  <a:cubicBezTo>
                    <a:pt x="417" y="1560"/>
                    <a:pt x="548" y="1144"/>
                    <a:pt x="786" y="798"/>
                  </a:cubicBezTo>
                  <a:cubicBezTo>
                    <a:pt x="977" y="513"/>
                    <a:pt x="1227" y="370"/>
                    <a:pt x="1477" y="370"/>
                  </a:cubicBezTo>
                  <a:close/>
                  <a:moveTo>
                    <a:pt x="1492" y="0"/>
                  </a:moveTo>
                  <a:cubicBezTo>
                    <a:pt x="1123" y="0"/>
                    <a:pt x="766" y="202"/>
                    <a:pt x="488" y="584"/>
                  </a:cubicBezTo>
                  <a:cubicBezTo>
                    <a:pt x="215" y="989"/>
                    <a:pt x="60" y="1465"/>
                    <a:pt x="48" y="1965"/>
                  </a:cubicBezTo>
                  <a:cubicBezTo>
                    <a:pt x="0" y="3096"/>
                    <a:pt x="572" y="4013"/>
                    <a:pt x="1346" y="4049"/>
                  </a:cubicBezTo>
                  <a:lnTo>
                    <a:pt x="1381" y="4049"/>
                  </a:lnTo>
                  <a:cubicBezTo>
                    <a:pt x="2143" y="4049"/>
                    <a:pt x="2774" y="3215"/>
                    <a:pt x="2822" y="2084"/>
                  </a:cubicBezTo>
                  <a:cubicBezTo>
                    <a:pt x="2858" y="941"/>
                    <a:pt x="2298" y="36"/>
                    <a:pt x="1524" y="1"/>
                  </a:cubicBezTo>
                  <a:cubicBezTo>
                    <a:pt x="1514" y="0"/>
                    <a:pt x="1503" y="0"/>
                    <a:pt x="1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81;p23">
              <a:extLst>
                <a:ext uri="{FF2B5EF4-FFF2-40B4-BE49-F238E27FC236}">
                  <a16:creationId xmlns:a16="http://schemas.microsoft.com/office/drawing/2014/main" id="{2315C099-53D6-3BDB-5526-62456860F77B}"/>
                </a:ext>
              </a:extLst>
            </p:cNvPr>
            <p:cNvSpPr/>
            <p:nvPr/>
          </p:nvSpPr>
          <p:spPr>
            <a:xfrm>
              <a:off x="4727051" y="2611944"/>
              <a:ext cx="119100" cy="19675"/>
            </a:xfrm>
            <a:custGeom>
              <a:avLst/>
              <a:gdLst/>
              <a:ahLst/>
              <a:cxnLst/>
              <a:rect l="l" t="t" r="r" b="b"/>
              <a:pathLst>
                <a:path w="4764" h="787" extrusionOk="0">
                  <a:moveTo>
                    <a:pt x="1" y="0"/>
                  </a:moveTo>
                  <a:lnTo>
                    <a:pt x="4763" y="786"/>
                  </a:lnTo>
                </a:path>
              </a:pathLst>
            </a:custGeom>
            <a:solidFill>
              <a:srgbClr val="01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82;p23">
              <a:extLst>
                <a:ext uri="{FF2B5EF4-FFF2-40B4-BE49-F238E27FC236}">
                  <a16:creationId xmlns:a16="http://schemas.microsoft.com/office/drawing/2014/main" id="{141E8981-5810-5AE1-3478-58D61C61394C}"/>
                </a:ext>
              </a:extLst>
            </p:cNvPr>
            <p:cNvSpPr/>
            <p:nvPr/>
          </p:nvSpPr>
          <p:spPr>
            <a:xfrm>
              <a:off x="4722301" y="2607369"/>
              <a:ext cx="130100" cy="29000"/>
            </a:xfrm>
            <a:custGeom>
              <a:avLst/>
              <a:gdLst/>
              <a:ahLst/>
              <a:cxnLst/>
              <a:rect l="l" t="t" r="r" b="b"/>
              <a:pathLst>
                <a:path w="5204" h="1160" extrusionOk="0">
                  <a:moveTo>
                    <a:pt x="189" y="0"/>
                  </a:moveTo>
                  <a:cubicBezTo>
                    <a:pt x="108" y="0"/>
                    <a:pt x="33" y="65"/>
                    <a:pt x="12" y="148"/>
                  </a:cubicBezTo>
                  <a:cubicBezTo>
                    <a:pt x="0" y="255"/>
                    <a:pt x="72" y="350"/>
                    <a:pt x="167" y="362"/>
                  </a:cubicBezTo>
                  <a:lnTo>
                    <a:pt x="4930" y="1148"/>
                  </a:lnTo>
                  <a:lnTo>
                    <a:pt x="4953" y="1148"/>
                  </a:lnTo>
                  <a:lnTo>
                    <a:pt x="4953" y="1160"/>
                  </a:lnTo>
                  <a:cubicBezTo>
                    <a:pt x="5180" y="1148"/>
                    <a:pt x="5203" y="838"/>
                    <a:pt x="4989" y="790"/>
                  </a:cubicBezTo>
                  <a:lnTo>
                    <a:pt x="227" y="5"/>
                  </a:lnTo>
                  <a:cubicBezTo>
                    <a:pt x="214" y="2"/>
                    <a:pt x="202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83;p23">
              <a:extLst>
                <a:ext uri="{FF2B5EF4-FFF2-40B4-BE49-F238E27FC236}">
                  <a16:creationId xmlns:a16="http://schemas.microsoft.com/office/drawing/2014/main" id="{45937F65-1244-82FF-9051-30CD85ACFB74}"/>
                </a:ext>
              </a:extLst>
            </p:cNvPr>
            <p:cNvSpPr/>
            <p:nvPr/>
          </p:nvSpPr>
          <p:spPr>
            <a:xfrm>
              <a:off x="4855926" y="2614119"/>
              <a:ext cx="32775" cy="33200"/>
            </a:xfrm>
            <a:custGeom>
              <a:avLst/>
              <a:gdLst/>
              <a:ahLst/>
              <a:cxnLst/>
              <a:rect l="l" t="t" r="r" b="b"/>
              <a:pathLst>
                <a:path w="1311" h="1328" extrusionOk="0">
                  <a:moveTo>
                    <a:pt x="725" y="1"/>
                  </a:moveTo>
                  <a:cubicBezTo>
                    <a:pt x="442" y="1"/>
                    <a:pt x="156" y="198"/>
                    <a:pt x="49" y="901"/>
                  </a:cubicBezTo>
                  <a:cubicBezTo>
                    <a:pt x="1" y="1149"/>
                    <a:pt x="200" y="1328"/>
                    <a:pt x="408" y="1328"/>
                  </a:cubicBezTo>
                  <a:cubicBezTo>
                    <a:pt x="510" y="1328"/>
                    <a:pt x="614" y="1285"/>
                    <a:pt x="692" y="1187"/>
                  </a:cubicBezTo>
                  <a:lnTo>
                    <a:pt x="1156" y="628"/>
                  </a:lnTo>
                  <a:cubicBezTo>
                    <a:pt x="1311" y="425"/>
                    <a:pt x="1240" y="139"/>
                    <a:pt x="1001" y="56"/>
                  </a:cubicBezTo>
                  <a:cubicBezTo>
                    <a:pt x="914" y="23"/>
                    <a:pt x="820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84;p23">
              <a:extLst>
                <a:ext uri="{FF2B5EF4-FFF2-40B4-BE49-F238E27FC236}">
                  <a16:creationId xmlns:a16="http://schemas.microsoft.com/office/drawing/2014/main" id="{8964BFB9-DE5C-53CC-3645-17C8C591F231}"/>
                </a:ext>
              </a:extLst>
            </p:cNvPr>
            <p:cNvSpPr/>
            <p:nvPr/>
          </p:nvSpPr>
          <p:spPr>
            <a:xfrm>
              <a:off x="4921126" y="2620894"/>
              <a:ext cx="17900" cy="26450"/>
            </a:xfrm>
            <a:custGeom>
              <a:avLst/>
              <a:gdLst/>
              <a:ahLst/>
              <a:cxnLst/>
              <a:rect l="l" t="t" r="r" b="b"/>
              <a:pathLst>
                <a:path w="716" h="1058" extrusionOk="0">
                  <a:moveTo>
                    <a:pt x="394" y="1"/>
                  </a:moveTo>
                  <a:cubicBezTo>
                    <a:pt x="241" y="1"/>
                    <a:pt x="87" y="159"/>
                    <a:pt x="25" y="726"/>
                  </a:cubicBezTo>
                  <a:cubicBezTo>
                    <a:pt x="0" y="919"/>
                    <a:pt x="112" y="1057"/>
                    <a:pt x="228" y="1057"/>
                  </a:cubicBezTo>
                  <a:cubicBezTo>
                    <a:pt x="283" y="1057"/>
                    <a:pt x="339" y="1025"/>
                    <a:pt x="382" y="952"/>
                  </a:cubicBezTo>
                  <a:lnTo>
                    <a:pt x="632" y="500"/>
                  </a:lnTo>
                  <a:cubicBezTo>
                    <a:pt x="715" y="357"/>
                    <a:pt x="679" y="119"/>
                    <a:pt x="548" y="47"/>
                  </a:cubicBezTo>
                  <a:cubicBezTo>
                    <a:pt x="500" y="20"/>
                    <a:pt x="447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85;p23">
              <a:extLst>
                <a:ext uri="{FF2B5EF4-FFF2-40B4-BE49-F238E27FC236}">
                  <a16:creationId xmlns:a16="http://schemas.microsoft.com/office/drawing/2014/main" id="{6064704C-B7AD-3826-36E7-5113B50C3ECF}"/>
                </a:ext>
              </a:extLst>
            </p:cNvPr>
            <p:cNvSpPr/>
            <p:nvPr/>
          </p:nvSpPr>
          <p:spPr>
            <a:xfrm>
              <a:off x="4542526" y="2878819"/>
              <a:ext cx="422100" cy="506325"/>
            </a:xfrm>
            <a:custGeom>
              <a:avLst/>
              <a:gdLst/>
              <a:ahLst/>
              <a:cxnLst/>
              <a:rect l="l" t="t" r="r" b="b"/>
              <a:pathLst>
                <a:path w="16884" h="20253" extrusionOk="0">
                  <a:moveTo>
                    <a:pt x="7402" y="1"/>
                  </a:moveTo>
                  <a:cubicBezTo>
                    <a:pt x="6272" y="1"/>
                    <a:pt x="4084" y="303"/>
                    <a:pt x="4084" y="303"/>
                  </a:cubicBezTo>
                  <a:cubicBezTo>
                    <a:pt x="0" y="5077"/>
                    <a:pt x="2250" y="15864"/>
                    <a:pt x="2548" y="18948"/>
                  </a:cubicBezTo>
                  <a:cubicBezTo>
                    <a:pt x="5236" y="20102"/>
                    <a:pt x="9175" y="20252"/>
                    <a:pt x="11042" y="20252"/>
                  </a:cubicBezTo>
                  <a:cubicBezTo>
                    <a:pt x="11697" y="20252"/>
                    <a:pt x="12097" y="20234"/>
                    <a:pt x="12097" y="20234"/>
                  </a:cubicBezTo>
                  <a:cubicBezTo>
                    <a:pt x="13347" y="16400"/>
                    <a:pt x="16062" y="12054"/>
                    <a:pt x="16395" y="10078"/>
                  </a:cubicBezTo>
                  <a:cubicBezTo>
                    <a:pt x="16883" y="7149"/>
                    <a:pt x="13216" y="339"/>
                    <a:pt x="12966" y="124"/>
                  </a:cubicBezTo>
                  <a:cubicBezTo>
                    <a:pt x="12710" y="1289"/>
                    <a:pt x="12052" y="1681"/>
                    <a:pt x="11282" y="1681"/>
                  </a:cubicBezTo>
                  <a:cubicBezTo>
                    <a:pt x="9691" y="1681"/>
                    <a:pt x="7620" y="5"/>
                    <a:pt x="7620" y="5"/>
                  </a:cubicBezTo>
                  <a:cubicBezTo>
                    <a:pt x="7553" y="2"/>
                    <a:pt x="7480" y="1"/>
                    <a:pt x="7402" y="1"/>
                  </a:cubicBezTo>
                  <a:close/>
                </a:path>
              </a:pathLst>
            </a:custGeom>
            <a:solidFill>
              <a:srgbClr val="F6A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86;p23">
              <a:extLst>
                <a:ext uri="{FF2B5EF4-FFF2-40B4-BE49-F238E27FC236}">
                  <a16:creationId xmlns:a16="http://schemas.microsoft.com/office/drawing/2014/main" id="{BD2D722D-8502-BF6F-95CD-DC49DC8C8DCC}"/>
                </a:ext>
              </a:extLst>
            </p:cNvPr>
            <p:cNvSpPr/>
            <p:nvPr/>
          </p:nvSpPr>
          <p:spPr>
            <a:xfrm>
              <a:off x="4550251" y="2872869"/>
              <a:ext cx="420625" cy="518350"/>
            </a:xfrm>
            <a:custGeom>
              <a:avLst/>
              <a:gdLst/>
              <a:ahLst/>
              <a:cxnLst/>
              <a:rect l="l" t="t" r="r" b="b"/>
              <a:pathLst>
                <a:path w="16825" h="20734" extrusionOk="0">
                  <a:moveTo>
                    <a:pt x="7085" y="480"/>
                  </a:moveTo>
                  <a:cubicBezTo>
                    <a:pt x="7131" y="480"/>
                    <a:pt x="7174" y="480"/>
                    <a:pt x="7216" y="481"/>
                  </a:cubicBezTo>
                  <a:cubicBezTo>
                    <a:pt x="7598" y="770"/>
                    <a:pt x="9456" y="2160"/>
                    <a:pt x="10976" y="2160"/>
                  </a:cubicBezTo>
                  <a:cubicBezTo>
                    <a:pt x="11209" y="2160"/>
                    <a:pt x="11434" y="2127"/>
                    <a:pt x="11645" y="2053"/>
                  </a:cubicBezTo>
                  <a:cubicBezTo>
                    <a:pt x="12145" y="1874"/>
                    <a:pt x="12514" y="1493"/>
                    <a:pt x="12740" y="922"/>
                  </a:cubicBezTo>
                  <a:cubicBezTo>
                    <a:pt x="13609" y="2458"/>
                    <a:pt x="16253" y="7827"/>
                    <a:pt x="15848" y="10280"/>
                  </a:cubicBezTo>
                  <a:cubicBezTo>
                    <a:pt x="15681" y="11233"/>
                    <a:pt x="14919" y="12816"/>
                    <a:pt x="14050" y="14638"/>
                  </a:cubicBezTo>
                  <a:cubicBezTo>
                    <a:pt x="13193" y="16388"/>
                    <a:pt x="12240" y="18364"/>
                    <a:pt x="11609" y="20246"/>
                  </a:cubicBezTo>
                  <a:cubicBezTo>
                    <a:pt x="11449" y="20250"/>
                    <a:pt x="11179" y="20255"/>
                    <a:pt x="10826" y="20255"/>
                  </a:cubicBezTo>
                  <a:cubicBezTo>
                    <a:pt x="9046" y="20255"/>
                    <a:pt x="5147" y="20122"/>
                    <a:pt x="2465" y="19019"/>
                  </a:cubicBezTo>
                  <a:cubicBezTo>
                    <a:pt x="2418" y="18603"/>
                    <a:pt x="2346" y="18067"/>
                    <a:pt x="2263" y="17448"/>
                  </a:cubicBezTo>
                  <a:cubicBezTo>
                    <a:pt x="1691" y="13340"/>
                    <a:pt x="524" y="4815"/>
                    <a:pt x="3894" y="767"/>
                  </a:cubicBezTo>
                  <a:cubicBezTo>
                    <a:pt x="4315" y="710"/>
                    <a:pt x="6124" y="480"/>
                    <a:pt x="7085" y="480"/>
                  </a:cubicBezTo>
                  <a:close/>
                  <a:moveTo>
                    <a:pt x="7087" y="0"/>
                  </a:moveTo>
                  <a:cubicBezTo>
                    <a:pt x="5960" y="0"/>
                    <a:pt x="3827" y="292"/>
                    <a:pt x="3727" y="303"/>
                  </a:cubicBezTo>
                  <a:cubicBezTo>
                    <a:pt x="3680" y="315"/>
                    <a:pt x="3620" y="338"/>
                    <a:pt x="3584" y="386"/>
                  </a:cubicBezTo>
                  <a:cubicBezTo>
                    <a:pt x="1" y="4565"/>
                    <a:pt x="1203" y="13304"/>
                    <a:pt x="1787" y="17507"/>
                  </a:cubicBezTo>
                  <a:cubicBezTo>
                    <a:pt x="1870" y="18186"/>
                    <a:pt x="1953" y="18781"/>
                    <a:pt x="2001" y="19198"/>
                  </a:cubicBezTo>
                  <a:cubicBezTo>
                    <a:pt x="2001" y="19293"/>
                    <a:pt x="2060" y="19365"/>
                    <a:pt x="2144" y="19400"/>
                  </a:cubicBezTo>
                  <a:cubicBezTo>
                    <a:pt x="4870" y="20579"/>
                    <a:pt x="8787" y="20734"/>
                    <a:pt x="10692" y="20734"/>
                  </a:cubicBezTo>
                  <a:cubicBezTo>
                    <a:pt x="11323" y="20734"/>
                    <a:pt x="11740" y="20722"/>
                    <a:pt x="11800" y="20722"/>
                  </a:cubicBezTo>
                  <a:cubicBezTo>
                    <a:pt x="11895" y="20710"/>
                    <a:pt x="11978" y="20650"/>
                    <a:pt x="12014" y="20555"/>
                  </a:cubicBezTo>
                  <a:cubicBezTo>
                    <a:pt x="12633" y="18662"/>
                    <a:pt x="13609" y="16626"/>
                    <a:pt x="14467" y="14840"/>
                  </a:cubicBezTo>
                  <a:cubicBezTo>
                    <a:pt x="15360" y="12983"/>
                    <a:pt x="16134" y="11387"/>
                    <a:pt x="16312" y="10363"/>
                  </a:cubicBezTo>
                  <a:cubicBezTo>
                    <a:pt x="16824" y="7327"/>
                    <a:pt x="13157" y="493"/>
                    <a:pt x="12812" y="184"/>
                  </a:cubicBezTo>
                  <a:cubicBezTo>
                    <a:pt x="12768" y="139"/>
                    <a:pt x="12704" y="115"/>
                    <a:pt x="12640" y="115"/>
                  </a:cubicBezTo>
                  <a:cubicBezTo>
                    <a:pt x="12617" y="115"/>
                    <a:pt x="12595" y="118"/>
                    <a:pt x="12574" y="124"/>
                  </a:cubicBezTo>
                  <a:cubicBezTo>
                    <a:pt x="12490" y="160"/>
                    <a:pt x="12431" y="219"/>
                    <a:pt x="12419" y="303"/>
                  </a:cubicBezTo>
                  <a:cubicBezTo>
                    <a:pt x="12264" y="1005"/>
                    <a:pt x="11954" y="1434"/>
                    <a:pt x="11478" y="1600"/>
                  </a:cubicBezTo>
                  <a:cubicBezTo>
                    <a:pt x="11316" y="1658"/>
                    <a:pt x="11140" y="1683"/>
                    <a:pt x="10956" y="1683"/>
                  </a:cubicBezTo>
                  <a:cubicBezTo>
                    <a:pt x="9488" y="1683"/>
                    <a:pt x="7475" y="74"/>
                    <a:pt x="7454" y="53"/>
                  </a:cubicBezTo>
                  <a:cubicBezTo>
                    <a:pt x="7406" y="29"/>
                    <a:pt x="7359" y="5"/>
                    <a:pt x="7311" y="5"/>
                  </a:cubicBezTo>
                  <a:cubicBezTo>
                    <a:pt x="7242" y="2"/>
                    <a:pt x="7167" y="0"/>
                    <a:pt x="7087" y="0"/>
                  </a:cubicBezTo>
                  <a:close/>
                </a:path>
              </a:pathLst>
            </a:custGeom>
            <a:solidFill>
              <a:srgbClr val="F6A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87;p23">
              <a:extLst>
                <a:ext uri="{FF2B5EF4-FFF2-40B4-BE49-F238E27FC236}">
                  <a16:creationId xmlns:a16="http://schemas.microsoft.com/office/drawing/2014/main" id="{356E3E64-4CF4-19E5-ED41-A551224D54BE}"/>
                </a:ext>
              </a:extLst>
            </p:cNvPr>
            <p:cNvSpPr/>
            <p:nvPr/>
          </p:nvSpPr>
          <p:spPr>
            <a:xfrm>
              <a:off x="4541926" y="2878819"/>
              <a:ext cx="433400" cy="488900"/>
            </a:xfrm>
            <a:custGeom>
              <a:avLst/>
              <a:gdLst/>
              <a:ahLst/>
              <a:cxnLst/>
              <a:rect l="l" t="t" r="r" b="b"/>
              <a:pathLst>
                <a:path w="17336" h="19556" extrusionOk="0">
                  <a:moveTo>
                    <a:pt x="7426" y="1"/>
                  </a:moveTo>
                  <a:cubicBezTo>
                    <a:pt x="6296" y="1"/>
                    <a:pt x="4108" y="303"/>
                    <a:pt x="4108" y="303"/>
                  </a:cubicBezTo>
                  <a:cubicBezTo>
                    <a:pt x="24" y="5077"/>
                    <a:pt x="0" y="14316"/>
                    <a:pt x="298" y="17388"/>
                  </a:cubicBezTo>
                  <a:cubicBezTo>
                    <a:pt x="9656" y="19305"/>
                    <a:pt x="16086" y="19555"/>
                    <a:pt x="16086" y="19555"/>
                  </a:cubicBezTo>
                  <a:cubicBezTo>
                    <a:pt x="17336" y="15709"/>
                    <a:pt x="16086" y="12054"/>
                    <a:pt x="16419" y="10078"/>
                  </a:cubicBezTo>
                  <a:cubicBezTo>
                    <a:pt x="16907" y="7149"/>
                    <a:pt x="13240" y="339"/>
                    <a:pt x="12990" y="124"/>
                  </a:cubicBezTo>
                  <a:cubicBezTo>
                    <a:pt x="12734" y="1289"/>
                    <a:pt x="12076" y="1681"/>
                    <a:pt x="11306" y="1681"/>
                  </a:cubicBezTo>
                  <a:cubicBezTo>
                    <a:pt x="9715" y="1681"/>
                    <a:pt x="7644" y="5"/>
                    <a:pt x="7644" y="5"/>
                  </a:cubicBezTo>
                  <a:cubicBezTo>
                    <a:pt x="7577" y="2"/>
                    <a:pt x="7504" y="1"/>
                    <a:pt x="74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88;p23">
              <a:extLst>
                <a:ext uri="{FF2B5EF4-FFF2-40B4-BE49-F238E27FC236}">
                  <a16:creationId xmlns:a16="http://schemas.microsoft.com/office/drawing/2014/main" id="{70F76AC3-C942-591D-5E77-95314899BC2D}"/>
                </a:ext>
              </a:extLst>
            </p:cNvPr>
            <p:cNvSpPr/>
            <p:nvPr/>
          </p:nvSpPr>
          <p:spPr>
            <a:xfrm>
              <a:off x="4571101" y="2842044"/>
              <a:ext cx="170550" cy="497675"/>
            </a:xfrm>
            <a:custGeom>
              <a:avLst/>
              <a:gdLst/>
              <a:ahLst/>
              <a:cxnLst/>
              <a:rect l="l" t="t" r="r" b="b"/>
              <a:pathLst>
                <a:path w="6822" h="19907" extrusionOk="0">
                  <a:moveTo>
                    <a:pt x="6071" y="1"/>
                  </a:moveTo>
                  <a:cubicBezTo>
                    <a:pt x="5898" y="1"/>
                    <a:pt x="5724" y="84"/>
                    <a:pt x="5608" y="286"/>
                  </a:cubicBezTo>
                  <a:cubicBezTo>
                    <a:pt x="2584" y="4572"/>
                    <a:pt x="1357" y="9799"/>
                    <a:pt x="619" y="14918"/>
                  </a:cubicBezTo>
                  <a:cubicBezTo>
                    <a:pt x="393" y="16395"/>
                    <a:pt x="214" y="17883"/>
                    <a:pt x="36" y="19359"/>
                  </a:cubicBezTo>
                  <a:cubicBezTo>
                    <a:pt x="0" y="19657"/>
                    <a:pt x="310" y="19907"/>
                    <a:pt x="583" y="19907"/>
                  </a:cubicBezTo>
                  <a:cubicBezTo>
                    <a:pt x="917" y="19907"/>
                    <a:pt x="1095" y="19657"/>
                    <a:pt x="1131" y="19359"/>
                  </a:cubicBezTo>
                  <a:cubicBezTo>
                    <a:pt x="1726" y="14347"/>
                    <a:pt x="2357" y="9179"/>
                    <a:pt x="4453" y="4536"/>
                  </a:cubicBezTo>
                  <a:cubicBezTo>
                    <a:pt x="5036" y="3238"/>
                    <a:pt x="5739" y="2000"/>
                    <a:pt x="6560" y="833"/>
                  </a:cubicBezTo>
                  <a:cubicBezTo>
                    <a:pt x="6822" y="400"/>
                    <a:pt x="6450" y="1"/>
                    <a:pt x="6071" y="1"/>
                  </a:cubicBezTo>
                  <a:close/>
                </a:path>
              </a:pathLst>
            </a:custGeom>
            <a:solidFill>
              <a:srgbClr val="FCF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89;p23">
              <a:extLst>
                <a:ext uri="{FF2B5EF4-FFF2-40B4-BE49-F238E27FC236}">
                  <a16:creationId xmlns:a16="http://schemas.microsoft.com/office/drawing/2014/main" id="{88FD7C0E-C491-0BE1-6A0E-B95E225E9726}"/>
                </a:ext>
              </a:extLst>
            </p:cNvPr>
            <p:cNvSpPr/>
            <p:nvPr/>
          </p:nvSpPr>
          <p:spPr>
            <a:xfrm>
              <a:off x="4647876" y="2859344"/>
              <a:ext cx="119600" cy="494675"/>
            </a:xfrm>
            <a:custGeom>
              <a:avLst/>
              <a:gdLst/>
              <a:ahLst/>
              <a:cxnLst/>
              <a:rect l="l" t="t" r="r" b="b"/>
              <a:pathLst>
                <a:path w="4784" h="19787" extrusionOk="0">
                  <a:moveTo>
                    <a:pt x="4112" y="1"/>
                  </a:moveTo>
                  <a:cubicBezTo>
                    <a:pt x="3896" y="1"/>
                    <a:pt x="3684" y="115"/>
                    <a:pt x="3608" y="379"/>
                  </a:cubicBezTo>
                  <a:cubicBezTo>
                    <a:pt x="2227" y="5178"/>
                    <a:pt x="1191" y="10083"/>
                    <a:pt x="525" y="15036"/>
                  </a:cubicBezTo>
                  <a:cubicBezTo>
                    <a:pt x="334" y="16429"/>
                    <a:pt x="168" y="17834"/>
                    <a:pt x="25" y="19239"/>
                  </a:cubicBezTo>
                  <a:cubicBezTo>
                    <a:pt x="1" y="19536"/>
                    <a:pt x="299" y="19786"/>
                    <a:pt x="572" y="19786"/>
                  </a:cubicBezTo>
                  <a:cubicBezTo>
                    <a:pt x="882" y="19775"/>
                    <a:pt x="1120" y="19536"/>
                    <a:pt x="1120" y="19239"/>
                  </a:cubicBezTo>
                  <a:lnTo>
                    <a:pt x="1132" y="19239"/>
                  </a:lnTo>
                  <a:cubicBezTo>
                    <a:pt x="1596" y="14345"/>
                    <a:pt x="2418" y="9511"/>
                    <a:pt x="3585" y="4749"/>
                  </a:cubicBezTo>
                  <a:cubicBezTo>
                    <a:pt x="3918" y="3380"/>
                    <a:pt x="4275" y="2022"/>
                    <a:pt x="4668" y="677"/>
                  </a:cubicBezTo>
                  <a:cubicBezTo>
                    <a:pt x="4783" y="267"/>
                    <a:pt x="4442" y="1"/>
                    <a:pt x="4112" y="1"/>
                  </a:cubicBezTo>
                  <a:close/>
                </a:path>
              </a:pathLst>
            </a:custGeom>
            <a:solidFill>
              <a:srgbClr val="FCF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90;p23">
              <a:extLst>
                <a:ext uri="{FF2B5EF4-FFF2-40B4-BE49-F238E27FC236}">
                  <a16:creationId xmlns:a16="http://schemas.microsoft.com/office/drawing/2014/main" id="{58286A6B-A088-ED51-10D5-6EE55487EA8F}"/>
                </a:ext>
              </a:extLst>
            </p:cNvPr>
            <p:cNvSpPr/>
            <p:nvPr/>
          </p:nvSpPr>
          <p:spPr>
            <a:xfrm>
              <a:off x="4724976" y="2867844"/>
              <a:ext cx="81725" cy="490175"/>
            </a:xfrm>
            <a:custGeom>
              <a:avLst/>
              <a:gdLst/>
              <a:ahLst/>
              <a:cxnLst/>
              <a:rect l="l" t="t" r="r" b="b"/>
              <a:pathLst>
                <a:path w="3269" h="19607" extrusionOk="0">
                  <a:moveTo>
                    <a:pt x="2730" y="1"/>
                  </a:moveTo>
                  <a:cubicBezTo>
                    <a:pt x="2456" y="1"/>
                    <a:pt x="2173" y="176"/>
                    <a:pt x="2156" y="528"/>
                  </a:cubicBezTo>
                  <a:cubicBezTo>
                    <a:pt x="1929" y="5326"/>
                    <a:pt x="1453" y="10124"/>
                    <a:pt x="739" y="14875"/>
                  </a:cubicBezTo>
                  <a:cubicBezTo>
                    <a:pt x="548" y="16220"/>
                    <a:pt x="322" y="17577"/>
                    <a:pt x="72" y="18923"/>
                  </a:cubicBezTo>
                  <a:cubicBezTo>
                    <a:pt x="1" y="19208"/>
                    <a:pt x="167" y="19506"/>
                    <a:pt x="465" y="19589"/>
                  </a:cubicBezTo>
                  <a:cubicBezTo>
                    <a:pt x="508" y="19601"/>
                    <a:pt x="553" y="19607"/>
                    <a:pt x="599" y="19607"/>
                  </a:cubicBezTo>
                  <a:cubicBezTo>
                    <a:pt x="835" y="19607"/>
                    <a:pt x="1092" y="19458"/>
                    <a:pt x="1132" y="19208"/>
                  </a:cubicBezTo>
                  <a:cubicBezTo>
                    <a:pt x="2001" y="14398"/>
                    <a:pt x="2620" y="9552"/>
                    <a:pt x="2989" y="4683"/>
                  </a:cubicBezTo>
                  <a:cubicBezTo>
                    <a:pt x="3096" y="3302"/>
                    <a:pt x="3191" y="1921"/>
                    <a:pt x="3251" y="528"/>
                  </a:cubicBezTo>
                  <a:cubicBezTo>
                    <a:pt x="3269" y="176"/>
                    <a:pt x="3004" y="1"/>
                    <a:pt x="2730" y="1"/>
                  </a:cubicBezTo>
                  <a:close/>
                </a:path>
              </a:pathLst>
            </a:custGeom>
            <a:solidFill>
              <a:srgbClr val="FCF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91;p23">
              <a:extLst>
                <a:ext uri="{FF2B5EF4-FFF2-40B4-BE49-F238E27FC236}">
                  <a16:creationId xmlns:a16="http://schemas.microsoft.com/office/drawing/2014/main" id="{4B7985AA-1B3B-5C24-C21B-34AFBCB03F06}"/>
                </a:ext>
              </a:extLst>
            </p:cNvPr>
            <p:cNvSpPr/>
            <p:nvPr/>
          </p:nvSpPr>
          <p:spPr>
            <a:xfrm>
              <a:off x="4826176" y="2865769"/>
              <a:ext cx="48850" cy="516950"/>
            </a:xfrm>
            <a:custGeom>
              <a:avLst/>
              <a:gdLst/>
              <a:ahLst/>
              <a:cxnLst/>
              <a:rect l="l" t="t" r="r" b="b"/>
              <a:pathLst>
                <a:path w="1954" h="20678" extrusionOk="0">
                  <a:moveTo>
                    <a:pt x="551" y="0"/>
                  </a:moveTo>
                  <a:cubicBezTo>
                    <a:pt x="278" y="0"/>
                    <a:pt x="19" y="176"/>
                    <a:pt x="48" y="527"/>
                  </a:cubicBezTo>
                  <a:cubicBezTo>
                    <a:pt x="465" y="5575"/>
                    <a:pt x="870" y="10659"/>
                    <a:pt x="548" y="15731"/>
                  </a:cubicBezTo>
                  <a:cubicBezTo>
                    <a:pt x="453" y="17148"/>
                    <a:pt x="298" y="18577"/>
                    <a:pt x="72" y="19982"/>
                  </a:cubicBezTo>
                  <a:cubicBezTo>
                    <a:pt x="1" y="20280"/>
                    <a:pt x="167" y="20577"/>
                    <a:pt x="453" y="20661"/>
                  </a:cubicBezTo>
                  <a:cubicBezTo>
                    <a:pt x="494" y="20672"/>
                    <a:pt x="538" y="20677"/>
                    <a:pt x="582" y="20677"/>
                  </a:cubicBezTo>
                  <a:cubicBezTo>
                    <a:pt x="822" y="20677"/>
                    <a:pt x="1092" y="20521"/>
                    <a:pt x="1132" y="20280"/>
                  </a:cubicBezTo>
                  <a:cubicBezTo>
                    <a:pt x="1953" y="15196"/>
                    <a:pt x="1834" y="10028"/>
                    <a:pt x="1489" y="4909"/>
                  </a:cubicBezTo>
                  <a:cubicBezTo>
                    <a:pt x="1382" y="3444"/>
                    <a:pt x="1263" y="1992"/>
                    <a:pt x="1144" y="527"/>
                  </a:cubicBezTo>
                  <a:cubicBezTo>
                    <a:pt x="1114" y="176"/>
                    <a:pt x="825" y="0"/>
                    <a:pt x="551" y="0"/>
                  </a:cubicBezTo>
                  <a:close/>
                </a:path>
              </a:pathLst>
            </a:custGeom>
            <a:solidFill>
              <a:srgbClr val="FCF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92;p23">
              <a:extLst>
                <a:ext uri="{FF2B5EF4-FFF2-40B4-BE49-F238E27FC236}">
                  <a16:creationId xmlns:a16="http://schemas.microsoft.com/office/drawing/2014/main" id="{6FF21DC4-AE28-CC73-D78A-51A0AF69BC11}"/>
                </a:ext>
              </a:extLst>
            </p:cNvPr>
            <p:cNvSpPr/>
            <p:nvPr/>
          </p:nvSpPr>
          <p:spPr>
            <a:xfrm>
              <a:off x="4599676" y="2860119"/>
              <a:ext cx="1018450" cy="577550"/>
            </a:xfrm>
            <a:custGeom>
              <a:avLst/>
              <a:gdLst/>
              <a:ahLst/>
              <a:cxnLst/>
              <a:rect l="l" t="t" r="r" b="b"/>
              <a:pathLst>
                <a:path w="40738" h="23102" extrusionOk="0">
                  <a:moveTo>
                    <a:pt x="4661" y="1"/>
                  </a:moveTo>
                  <a:cubicBezTo>
                    <a:pt x="4391" y="1"/>
                    <a:pt x="4103" y="20"/>
                    <a:pt x="3798" y="63"/>
                  </a:cubicBezTo>
                  <a:cubicBezTo>
                    <a:pt x="0" y="598"/>
                    <a:pt x="893" y="5563"/>
                    <a:pt x="893" y="5563"/>
                  </a:cubicBezTo>
                  <a:cubicBezTo>
                    <a:pt x="3108" y="20196"/>
                    <a:pt x="27551" y="23101"/>
                    <a:pt x="27551" y="23101"/>
                  </a:cubicBezTo>
                  <a:lnTo>
                    <a:pt x="32718" y="22732"/>
                  </a:lnTo>
                  <a:cubicBezTo>
                    <a:pt x="31758" y="21359"/>
                    <a:pt x="33794" y="21190"/>
                    <a:pt x="34855" y="21190"/>
                  </a:cubicBezTo>
                  <a:cubicBezTo>
                    <a:pt x="35202" y="21190"/>
                    <a:pt x="35445" y="21208"/>
                    <a:pt x="35445" y="21208"/>
                  </a:cubicBezTo>
                  <a:cubicBezTo>
                    <a:pt x="35445" y="21208"/>
                    <a:pt x="36962" y="21247"/>
                    <a:pt x="38336" y="21247"/>
                  </a:cubicBezTo>
                  <a:cubicBezTo>
                    <a:pt x="39597" y="21247"/>
                    <a:pt x="40738" y="21214"/>
                    <a:pt x="40481" y="21089"/>
                  </a:cubicBezTo>
                  <a:cubicBezTo>
                    <a:pt x="40161" y="20923"/>
                    <a:pt x="36842" y="19382"/>
                    <a:pt x="35102" y="19382"/>
                  </a:cubicBezTo>
                  <a:cubicBezTo>
                    <a:pt x="34968" y="19382"/>
                    <a:pt x="34844" y="19391"/>
                    <a:pt x="34731" y="19410"/>
                  </a:cubicBezTo>
                  <a:cubicBezTo>
                    <a:pt x="33960" y="19545"/>
                    <a:pt x="33735" y="19767"/>
                    <a:pt x="33235" y="19767"/>
                  </a:cubicBezTo>
                  <a:cubicBezTo>
                    <a:pt x="33070" y="19767"/>
                    <a:pt x="32876" y="19743"/>
                    <a:pt x="32623" y="19684"/>
                  </a:cubicBezTo>
                  <a:lnTo>
                    <a:pt x="25158" y="18065"/>
                  </a:lnTo>
                  <a:cubicBezTo>
                    <a:pt x="18812" y="16779"/>
                    <a:pt x="9882" y="12005"/>
                    <a:pt x="8632" y="2527"/>
                  </a:cubicBezTo>
                  <a:cubicBezTo>
                    <a:pt x="8632" y="2527"/>
                    <a:pt x="7746" y="1"/>
                    <a:pt x="4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93;p23">
              <a:extLst>
                <a:ext uri="{FF2B5EF4-FFF2-40B4-BE49-F238E27FC236}">
                  <a16:creationId xmlns:a16="http://schemas.microsoft.com/office/drawing/2014/main" id="{C307DEB4-B743-D766-091D-EC09B0457404}"/>
                </a:ext>
              </a:extLst>
            </p:cNvPr>
            <p:cNvSpPr/>
            <p:nvPr/>
          </p:nvSpPr>
          <p:spPr>
            <a:xfrm>
              <a:off x="4604126" y="2854419"/>
              <a:ext cx="1015025" cy="589500"/>
            </a:xfrm>
            <a:custGeom>
              <a:avLst/>
              <a:gdLst/>
              <a:ahLst/>
              <a:cxnLst/>
              <a:rect l="l" t="t" r="r" b="b"/>
              <a:pathLst>
                <a:path w="40601" h="23580" extrusionOk="0">
                  <a:moveTo>
                    <a:pt x="4489" y="469"/>
                  </a:moveTo>
                  <a:cubicBezTo>
                    <a:pt x="7252" y="469"/>
                    <a:pt x="8133" y="2565"/>
                    <a:pt x="8216" y="2827"/>
                  </a:cubicBezTo>
                  <a:cubicBezTo>
                    <a:pt x="8787" y="7089"/>
                    <a:pt x="11014" y="10887"/>
                    <a:pt x="14645" y="13792"/>
                  </a:cubicBezTo>
                  <a:cubicBezTo>
                    <a:pt x="17491" y="16054"/>
                    <a:pt x="21241" y="17781"/>
                    <a:pt x="24920" y="18531"/>
                  </a:cubicBezTo>
                  <a:lnTo>
                    <a:pt x="32386" y="20162"/>
                  </a:lnTo>
                  <a:cubicBezTo>
                    <a:pt x="32652" y="20219"/>
                    <a:pt x="32865" y="20242"/>
                    <a:pt x="33046" y="20242"/>
                  </a:cubicBezTo>
                  <a:cubicBezTo>
                    <a:pt x="33358" y="20242"/>
                    <a:pt x="33578" y="20174"/>
                    <a:pt x="33826" y="20091"/>
                  </a:cubicBezTo>
                  <a:cubicBezTo>
                    <a:pt x="34076" y="19995"/>
                    <a:pt x="34326" y="19924"/>
                    <a:pt x="34588" y="19876"/>
                  </a:cubicBezTo>
                  <a:cubicBezTo>
                    <a:pt x="34692" y="19858"/>
                    <a:pt x="34807" y="19849"/>
                    <a:pt x="34931" y="19849"/>
                  </a:cubicBezTo>
                  <a:cubicBezTo>
                    <a:pt x="36176" y="19849"/>
                    <a:pt x="38359" y="20713"/>
                    <a:pt x="39517" y="21222"/>
                  </a:cubicBezTo>
                  <a:cubicBezTo>
                    <a:pt x="39146" y="21236"/>
                    <a:pt x="38655" y="21243"/>
                    <a:pt x="38099" y="21243"/>
                  </a:cubicBezTo>
                  <a:cubicBezTo>
                    <a:pt x="37245" y="21243"/>
                    <a:pt x="36238" y="21227"/>
                    <a:pt x="35279" y="21198"/>
                  </a:cubicBezTo>
                  <a:cubicBezTo>
                    <a:pt x="35203" y="21195"/>
                    <a:pt x="34969" y="21180"/>
                    <a:pt x="34658" y="21180"/>
                  </a:cubicBezTo>
                  <a:cubicBezTo>
                    <a:pt x="33844" y="21180"/>
                    <a:pt x="32506" y="21278"/>
                    <a:pt x="32136" y="21924"/>
                  </a:cubicBezTo>
                  <a:cubicBezTo>
                    <a:pt x="32005" y="22186"/>
                    <a:pt x="32005" y="22496"/>
                    <a:pt x="32136" y="22746"/>
                  </a:cubicBezTo>
                  <a:lnTo>
                    <a:pt x="27373" y="23103"/>
                  </a:lnTo>
                  <a:cubicBezTo>
                    <a:pt x="26968" y="23043"/>
                    <a:pt x="21051" y="22258"/>
                    <a:pt x="14955" y="19829"/>
                  </a:cubicBezTo>
                  <a:cubicBezTo>
                    <a:pt x="9180" y="17519"/>
                    <a:pt x="2072" y="13197"/>
                    <a:pt x="953" y="5744"/>
                  </a:cubicBezTo>
                  <a:cubicBezTo>
                    <a:pt x="941" y="5720"/>
                    <a:pt x="513" y="3220"/>
                    <a:pt x="1632" y="1684"/>
                  </a:cubicBezTo>
                  <a:cubicBezTo>
                    <a:pt x="2096" y="1041"/>
                    <a:pt x="2775" y="660"/>
                    <a:pt x="3644" y="529"/>
                  </a:cubicBezTo>
                  <a:cubicBezTo>
                    <a:pt x="3930" y="493"/>
                    <a:pt x="4215" y="469"/>
                    <a:pt x="4489" y="469"/>
                  </a:cubicBezTo>
                  <a:close/>
                  <a:moveTo>
                    <a:pt x="4475" y="0"/>
                  </a:moveTo>
                  <a:cubicBezTo>
                    <a:pt x="4196" y="0"/>
                    <a:pt x="3899" y="20"/>
                    <a:pt x="3584" y="64"/>
                  </a:cubicBezTo>
                  <a:cubicBezTo>
                    <a:pt x="2572" y="207"/>
                    <a:pt x="1787" y="660"/>
                    <a:pt x="1239" y="1410"/>
                  </a:cubicBezTo>
                  <a:cubicBezTo>
                    <a:pt x="1" y="3100"/>
                    <a:pt x="453" y="5720"/>
                    <a:pt x="477" y="5827"/>
                  </a:cubicBezTo>
                  <a:cubicBezTo>
                    <a:pt x="1382" y="11899"/>
                    <a:pt x="6335" y="16888"/>
                    <a:pt x="14776" y="20269"/>
                  </a:cubicBezTo>
                  <a:cubicBezTo>
                    <a:pt x="21122" y="22817"/>
                    <a:pt x="27278" y="23579"/>
                    <a:pt x="27337" y="23579"/>
                  </a:cubicBezTo>
                  <a:lnTo>
                    <a:pt x="27385" y="23579"/>
                  </a:lnTo>
                  <a:lnTo>
                    <a:pt x="32552" y="23198"/>
                  </a:lnTo>
                  <a:cubicBezTo>
                    <a:pt x="32731" y="23186"/>
                    <a:pt x="32838" y="22984"/>
                    <a:pt x="32731" y="22829"/>
                  </a:cubicBezTo>
                  <a:cubicBezTo>
                    <a:pt x="32529" y="22543"/>
                    <a:pt x="32469" y="22317"/>
                    <a:pt x="32564" y="22174"/>
                  </a:cubicBezTo>
                  <a:cubicBezTo>
                    <a:pt x="32768" y="21805"/>
                    <a:pt x="33788" y="21666"/>
                    <a:pt x="34681" y="21666"/>
                  </a:cubicBezTo>
                  <a:cubicBezTo>
                    <a:pt x="34882" y="21666"/>
                    <a:pt x="35077" y="21673"/>
                    <a:pt x="35255" y="21686"/>
                  </a:cubicBezTo>
                  <a:cubicBezTo>
                    <a:pt x="36487" y="21717"/>
                    <a:pt x="37430" y="21731"/>
                    <a:pt x="38154" y="21731"/>
                  </a:cubicBezTo>
                  <a:cubicBezTo>
                    <a:pt x="40492" y="21731"/>
                    <a:pt x="40529" y="21588"/>
                    <a:pt x="40565" y="21424"/>
                  </a:cubicBezTo>
                  <a:cubicBezTo>
                    <a:pt x="40601" y="21293"/>
                    <a:pt x="40530" y="21162"/>
                    <a:pt x="40410" y="21115"/>
                  </a:cubicBezTo>
                  <a:cubicBezTo>
                    <a:pt x="40366" y="21092"/>
                    <a:pt x="36817" y="19379"/>
                    <a:pt x="34916" y="19379"/>
                  </a:cubicBezTo>
                  <a:cubicBezTo>
                    <a:pt x="34768" y="19379"/>
                    <a:pt x="34630" y="19390"/>
                    <a:pt x="34505" y="19412"/>
                  </a:cubicBezTo>
                  <a:cubicBezTo>
                    <a:pt x="34219" y="19460"/>
                    <a:pt x="33945" y="19543"/>
                    <a:pt x="33672" y="19638"/>
                  </a:cubicBezTo>
                  <a:cubicBezTo>
                    <a:pt x="33442" y="19712"/>
                    <a:pt x="33272" y="19768"/>
                    <a:pt x="33034" y="19768"/>
                  </a:cubicBezTo>
                  <a:cubicBezTo>
                    <a:pt x="32889" y="19768"/>
                    <a:pt x="32718" y="19747"/>
                    <a:pt x="32493" y="19698"/>
                  </a:cubicBezTo>
                  <a:lnTo>
                    <a:pt x="25016" y="18067"/>
                  </a:lnTo>
                  <a:cubicBezTo>
                    <a:pt x="21408" y="17340"/>
                    <a:pt x="17729" y="15638"/>
                    <a:pt x="14943" y="13411"/>
                  </a:cubicBezTo>
                  <a:cubicBezTo>
                    <a:pt x="11359" y="10542"/>
                    <a:pt x="9252" y="6946"/>
                    <a:pt x="8692" y="2743"/>
                  </a:cubicBezTo>
                  <a:cubicBezTo>
                    <a:pt x="8692" y="2719"/>
                    <a:pt x="8692" y="2708"/>
                    <a:pt x="8680" y="2696"/>
                  </a:cubicBezTo>
                  <a:cubicBezTo>
                    <a:pt x="8454" y="2112"/>
                    <a:pt x="8085" y="1588"/>
                    <a:pt x="7621" y="1160"/>
                  </a:cubicBezTo>
                  <a:cubicBezTo>
                    <a:pt x="7016" y="606"/>
                    <a:pt x="6011" y="0"/>
                    <a:pt x="4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94;p23">
              <a:extLst>
                <a:ext uri="{FF2B5EF4-FFF2-40B4-BE49-F238E27FC236}">
                  <a16:creationId xmlns:a16="http://schemas.microsoft.com/office/drawing/2014/main" id="{6B2C9A88-5B55-E0A3-DF9B-45266577AB7A}"/>
                </a:ext>
              </a:extLst>
            </p:cNvPr>
            <p:cNvSpPr/>
            <p:nvPr/>
          </p:nvSpPr>
          <p:spPr>
            <a:xfrm>
              <a:off x="4599676" y="2860119"/>
              <a:ext cx="405125" cy="398350"/>
            </a:xfrm>
            <a:custGeom>
              <a:avLst/>
              <a:gdLst/>
              <a:ahLst/>
              <a:cxnLst/>
              <a:rect l="l" t="t" r="r" b="b"/>
              <a:pathLst>
                <a:path w="16205" h="15934" extrusionOk="0">
                  <a:moveTo>
                    <a:pt x="4661" y="1"/>
                  </a:moveTo>
                  <a:cubicBezTo>
                    <a:pt x="4391" y="1"/>
                    <a:pt x="4103" y="20"/>
                    <a:pt x="3798" y="63"/>
                  </a:cubicBezTo>
                  <a:cubicBezTo>
                    <a:pt x="0" y="598"/>
                    <a:pt x="893" y="5563"/>
                    <a:pt x="893" y="5563"/>
                  </a:cubicBezTo>
                  <a:cubicBezTo>
                    <a:pt x="1631" y="10481"/>
                    <a:pt x="2512" y="13326"/>
                    <a:pt x="6513" y="15934"/>
                  </a:cubicBezTo>
                  <a:lnTo>
                    <a:pt x="16204" y="14017"/>
                  </a:lnTo>
                  <a:cubicBezTo>
                    <a:pt x="12573" y="11445"/>
                    <a:pt x="10918" y="8087"/>
                    <a:pt x="8644" y="2527"/>
                  </a:cubicBezTo>
                  <a:cubicBezTo>
                    <a:pt x="8644" y="2527"/>
                    <a:pt x="7748" y="1"/>
                    <a:pt x="46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95;p23">
              <a:extLst>
                <a:ext uri="{FF2B5EF4-FFF2-40B4-BE49-F238E27FC236}">
                  <a16:creationId xmlns:a16="http://schemas.microsoft.com/office/drawing/2014/main" id="{9EACB22D-3C30-B784-E0CC-960B1FEC54D4}"/>
                </a:ext>
              </a:extLst>
            </p:cNvPr>
            <p:cNvSpPr/>
            <p:nvPr/>
          </p:nvSpPr>
          <p:spPr>
            <a:xfrm>
              <a:off x="5250051" y="4663369"/>
              <a:ext cx="274450" cy="243225"/>
            </a:xfrm>
            <a:custGeom>
              <a:avLst/>
              <a:gdLst/>
              <a:ahLst/>
              <a:cxnLst/>
              <a:rect l="l" t="t" r="r" b="b"/>
              <a:pathLst>
                <a:path w="10978" h="9729" extrusionOk="0">
                  <a:moveTo>
                    <a:pt x="524" y="1"/>
                  </a:moveTo>
                  <a:lnTo>
                    <a:pt x="524" y="1"/>
                  </a:lnTo>
                  <a:cubicBezTo>
                    <a:pt x="524" y="1"/>
                    <a:pt x="524" y="1"/>
                    <a:pt x="524" y="2"/>
                  </a:cubicBezTo>
                  <a:lnTo>
                    <a:pt x="524" y="2"/>
                  </a:lnTo>
                  <a:cubicBezTo>
                    <a:pt x="524" y="1"/>
                    <a:pt x="524" y="1"/>
                    <a:pt x="524" y="1"/>
                  </a:cubicBezTo>
                  <a:close/>
                  <a:moveTo>
                    <a:pt x="524" y="2"/>
                  </a:moveTo>
                  <a:cubicBezTo>
                    <a:pt x="584" y="2598"/>
                    <a:pt x="0" y="8919"/>
                    <a:pt x="0" y="8919"/>
                  </a:cubicBezTo>
                  <a:lnTo>
                    <a:pt x="10978" y="9728"/>
                  </a:lnTo>
                  <a:cubicBezTo>
                    <a:pt x="9680" y="8883"/>
                    <a:pt x="5191" y="5228"/>
                    <a:pt x="5191" y="5228"/>
                  </a:cubicBezTo>
                  <a:lnTo>
                    <a:pt x="3667" y="251"/>
                  </a:lnTo>
                  <a:cubicBezTo>
                    <a:pt x="3667" y="251"/>
                    <a:pt x="538" y="50"/>
                    <a:pt x="5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96;p23">
              <a:extLst>
                <a:ext uri="{FF2B5EF4-FFF2-40B4-BE49-F238E27FC236}">
                  <a16:creationId xmlns:a16="http://schemas.microsoft.com/office/drawing/2014/main" id="{9DB85FF1-4386-2DE5-DE5B-0EE03B8BA8AF}"/>
                </a:ext>
              </a:extLst>
            </p:cNvPr>
            <p:cNvSpPr/>
            <p:nvPr/>
          </p:nvSpPr>
          <p:spPr>
            <a:xfrm>
              <a:off x="5345076" y="4797919"/>
              <a:ext cx="76450" cy="66400"/>
            </a:xfrm>
            <a:custGeom>
              <a:avLst/>
              <a:gdLst/>
              <a:ahLst/>
              <a:cxnLst/>
              <a:rect l="l" t="t" r="r" b="b"/>
              <a:pathLst>
                <a:path w="3058" h="2656" extrusionOk="0">
                  <a:moveTo>
                    <a:pt x="1688" y="1"/>
                  </a:moveTo>
                  <a:lnTo>
                    <a:pt x="521" y="1227"/>
                  </a:lnTo>
                  <a:cubicBezTo>
                    <a:pt x="1" y="1759"/>
                    <a:pt x="373" y="2656"/>
                    <a:pt x="1114" y="2656"/>
                  </a:cubicBezTo>
                  <a:cubicBezTo>
                    <a:pt x="1119" y="2656"/>
                    <a:pt x="1123" y="2656"/>
                    <a:pt x="1128" y="2656"/>
                  </a:cubicBezTo>
                  <a:cubicBezTo>
                    <a:pt x="1355" y="2656"/>
                    <a:pt x="1581" y="2572"/>
                    <a:pt x="1736" y="2406"/>
                  </a:cubicBezTo>
                  <a:lnTo>
                    <a:pt x="3057" y="1036"/>
                  </a:lnTo>
                  <a:lnTo>
                    <a:pt x="2891" y="870"/>
                  </a:lnTo>
                  <a:lnTo>
                    <a:pt x="1569" y="2239"/>
                  </a:lnTo>
                  <a:cubicBezTo>
                    <a:pt x="1436" y="2363"/>
                    <a:pt x="1289" y="2416"/>
                    <a:pt x="1149" y="2416"/>
                  </a:cubicBezTo>
                  <a:cubicBezTo>
                    <a:pt x="684" y="2416"/>
                    <a:pt x="286" y="1842"/>
                    <a:pt x="688" y="1394"/>
                  </a:cubicBezTo>
                  <a:lnTo>
                    <a:pt x="1867" y="167"/>
                  </a:lnTo>
                  <a:lnTo>
                    <a:pt x="1688" y="1"/>
                  </a:lnTo>
                  <a:close/>
                </a:path>
              </a:pathLst>
            </a:custGeom>
            <a:solidFill>
              <a:srgbClr val="FCF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897;p23">
              <a:extLst>
                <a:ext uri="{FF2B5EF4-FFF2-40B4-BE49-F238E27FC236}">
                  <a16:creationId xmlns:a16="http://schemas.microsoft.com/office/drawing/2014/main" id="{1E0878DB-84DA-17E8-86F5-4FA67C8CEB94}"/>
                </a:ext>
              </a:extLst>
            </p:cNvPr>
            <p:cNvSpPr/>
            <p:nvPr/>
          </p:nvSpPr>
          <p:spPr>
            <a:xfrm>
              <a:off x="5217001" y="4667544"/>
              <a:ext cx="318525" cy="258100"/>
            </a:xfrm>
            <a:custGeom>
              <a:avLst/>
              <a:gdLst/>
              <a:ahLst/>
              <a:cxnLst/>
              <a:rect l="l" t="t" r="r" b="b"/>
              <a:pathLst>
                <a:path w="12741" h="10324" extrusionOk="0">
                  <a:moveTo>
                    <a:pt x="858" y="1"/>
                  </a:moveTo>
                  <a:lnTo>
                    <a:pt x="1465" y="4132"/>
                  </a:lnTo>
                  <a:cubicBezTo>
                    <a:pt x="1156" y="5144"/>
                    <a:pt x="441" y="8633"/>
                    <a:pt x="72" y="9871"/>
                  </a:cubicBezTo>
                  <a:cubicBezTo>
                    <a:pt x="1" y="10097"/>
                    <a:pt x="167" y="10323"/>
                    <a:pt x="405" y="10323"/>
                  </a:cubicBezTo>
                  <a:cubicBezTo>
                    <a:pt x="2310" y="10288"/>
                    <a:pt x="9573" y="10157"/>
                    <a:pt x="12276" y="10085"/>
                  </a:cubicBezTo>
                  <a:cubicBezTo>
                    <a:pt x="12609" y="10073"/>
                    <a:pt x="12740" y="9645"/>
                    <a:pt x="12466" y="9454"/>
                  </a:cubicBezTo>
                  <a:lnTo>
                    <a:pt x="6549" y="5073"/>
                  </a:lnTo>
                  <a:cubicBezTo>
                    <a:pt x="6490" y="5085"/>
                    <a:pt x="4739" y="6228"/>
                    <a:pt x="4061" y="6513"/>
                  </a:cubicBezTo>
                  <a:cubicBezTo>
                    <a:pt x="4018" y="6532"/>
                    <a:pt x="3973" y="6540"/>
                    <a:pt x="3924" y="6540"/>
                  </a:cubicBezTo>
                  <a:cubicBezTo>
                    <a:pt x="3689" y="6540"/>
                    <a:pt x="3391" y="6336"/>
                    <a:pt x="3084" y="6049"/>
                  </a:cubicBezTo>
                  <a:cubicBezTo>
                    <a:pt x="3227" y="5406"/>
                    <a:pt x="2644" y="167"/>
                    <a:pt x="2644" y="167"/>
                  </a:cubicBezTo>
                  <a:lnTo>
                    <a:pt x="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898;p23">
              <a:extLst>
                <a:ext uri="{FF2B5EF4-FFF2-40B4-BE49-F238E27FC236}">
                  <a16:creationId xmlns:a16="http://schemas.microsoft.com/office/drawing/2014/main" id="{E774FCE2-BEAD-318F-DCC5-38B4DB65C050}"/>
                </a:ext>
              </a:extLst>
            </p:cNvPr>
            <p:cNvSpPr/>
            <p:nvPr/>
          </p:nvSpPr>
          <p:spPr>
            <a:xfrm>
              <a:off x="4481801" y="3350419"/>
              <a:ext cx="930775" cy="1383825"/>
            </a:xfrm>
            <a:custGeom>
              <a:avLst/>
              <a:gdLst/>
              <a:ahLst/>
              <a:cxnLst/>
              <a:rect l="l" t="t" r="r" b="b"/>
              <a:pathLst>
                <a:path w="37231" h="55353" extrusionOk="0">
                  <a:moveTo>
                    <a:pt x="4858" y="1"/>
                  </a:moveTo>
                  <a:cubicBezTo>
                    <a:pt x="4858" y="1"/>
                    <a:pt x="0" y="7609"/>
                    <a:pt x="643" y="10359"/>
                  </a:cubicBezTo>
                  <a:cubicBezTo>
                    <a:pt x="1786" y="15217"/>
                    <a:pt x="8906" y="17324"/>
                    <a:pt x="9382" y="18122"/>
                  </a:cubicBezTo>
                  <a:cubicBezTo>
                    <a:pt x="9870" y="18932"/>
                    <a:pt x="22503" y="34636"/>
                    <a:pt x="30433" y="55353"/>
                  </a:cubicBezTo>
                  <a:lnTo>
                    <a:pt x="37231" y="55031"/>
                  </a:lnTo>
                  <a:cubicBezTo>
                    <a:pt x="37231" y="55031"/>
                    <a:pt x="31576" y="26873"/>
                    <a:pt x="29135" y="22980"/>
                  </a:cubicBezTo>
                  <a:cubicBezTo>
                    <a:pt x="20836" y="9704"/>
                    <a:pt x="14895" y="1453"/>
                    <a:pt x="14895" y="1453"/>
                  </a:cubicBezTo>
                  <a:lnTo>
                    <a:pt x="48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899;p23">
              <a:extLst>
                <a:ext uri="{FF2B5EF4-FFF2-40B4-BE49-F238E27FC236}">
                  <a16:creationId xmlns:a16="http://schemas.microsoft.com/office/drawing/2014/main" id="{B31FB73D-20ED-CF71-54DA-1095E2BD02D2}"/>
                </a:ext>
              </a:extLst>
            </p:cNvPr>
            <p:cNvSpPr/>
            <p:nvPr/>
          </p:nvSpPr>
          <p:spPr>
            <a:xfrm>
              <a:off x="4481801" y="3350419"/>
              <a:ext cx="930775" cy="1383825"/>
            </a:xfrm>
            <a:custGeom>
              <a:avLst/>
              <a:gdLst/>
              <a:ahLst/>
              <a:cxnLst/>
              <a:rect l="l" t="t" r="r" b="b"/>
              <a:pathLst>
                <a:path w="37231" h="55353" extrusionOk="0">
                  <a:moveTo>
                    <a:pt x="4858" y="1"/>
                  </a:moveTo>
                  <a:cubicBezTo>
                    <a:pt x="4858" y="1"/>
                    <a:pt x="0" y="7609"/>
                    <a:pt x="643" y="10359"/>
                  </a:cubicBezTo>
                  <a:cubicBezTo>
                    <a:pt x="1786" y="15217"/>
                    <a:pt x="8906" y="17324"/>
                    <a:pt x="9382" y="18122"/>
                  </a:cubicBezTo>
                  <a:cubicBezTo>
                    <a:pt x="9870" y="18932"/>
                    <a:pt x="22503" y="34636"/>
                    <a:pt x="30433" y="55353"/>
                  </a:cubicBezTo>
                  <a:lnTo>
                    <a:pt x="37231" y="55031"/>
                  </a:lnTo>
                  <a:cubicBezTo>
                    <a:pt x="37231" y="55031"/>
                    <a:pt x="30599" y="48399"/>
                    <a:pt x="27444" y="42327"/>
                  </a:cubicBezTo>
                  <a:cubicBezTo>
                    <a:pt x="24289" y="36255"/>
                    <a:pt x="14823" y="16586"/>
                    <a:pt x="9609" y="13919"/>
                  </a:cubicBezTo>
                  <a:cubicBezTo>
                    <a:pt x="4382" y="11252"/>
                    <a:pt x="4858" y="1"/>
                    <a:pt x="4858" y="1"/>
                  </a:cubicBezTo>
                  <a:close/>
                </a:path>
              </a:pathLst>
            </a:custGeom>
            <a:solidFill>
              <a:srgbClr val="44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00;p23">
              <a:extLst>
                <a:ext uri="{FF2B5EF4-FFF2-40B4-BE49-F238E27FC236}">
                  <a16:creationId xmlns:a16="http://schemas.microsoft.com/office/drawing/2014/main" id="{B90835F8-2ECD-E508-FB3A-13B63B672E43}"/>
                </a:ext>
              </a:extLst>
            </p:cNvPr>
            <p:cNvSpPr/>
            <p:nvPr/>
          </p:nvSpPr>
          <p:spPr>
            <a:xfrm>
              <a:off x="4563426" y="2689744"/>
              <a:ext cx="398500" cy="462975"/>
            </a:xfrm>
            <a:custGeom>
              <a:avLst/>
              <a:gdLst/>
              <a:ahLst/>
              <a:cxnLst/>
              <a:rect l="l" t="t" r="r" b="b"/>
              <a:pathLst>
                <a:path w="15940" h="18519" extrusionOk="0">
                  <a:moveTo>
                    <a:pt x="6160" y="1"/>
                  </a:moveTo>
                  <a:cubicBezTo>
                    <a:pt x="6062" y="1"/>
                    <a:pt x="5967" y="23"/>
                    <a:pt x="5891" y="67"/>
                  </a:cubicBezTo>
                  <a:cubicBezTo>
                    <a:pt x="5772" y="139"/>
                    <a:pt x="5689" y="246"/>
                    <a:pt x="5653" y="389"/>
                  </a:cubicBezTo>
                  <a:cubicBezTo>
                    <a:pt x="5617" y="436"/>
                    <a:pt x="5593" y="484"/>
                    <a:pt x="5570" y="532"/>
                  </a:cubicBezTo>
                  <a:cubicBezTo>
                    <a:pt x="4260" y="3961"/>
                    <a:pt x="688" y="6163"/>
                    <a:pt x="69" y="9914"/>
                  </a:cubicBezTo>
                  <a:cubicBezTo>
                    <a:pt x="0" y="10291"/>
                    <a:pt x="283" y="10612"/>
                    <a:pt x="607" y="10612"/>
                  </a:cubicBezTo>
                  <a:cubicBezTo>
                    <a:pt x="733" y="10612"/>
                    <a:pt x="865" y="10563"/>
                    <a:pt x="986" y="10449"/>
                  </a:cubicBezTo>
                  <a:cubicBezTo>
                    <a:pt x="1938" y="9557"/>
                    <a:pt x="2855" y="8521"/>
                    <a:pt x="3974" y="7818"/>
                  </a:cubicBezTo>
                  <a:cubicBezTo>
                    <a:pt x="4548" y="7449"/>
                    <a:pt x="5204" y="7202"/>
                    <a:pt x="5852" y="7202"/>
                  </a:cubicBezTo>
                  <a:cubicBezTo>
                    <a:pt x="6334" y="7202"/>
                    <a:pt x="6812" y="7339"/>
                    <a:pt x="7248" y="7663"/>
                  </a:cubicBezTo>
                  <a:cubicBezTo>
                    <a:pt x="7677" y="8021"/>
                    <a:pt x="8058" y="8437"/>
                    <a:pt x="8368" y="8902"/>
                  </a:cubicBezTo>
                  <a:cubicBezTo>
                    <a:pt x="8760" y="9449"/>
                    <a:pt x="9141" y="10009"/>
                    <a:pt x="9522" y="10569"/>
                  </a:cubicBezTo>
                  <a:cubicBezTo>
                    <a:pt x="10356" y="11771"/>
                    <a:pt x="11177" y="12974"/>
                    <a:pt x="11987" y="14188"/>
                  </a:cubicBezTo>
                  <a:cubicBezTo>
                    <a:pt x="12904" y="15533"/>
                    <a:pt x="13797" y="16891"/>
                    <a:pt x="14690" y="18260"/>
                  </a:cubicBezTo>
                  <a:cubicBezTo>
                    <a:pt x="14804" y="18439"/>
                    <a:pt x="14979" y="18519"/>
                    <a:pt x="15152" y="18519"/>
                  </a:cubicBezTo>
                  <a:cubicBezTo>
                    <a:pt x="15428" y="18519"/>
                    <a:pt x="15699" y="18315"/>
                    <a:pt x="15714" y="17986"/>
                  </a:cubicBezTo>
                  <a:cubicBezTo>
                    <a:pt x="15940" y="12485"/>
                    <a:pt x="11856" y="8283"/>
                    <a:pt x="8903" y="4115"/>
                  </a:cubicBezTo>
                  <a:cubicBezTo>
                    <a:pt x="8022" y="2913"/>
                    <a:pt x="7260" y="1615"/>
                    <a:pt x="6641" y="270"/>
                  </a:cubicBezTo>
                  <a:cubicBezTo>
                    <a:pt x="6554" y="88"/>
                    <a:pt x="6352" y="1"/>
                    <a:pt x="6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33;p17">
            <a:extLst>
              <a:ext uri="{FF2B5EF4-FFF2-40B4-BE49-F238E27FC236}">
                <a16:creationId xmlns:a16="http://schemas.microsoft.com/office/drawing/2014/main" id="{8DD0B21E-0942-4ED8-0014-4A2DDC580172}"/>
              </a:ext>
            </a:extLst>
          </p:cNvPr>
          <p:cNvGrpSpPr/>
          <p:nvPr/>
        </p:nvGrpSpPr>
        <p:grpSpPr>
          <a:xfrm>
            <a:off x="4463723" y="342757"/>
            <a:ext cx="4931052" cy="4142984"/>
            <a:chOff x="4331518" y="310408"/>
            <a:chExt cx="4898048" cy="4628316"/>
          </a:xfrm>
          <a:solidFill>
            <a:schemeClr val="accent5"/>
          </a:solidFill>
        </p:grpSpPr>
        <p:grpSp>
          <p:nvGrpSpPr>
            <p:cNvPr id="5" name="Google Shape;134;p17">
              <a:extLst>
                <a:ext uri="{FF2B5EF4-FFF2-40B4-BE49-F238E27FC236}">
                  <a16:creationId xmlns:a16="http://schemas.microsoft.com/office/drawing/2014/main" id="{38094E6C-D39A-8D38-95D1-BF8FC8A1164A}"/>
                </a:ext>
              </a:extLst>
            </p:cNvPr>
            <p:cNvGrpSpPr/>
            <p:nvPr/>
          </p:nvGrpSpPr>
          <p:grpSpPr>
            <a:xfrm>
              <a:off x="4331518" y="310408"/>
              <a:ext cx="4898048" cy="4628316"/>
              <a:chOff x="-5119523" y="904673"/>
              <a:chExt cx="3826600" cy="3615872"/>
            </a:xfrm>
            <a:grpFill/>
          </p:grpSpPr>
          <p:grpSp>
            <p:nvGrpSpPr>
              <p:cNvPr id="7" name="Google Shape;135;p17">
                <a:extLst>
                  <a:ext uri="{FF2B5EF4-FFF2-40B4-BE49-F238E27FC236}">
                    <a16:creationId xmlns:a16="http://schemas.microsoft.com/office/drawing/2014/main" id="{2BE5C76E-8880-C686-54FD-C1C7B47A4B4E}"/>
                  </a:ext>
                </a:extLst>
              </p:cNvPr>
              <p:cNvGrpSpPr/>
              <p:nvPr/>
            </p:nvGrpSpPr>
            <p:grpSpPr>
              <a:xfrm>
                <a:off x="-5119523" y="904673"/>
                <a:ext cx="3826600" cy="3615872"/>
                <a:chOff x="4302185" y="1718628"/>
                <a:chExt cx="848790" cy="802048"/>
              </a:xfrm>
              <a:grpFill/>
            </p:grpSpPr>
            <p:grpSp>
              <p:nvGrpSpPr>
                <p:cNvPr id="11" name="Google Shape;136;p17">
                  <a:extLst>
                    <a:ext uri="{FF2B5EF4-FFF2-40B4-BE49-F238E27FC236}">
                      <a16:creationId xmlns:a16="http://schemas.microsoft.com/office/drawing/2014/main" id="{12179616-3B56-E2CF-11C0-697F6B863C54}"/>
                    </a:ext>
                  </a:extLst>
                </p:cNvPr>
                <p:cNvGrpSpPr/>
                <p:nvPr/>
              </p:nvGrpSpPr>
              <p:grpSpPr>
                <a:xfrm>
                  <a:off x="4764710" y="2400023"/>
                  <a:ext cx="106568" cy="112663"/>
                  <a:chOff x="3960625" y="2587825"/>
                  <a:chExt cx="94050" cy="104125"/>
                </a:xfrm>
                <a:grpFill/>
              </p:grpSpPr>
              <p:sp>
                <p:nvSpPr>
                  <p:cNvPr id="230" name="Google Shape;137;p17">
                    <a:extLst>
                      <a:ext uri="{FF2B5EF4-FFF2-40B4-BE49-F238E27FC236}">
                        <a16:creationId xmlns:a16="http://schemas.microsoft.com/office/drawing/2014/main" id="{4C7CF411-B378-389F-50E2-E4DAAFDC50F9}"/>
                      </a:ext>
                    </a:extLst>
                  </p:cNvPr>
                  <p:cNvSpPr/>
                  <p:nvPr/>
                </p:nvSpPr>
                <p:spPr>
                  <a:xfrm>
                    <a:off x="3960625" y="2587825"/>
                    <a:ext cx="94050" cy="5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2" h="2048" extrusionOk="0">
                        <a:moveTo>
                          <a:pt x="190" y="2048"/>
                        </a:moveTo>
                        <a:lnTo>
                          <a:pt x="0" y="1762"/>
                        </a:lnTo>
                        <a:lnTo>
                          <a:pt x="309" y="1048"/>
                        </a:lnTo>
                        <a:lnTo>
                          <a:pt x="3762" y="0"/>
                        </a:lnTo>
                        <a:lnTo>
                          <a:pt x="3714" y="1072"/>
                        </a:lnTo>
                        <a:lnTo>
                          <a:pt x="2929" y="1143"/>
                        </a:lnTo>
                        <a:lnTo>
                          <a:pt x="2167" y="1000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s-ES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231" name="Google Shape;138;p17">
                    <a:extLst>
                      <a:ext uri="{FF2B5EF4-FFF2-40B4-BE49-F238E27FC236}">
                        <a16:creationId xmlns:a16="http://schemas.microsoft.com/office/drawing/2014/main" id="{2E705DEA-03B1-390F-EE7E-E6B60E4A279D}"/>
                      </a:ext>
                    </a:extLst>
                  </p:cNvPr>
                  <p:cNvSpPr/>
                  <p:nvPr/>
                </p:nvSpPr>
                <p:spPr>
                  <a:xfrm>
                    <a:off x="3963000" y="2596725"/>
                    <a:ext cx="86850" cy="9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4" h="3809" extrusionOk="0">
                        <a:moveTo>
                          <a:pt x="1549" y="2009"/>
                        </a:moveTo>
                        <a:lnTo>
                          <a:pt x="1632" y="2030"/>
                        </a:lnTo>
                        <a:lnTo>
                          <a:pt x="1695" y="2093"/>
                        </a:lnTo>
                        <a:lnTo>
                          <a:pt x="1674" y="2135"/>
                        </a:lnTo>
                        <a:lnTo>
                          <a:pt x="1674" y="2189"/>
                        </a:lnTo>
                        <a:lnTo>
                          <a:pt x="1674" y="2189"/>
                        </a:lnTo>
                        <a:cubicBezTo>
                          <a:pt x="1645" y="2167"/>
                          <a:pt x="1613" y="2146"/>
                          <a:pt x="1569" y="2135"/>
                        </a:cubicBezTo>
                        <a:cubicBezTo>
                          <a:pt x="1549" y="2114"/>
                          <a:pt x="1528" y="2114"/>
                          <a:pt x="1486" y="2114"/>
                        </a:cubicBezTo>
                        <a:lnTo>
                          <a:pt x="1549" y="2072"/>
                        </a:lnTo>
                        <a:lnTo>
                          <a:pt x="1549" y="2009"/>
                        </a:lnTo>
                        <a:close/>
                        <a:moveTo>
                          <a:pt x="3327" y="1"/>
                        </a:moveTo>
                        <a:lnTo>
                          <a:pt x="3201" y="105"/>
                        </a:lnTo>
                        <a:lnTo>
                          <a:pt x="3201" y="231"/>
                        </a:lnTo>
                        <a:lnTo>
                          <a:pt x="3243" y="335"/>
                        </a:lnTo>
                        <a:lnTo>
                          <a:pt x="3160" y="377"/>
                        </a:lnTo>
                        <a:lnTo>
                          <a:pt x="2929" y="356"/>
                        </a:lnTo>
                        <a:lnTo>
                          <a:pt x="2825" y="419"/>
                        </a:lnTo>
                        <a:lnTo>
                          <a:pt x="2720" y="356"/>
                        </a:lnTo>
                        <a:lnTo>
                          <a:pt x="2616" y="356"/>
                        </a:lnTo>
                        <a:lnTo>
                          <a:pt x="2532" y="419"/>
                        </a:lnTo>
                        <a:lnTo>
                          <a:pt x="2427" y="419"/>
                        </a:lnTo>
                        <a:lnTo>
                          <a:pt x="2406" y="314"/>
                        </a:lnTo>
                        <a:lnTo>
                          <a:pt x="2260" y="314"/>
                        </a:lnTo>
                        <a:lnTo>
                          <a:pt x="2113" y="273"/>
                        </a:lnTo>
                        <a:lnTo>
                          <a:pt x="2009" y="377"/>
                        </a:lnTo>
                        <a:lnTo>
                          <a:pt x="1862" y="419"/>
                        </a:lnTo>
                        <a:lnTo>
                          <a:pt x="1674" y="419"/>
                        </a:lnTo>
                        <a:lnTo>
                          <a:pt x="1632" y="377"/>
                        </a:lnTo>
                        <a:lnTo>
                          <a:pt x="1549" y="440"/>
                        </a:lnTo>
                        <a:lnTo>
                          <a:pt x="1444" y="440"/>
                        </a:lnTo>
                        <a:lnTo>
                          <a:pt x="1318" y="524"/>
                        </a:lnTo>
                        <a:lnTo>
                          <a:pt x="1025" y="524"/>
                        </a:lnTo>
                        <a:lnTo>
                          <a:pt x="900" y="586"/>
                        </a:lnTo>
                        <a:lnTo>
                          <a:pt x="900" y="649"/>
                        </a:lnTo>
                        <a:lnTo>
                          <a:pt x="732" y="691"/>
                        </a:lnTo>
                        <a:lnTo>
                          <a:pt x="502" y="838"/>
                        </a:lnTo>
                        <a:lnTo>
                          <a:pt x="481" y="984"/>
                        </a:lnTo>
                        <a:lnTo>
                          <a:pt x="398" y="1151"/>
                        </a:lnTo>
                        <a:lnTo>
                          <a:pt x="168" y="1214"/>
                        </a:lnTo>
                        <a:lnTo>
                          <a:pt x="168" y="1361"/>
                        </a:lnTo>
                        <a:lnTo>
                          <a:pt x="84" y="1507"/>
                        </a:lnTo>
                        <a:lnTo>
                          <a:pt x="0" y="1570"/>
                        </a:lnTo>
                        <a:lnTo>
                          <a:pt x="0" y="1716"/>
                        </a:lnTo>
                        <a:lnTo>
                          <a:pt x="209" y="1884"/>
                        </a:lnTo>
                        <a:lnTo>
                          <a:pt x="335" y="2072"/>
                        </a:lnTo>
                        <a:lnTo>
                          <a:pt x="398" y="2093"/>
                        </a:lnTo>
                        <a:lnTo>
                          <a:pt x="398" y="2135"/>
                        </a:lnTo>
                        <a:lnTo>
                          <a:pt x="544" y="2365"/>
                        </a:lnTo>
                        <a:lnTo>
                          <a:pt x="586" y="2532"/>
                        </a:lnTo>
                        <a:lnTo>
                          <a:pt x="649" y="2553"/>
                        </a:lnTo>
                        <a:lnTo>
                          <a:pt x="753" y="2449"/>
                        </a:lnTo>
                        <a:lnTo>
                          <a:pt x="837" y="2553"/>
                        </a:lnTo>
                        <a:lnTo>
                          <a:pt x="963" y="2595"/>
                        </a:lnTo>
                        <a:lnTo>
                          <a:pt x="1025" y="2511"/>
                        </a:lnTo>
                        <a:lnTo>
                          <a:pt x="1130" y="2511"/>
                        </a:lnTo>
                        <a:lnTo>
                          <a:pt x="1277" y="2595"/>
                        </a:lnTo>
                        <a:lnTo>
                          <a:pt x="1360" y="2532"/>
                        </a:lnTo>
                        <a:lnTo>
                          <a:pt x="1381" y="2616"/>
                        </a:lnTo>
                        <a:lnTo>
                          <a:pt x="1465" y="2616"/>
                        </a:lnTo>
                        <a:lnTo>
                          <a:pt x="1528" y="2658"/>
                        </a:lnTo>
                        <a:lnTo>
                          <a:pt x="1653" y="2700"/>
                        </a:lnTo>
                        <a:lnTo>
                          <a:pt x="1569" y="2742"/>
                        </a:lnTo>
                        <a:lnTo>
                          <a:pt x="1486" y="2825"/>
                        </a:lnTo>
                        <a:lnTo>
                          <a:pt x="1423" y="2762"/>
                        </a:lnTo>
                        <a:lnTo>
                          <a:pt x="1318" y="2742"/>
                        </a:lnTo>
                        <a:lnTo>
                          <a:pt x="1067" y="2595"/>
                        </a:lnTo>
                        <a:lnTo>
                          <a:pt x="963" y="2616"/>
                        </a:lnTo>
                        <a:lnTo>
                          <a:pt x="858" y="2658"/>
                        </a:lnTo>
                        <a:lnTo>
                          <a:pt x="753" y="2616"/>
                        </a:lnTo>
                        <a:lnTo>
                          <a:pt x="691" y="2721"/>
                        </a:lnTo>
                        <a:lnTo>
                          <a:pt x="628" y="2742"/>
                        </a:lnTo>
                        <a:lnTo>
                          <a:pt x="607" y="2846"/>
                        </a:lnTo>
                        <a:lnTo>
                          <a:pt x="732" y="2972"/>
                        </a:lnTo>
                        <a:lnTo>
                          <a:pt x="858" y="3035"/>
                        </a:lnTo>
                        <a:lnTo>
                          <a:pt x="1004" y="3139"/>
                        </a:lnTo>
                        <a:lnTo>
                          <a:pt x="1004" y="3223"/>
                        </a:lnTo>
                        <a:lnTo>
                          <a:pt x="942" y="3265"/>
                        </a:lnTo>
                        <a:lnTo>
                          <a:pt x="942" y="3369"/>
                        </a:lnTo>
                        <a:lnTo>
                          <a:pt x="1046" y="3495"/>
                        </a:lnTo>
                        <a:lnTo>
                          <a:pt x="1130" y="3579"/>
                        </a:lnTo>
                        <a:lnTo>
                          <a:pt x="1151" y="3495"/>
                        </a:lnTo>
                        <a:lnTo>
                          <a:pt x="1130" y="3453"/>
                        </a:lnTo>
                        <a:lnTo>
                          <a:pt x="1172" y="3348"/>
                        </a:lnTo>
                        <a:lnTo>
                          <a:pt x="1214" y="3474"/>
                        </a:lnTo>
                        <a:lnTo>
                          <a:pt x="1360" y="3537"/>
                        </a:lnTo>
                        <a:lnTo>
                          <a:pt x="1381" y="3599"/>
                        </a:lnTo>
                        <a:lnTo>
                          <a:pt x="1360" y="3704"/>
                        </a:lnTo>
                        <a:lnTo>
                          <a:pt x="1423" y="3788"/>
                        </a:lnTo>
                        <a:lnTo>
                          <a:pt x="1423" y="3746"/>
                        </a:lnTo>
                        <a:lnTo>
                          <a:pt x="1465" y="3599"/>
                        </a:lnTo>
                        <a:lnTo>
                          <a:pt x="1569" y="3599"/>
                        </a:lnTo>
                        <a:lnTo>
                          <a:pt x="1632" y="3704"/>
                        </a:lnTo>
                        <a:lnTo>
                          <a:pt x="1800" y="3809"/>
                        </a:lnTo>
                        <a:lnTo>
                          <a:pt x="1800" y="3809"/>
                        </a:lnTo>
                        <a:lnTo>
                          <a:pt x="1737" y="3704"/>
                        </a:lnTo>
                        <a:lnTo>
                          <a:pt x="1758" y="3641"/>
                        </a:lnTo>
                        <a:lnTo>
                          <a:pt x="1695" y="3537"/>
                        </a:lnTo>
                        <a:lnTo>
                          <a:pt x="1632" y="3348"/>
                        </a:lnTo>
                        <a:lnTo>
                          <a:pt x="1549" y="3244"/>
                        </a:lnTo>
                        <a:lnTo>
                          <a:pt x="1549" y="3181"/>
                        </a:lnTo>
                        <a:lnTo>
                          <a:pt x="1632" y="3181"/>
                        </a:lnTo>
                        <a:lnTo>
                          <a:pt x="1758" y="3265"/>
                        </a:lnTo>
                        <a:lnTo>
                          <a:pt x="1737" y="3327"/>
                        </a:lnTo>
                        <a:lnTo>
                          <a:pt x="1758" y="3369"/>
                        </a:lnTo>
                        <a:lnTo>
                          <a:pt x="1841" y="3286"/>
                        </a:lnTo>
                        <a:lnTo>
                          <a:pt x="1967" y="3348"/>
                        </a:lnTo>
                        <a:lnTo>
                          <a:pt x="1967" y="3286"/>
                        </a:lnTo>
                        <a:lnTo>
                          <a:pt x="1904" y="3244"/>
                        </a:lnTo>
                        <a:lnTo>
                          <a:pt x="1904" y="3181"/>
                        </a:lnTo>
                        <a:lnTo>
                          <a:pt x="1862" y="3181"/>
                        </a:lnTo>
                        <a:lnTo>
                          <a:pt x="1758" y="3139"/>
                        </a:lnTo>
                        <a:lnTo>
                          <a:pt x="1758" y="3076"/>
                        </a:lnTo>
                        <a:lnTo>
                          <a:pt x="1653" y="3014"/>
                        </a:lnTo>
                        <a:lnTo>
                          <a:pt x="1758" y="2951"/>
                        </a:lnTo>
                        <a:lnTo>
                          <a:pt x="1862" y="2951"/>
                        </a:lnTo>
                        <a:lnTo>
                          <a:pt x="1904" y="2909"/>
                        </a:lnTo>
                        <a:lnTo>
                          <a:pt x="2072" y="3014"/>
                        </a:lnTo>
                        <a:lnTo>
                          <a:pt x="2093" y="3055"/>
                        </a:lnTo>
                        <a:lnTo>
                          <a:pt x="2197" y="3076"/>
                        </a:lnTo>
                        <a:lnTo>
                          <a:pt x="2218" y="3035"/>
                        </a:lnTo>
                        <a:lnTo>
                          <a:pt x="2113" y="2909"/>
                        </a:lnTo>
                        <a:lnTo>
                          <a:pt x="2155" y="2762"/>
                        </a:lnTo>
                        <a:lnTo>
                          <a:pt x="2093" y="2700"/>
                        </a:lnTo>
                        <a:lnTo>
                          <a:pt x="1841" y="2532"/>
                        </a:lnTo>
                        <a:lnTo>
                          <a:pt x="1758" y="2511"/>
                        </a:lnTo>
                        <a:lnTo>
                          <a:pt x="1737" y="2490"/>
                        </a:lnTo>
                        <a:cubicBezTo>
                          <a:pt x="1758" y="2490"/>
                          <a:pt x="1779" y="2449"/>
                          <a:pt x="1800" y="2407"/>
                        </a:cubicBezTo>
                        <a:lnTo>
                          <a:pt x="1862" y="2449"/>
                        </a:lnTo>
                        <a:lnTo>
                          <a:pt x="1946" y="2490"/>
                        </a:lnTo>
                        <a:lnTo>
                          <a:pt x="1988" y="2553"/>
                        </a:lnTo>
                        <a:lnTo>
                          <a:pt x="2093" y="2616"/>
                        </a:lnTo>
                        <a:lnTo>
                          <a:pt x="2176" y="2616"/>
                        </a:lnTo>
                        <a:lnTo>
                          <a:pt x="2197" y="2658"/>
                        </a:lnTo>
                        <a:lnTo>
                          <a:pt x="2281" y="2762"/>
                        </a:lnTo>
                        <a:lnTo>
                          <a:pt x="2323" y="2825"/>
                        </a:lnTo>
                        <a:lnTo>
                          <a:pt x="2323" y="2867"/>
                        </a:lnTo>
                        <a:lnTo>
                          <a:pt x="2365" y="2930"/>
                        </a:lnTo>
                        <a:lnTo>
                          <a:pt x="2427" y="2972"/>
                        </a:lnTo>
                        <a:lnTo>
                          <a:pt x="2490" y="2951"/>
                        </a:lnTo>
                        <a:lnTo>
                          <a:pt x="2532" y="2972"/>
                        </a:lnTo>
                        <a:lnTo>
                          <a:pt x="2595" y="2867"/>
                        </a:lnTo>
                        <a:lnTo>
                          <a:pt x="2490" y="2867"/>
                        </a:lnTo>
                        <a:lnTo>
                          <a:pt x="2469" y="2888"/>
                        </a:lnTo>
                        <a:lnTo>
                          <a:pt x="2385" y="2825"/>
                        </a:lnTo>
                        <a:lnTo>
                          <a:pt x="2385" y="2742"/>
                        </a:lnTo>
                        <a:lnTo>
                          <a:pt x="2365" y="2679"/>
                        </a:lnTo>
                        <a:lnTo>
                          <a:pt x="2365" y="2637"/>
                        </a:lnTo>
                        <a:lnTo>
                          <a:pt x="2302" y="2553"/>
                        </a:lnTo>
                        <a:lnTo>
                          <a:pt x="2176" y="2428"/>
                        </a:lnTo>
                        <a:lnTo>
                          <a:pt x="2176" y="2449"/>
                        </a:lnTo>
                        <a:lnTo>
                          <a:pt x="2093" y="2449"/>
                        </a:lnTo>
                        <a:lnTo>
                          <a:pt x="2093" y="2428"/>
                        </a:lnTo>
                        <a:lnTo>
                          <a:pt x="1988" y="2365"/>
                        </a:lnTo>
                        <a:lnTo>
                          <a:pt x="1883" y="2344"/>
                        </a:lnTo>
                        <a:lnTo>
                          <a:pt x="1800" y="2239"/>
                        </a:lnTo>
                        <a:lnTo>
                          <a:pt x="1758" y="2239"/>
                        </a:lnTo>
                        <a:cubicBezTo>
                          <a:pt x="1730" y="2230"/>
                          <a:pt x="1706" y="2212"/>
                          <a:pt x="1680" y="2193"/>
                        </a:cubicBezTo>
                        <a:lnTo>
                          <a:pt x="1680" y="2193"/>
                        </a:lnTo>
                        <a:lnTo>
                          <a:pt x="1737" y="2156"/>
                        </a:lnTo>
                        <a:lnTo>
                          <a:pt x="1758" y="2030"/>
                        </a:lnTo>
                        <a:lnTo>
                          <a:pt x="1674" y="1946"/>
                        </a:lnTo>
                        <a:lnTo>
                          <a:pt x="1486" y="1737"/>
                        </a:lnTo>
                        <a:lnTo>
                          <a:pt x="1423" y="1695"/>
                        </a:lnTo>
                        <a:lnTo>
                          <a:pt x="1381" y="1612"/>
                        </a:lnTo>
                        <a:lnTo>
                          <a:pt x="1256" y="1507"/>
                        </a:lnTo>
                        <a:lnTo>
                          <a:pt x="1318" y="1465"/>
                        </a:lnTo>
                        <a:lnTo>
                          <a:pt x="1277" y="1235"/>
                        </a:lnTo>
                        <a:lnTo>
                          <a:pt x="1360" y="1130"/>
                        </a:lnTo>
                        <a:lnTo>
                          <a:pt x="1486" y="1089"/>
                        </a:lnTo>
                        <a:lnTo>
                          <a:pt x="1528" y="1193"/>
                        </a:lnTo>
                        <a:lnTo>
                          <a:pt x="1465" y="1193"/>
                        </a:lnTo>
                        <a:lnTo>
                          <a:pt x="1465" y="1256"/>
                        </a:lnTo>
                        <a:lnTo>
                          <a:pt x="1653" y="1319"/>
                        </a:lnTo>
                        <a:lnTo>
                          <a:pt x="1674" y="1465"/>
                        </a:lnTo>
                        <a:lnTo>
                          <a:pt x="1779" y="1570"/>
                        </a:lnTo>
                        <a:lnTo>
                          <a:pt x="1904" y="1570"/>
                        </a:lnTo>
                        <a:lnTo>
                          <a:pt x="1841" y="1507"/>
                        </a:lnTo>
                        <a:lnTo>
                          <a:pt x="1779" y="1423"/>
                        </a:lnTo>
                        <a:lnTo>
                          <a:pt x="1800" y="1361"/>
                        </a:lnTo>
                        <a:lnTo>
                          <a:pt x="1946" y="1402"/>
                        </a:lnTo>
                        <a:lnTo>
                          <a:pt x="2009" y="1528"/>
                        </a:lnTo>
                        <a:lnTo>
                          <a:pt x="2093" y="1570"/>
                        </a:lnTo>
                        <a:lnTo>
                          <a:pt x="2155" y="1486"/>
                        </a:lnTo>
                        <a:lnTo>
                          <a:pt x="2072" y="1423"/>
                        </a:lnTo>
                        <a:lnTo>
                          <a:pt x="1988" y="1402"/>
                        </a:lnTo>
                        <a:lnTo>
                          <a:pt x="1988" y="1361"/>
                        </a:lnTo>
                        <a:lnTo>
                          <a:pt x="2197" y="1361"/>
                        </a:lnTo>
                        <a:lnTo>
                          <a:pt x="2281" y="1423"/>
                        </a:lnTo>
                        <a:lnTo>
                          <a:pt x="2302" y="1402"/>
                        </a:lnTo>
                        <a:lnTo>
                          <a:pt x="2176" y="1298"/>
                        </a:lnTo>
                        <a:lnTo>
                          <a:pt x="2051" y="1277"/>
                        </a:lnTo>
                        <a:lnTo>
                          <a:pt x="1946" y="1151"/>
                        </a:lnTo>
                        <a:lnTo>
                          <a:pt x="1988" y="1068"/>
                        </a:lnTo>
                        <a:lnTo>
                          <a:pt x="2093" y="1089"/>
                        </a:lnTo>
                        <a:lnTo>
                          <a:pt x="2176" y="1047"/>
                        </a:lnTo>
                        <a:lnTo>
                          <a:pt x="2218" y="879"/>
                        </a:lnTo>
                        <a:lnTo>
                          <a:pt x="2302" y="858"/>
                        </a:lnTo>
                        <a:lnTo>
                          <a:pt x="2427" y="963"/>
                        </a:lnTo>
                        <a:lnTo>
                          <a:pt x="2532" y="963"/>
                        </a:lnTo>
                        <a:lnTo>
                          <a:pt x="2637" y="858"/>
                        </a:lnTo>
                        <a:lnTo>
                          <a:pt x="2637" y="796"/>
                        </a:lnTo>
                        <a:lnTo>
                          <a:pt x="2699" y="796"/>
                        </a:lnTo>
                        <a:lnTo>
                          <a:pt x="2783" y="879"/>
                        </a:lnTo>
                        <a:lnTo>
                          <a:pt x="3013" y="879"/>
                        </a:lnTo>
                        <a:lnTo>
                          <a:pt x="3201" y="942"/>
                        </a:lnTo>
                        <a:lnTo>
                          <a:pt x="3327" y="900"/>
                        </a:lnTo>
                        <a:lnTo>
                          <a:pt x="3348" y="566"/>
                        </a:lnTo>
                        <a:lnTo>
                          <a:pt x="3327" y="440"/>
                        </a:lnTo>
                        <a:lnTo>
                          <a:pt x="3473" y="335"/>
                        </a:lnTo>
                        <a:lnTo>
                          <a:pt x="3473" y="210"/>
                        </a:lnTo>
                        <a:lnTo>
                          <a:pt x="3369" y="147"/>
                        </a:lnTo>
                        <a:lnTo>
                          <a:pt x="3411" y="1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59" name="Google Shape;139;p17">
                  <a:extLst>
                    <a:ext uri="{FF2B5EF4-FFF2-40B4-BE49-F238E27FC236}">
                      <a16:creationId xmlns:a16="http://schemas.microsoft.com/office/drawing/2014/main" id="{C46D751F-B3DD-FB7E-E8BE-EF1BD2B7CF91}"/>
                    </a:ext>
                  </a:extLst>
                </p:cNvPr>
                <p:cNvGrpSpPr/>
                <p:nvPr/>
              </p:nvGrpSpPr>
              <p:grpSpPr>
                <a:xfrm>
                  <a:off x="4543444" y="2305970"/>
                  <a:ext cx="196706" cy="203335"/>
                  <a:chOff x="3765350" y="2500900"/>
                  <a:chExt cx="173600" cy="187925"/>
                </a:xfrm>
                <a:grpFill/>
              </p:grpSpPr>
              <p:sp>
                <p:nvSpPr>
                  <p:cNvPr id="214" name="Google Shape;140;p17">
                    <a:extLst>
                      <a:ext uri="{FF2B5EF4-FFF2-40B4-BE49-F238E27FC236}">
                        <a16:creationId xmlns:a16="http://schemas.microsoft.com/office/drawing/2014/main" id="{0C7A180F-F35E-6371-168D-79F377CC19E8}"/>
                      </a:ext>
                    </a:extLst>
                  </p:cNvPr>
                  <p:cNvSpPr/>
                  <p:nvPr/>
                </p:nvSpPr>
                <p:spPr>
                  <a:xfrm>
                    <a:off x="3765350" y="2500900"/>
                    <a:ext cx="108950" cy="6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8" h="2572" extrusionOk="0">
                        <a:moveTo>
                          <a:pt x="1286" y="596"/>
                        </a:moveTo>
                        <a:lnTo>
                          <a:pt x="0" y="1072"/>
                        </a:lnTo>
                        <a:lnTo>
                          <a:pt x="429" y="2239"/>
                        </a:lnTo>
                        <a:lnTo>
                          <a:pt x="857" y="2572"/>
                        </a:lnTo>
                        <a:lnTo>
                          <a:pt x="2191" y="1215"/>
                        </a:lnTo>
                        <a:lnTo>
                          <a:pt x="4024" y="1072"/>
                        </a:lnTo>
                        <a:lnTo>
                          <a:pt x="4358" y="429"/>
                        </a:lnTo>
                        <a:lnTo>
                          <a:pt x="3120" y="0"/>
                        </a:lnTo>
                        <a:lnTo>
                          <a:pt x="2477" y="358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s-ES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225" name="Google Shape;141;p17">
                    <a:extLst>
                      <a:ext uri="{FF2B5EF4-FFF2-40B4-BE49-F238E27FC236}">
                        <a16:creationId xmlns:a16="http://schemas.microsoft.com/office/drawing/2014/main" id="{761D4A03-FFD3-C961-9A86-8054A2FF3E22}"/>
                      </a:ext>
                    </a:extLst>
                  </p:cNvPr>
                  <p:cNvSpPr/>
                  <p:nvPr/>
                </p:nvSpPr>
                <p:spPr>
                  <a:xfrm>
                    <a:off x="3797175" y="2609800"/>
                    <a:ext cx="2625" cy="3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" h="148" extrusionOk="0">
                        <a:moveTo>
                          <a:pt x="42" y="1"/>
                        </a:moveTo>
                        <a:lnTo>
                          <a:pt x="21" y="43"/>
                        </a:lnTo>
                        <a:lnTo>
                          <a:pt x="0" y="84"/>
                        </a:lnTo>
                        <a:lnTo>
                          <a:pt x="0" y="147"/>
                        </a:lnTo>
                        <a:lnTo>
                          <a:pt x="21" y="147"/>
                        </a:lnTo>
                        <a:lnTo>
                          <a:pt x="42" y="105"/>
                        </a:lnTo>
                        <a:lnTo>
                          <a:pt x="105" y="22"/>
                        </a:lnTo>
                        <a:lnTo>
                          <a:pt x="42" y="1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226" name="Google Shape;142;p17">
                    <a:extLst>
                      <a:ext uri="{FF2B5EF4-FFF2-40B4-BE49-F238E27FC236}">
                        <a16:creationId xmlns:a16="http://schemas.microsoft.com/office/drawing/2014/main" id="{9C0FE09F-CE93-CF78-4500-164B411B58BB}"/>
                      </a:ext>
                    </a:extLst>
                  </p:cNvPr>
                  <p:cNvSpPr/>
                  <p:nvPr/>
                </p:nvSpPr>
                <p:spPr>
                  <a:xfrm>
                    <a:off x="3796125" y="2610325"/>
                    <a:ext cx="22525" cy="4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" h="1675" extrusionOk="0">
                        <a:moveTo>
                          <a:pt x="565" y="1"/>
                        </a:moveTo>
                        <a:lnTo>
                          <a:pt x="461" y="22"/>
                        </a:lnTo>
                        <a:lnTo>
                          <a:pt x="252" y="273"/>
                        </a:lnTo>
                        <a:lnTo>
                          <a:pt x="168" y="273"/>
                        </a:lnTo>
                        <a:lnTo>
                          <a:pt x="42" y="189"/>
                        </a:lnTo>
                        <a:lnTo>
                          <a:pt x="42" y="314"/>
                        </a:lnTo>
                        <a:lnTo>
                          <a:pt x="1" y="398"/>
                        </a:lnTo>
                        <a:lnTo>
                          <a:pt x="105" y="503"/>
                        </a:lnTo>
                        <a:lnTo>
                          <a:pt x="105" y="586"/>
                        </a:lnTo>
                        <a:lnTo>
                          <a:pt x="189" y="649"/>
                        </a:lnTo>
                        <a:lnTo>
                          <a:pt x="189" y="796"/>
                        </a:lnTo>
                        <a:lnTo>
                          <a:pt x="105" y="858"/>
                        </a:lnTo>
                        <a:lnTo>
                          <a:pt x="147" y="942"/>
                        </a:lnTo>
                        <a:lnTo>
                          <a:pt x="273" y="942"/>
                        </a:lnTo>
                        <a:lnTo>
                          <a:pt x="273" y="1005"/>
                        </a:lnTo>
                        <a:lnTo>
                          <a:pt x="189" y="1068"/>
                        </a:lnTo>
                        <a:lnTo>
                          <a:pt x="147" y="1277"/>
                        </a:lnTo>
                        <a:lnTo>
                          <a:pt x="189" y="1361"/>
                        </a:lnTo>
                        <a:lnTo>
                          <a:pt x="252" y="1591"/>
                        </a:lnTo>
                        <a:lnTo>
                          <a:pt x="314" y="1674"/>
                        </a:lnTo>
                        <a:lnTo>
                          <a:pt x="377" y="1654"/>
                        </a:lnTo>
                        <a:lnTo>
                          <a:pt x="419" y="1674"/>
                        </a:lnTo>
                        <a:lnTo>
                          <a:pt x="503" y="1654"/>
                        </a:lnTo>
                        <a:lnTo>
                          <a:pt x="524" y="1528"/>
                        </a:lnTo>
                        <a:lnTo>
                          <a:pt x="565" y="1444"/>
                        </a:lnTo>
                        <a:lnTo>
                          <a:pt x="670" y="1444"/>
                        </a:lnTo>
                        <a:lnTo>
                          <a:pt x="733" y="1528"/>
                        </a:lnTo>
                        <a:lnTo>
                          <a:pt x="796" y="1528"/>
                        </a:lnTo>
                        <a:lnTo>
                          <a:pt x="837" y="1444"/>
                        </a:lnTo>
                        <a:lnTo>
                          <a:pt x="837" y="1214"/>
                        </a:lnTo>
                        <a:lnTo>
                          <a:pt x="879" y="1151"/>
                        </a:lnTo>
                        <a:lnTo>
                          <a:pt x="837" y="921"/>
                        </a:lnTo>
                        <a:lnTo>
                          <a:pt x="900" y="712"/>
                        </a:lnTo>
                        <a:lnTo>
                          <a:pt x="733" y="586"/>
                        </a:lnTo>
                        <a:lnTo>
                          <a:pt x="879" y="503"/>
                        </a:lnTo>
                        <a:lnTo>
                          <a:pt x="879" y="419"/>
                        </a:lnTo>
                        <a:lnTo>
                          <a:pt x="837" y="294"/>
                        </a:lnTo>
                        <a:lnTo>
                          <a:pt x="775" y="189"/>
                        </a:lnTo>
                        <a:lnTo>
                          <a:pt x="691" y="63"/>
                        </a:lnTo>
                        <a:lnTo>
                          <a:pt x="670" y="84"/>
                        </a:lnTo>
                        <a:lnTo>
                          <a:pt x="565" y="1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227" name="Google Shape;143;p17">
                    <a:extLst>
                      <a:ext uri="{FF2B5EF4-FFF2-40B4-BE49-F238E27FC236}">
                        <a16:creationId xmlns:a16="http://schemas.microsoft.com/office/drawing/2014/main" id="{B9FED3EC-2485-16F1-EE85-C2FE2AB82189}"/>
                      </a:ext>
                    </a:extLst>
                  </p:cNvPr>
                  <p:cNvSpPr/>
                  <p:nvPr/>
                </p:nvSpPr>
                <p:spPr>
                  <a:xfrm>
                    <a:off x="3821225" y="2579475"/>
                    <a:ext cx="6300" cy="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" h="168" extrusionOk="0">
                        <a:moveTo>
                          <a:pt x="189" y="0"/>
                        </a:moveTo>
                        <a:lnTo>
                          <a:pt x="147" y="42"/>
                        </a:lnTo>
                        <a:lnTo>
                          <a:pt x="43" y="84"/>
                        </a:lnTo>
                        <a:lnTo>
                          <a:pt x="1" y="147"/>
                        </a:lnTo>
                        <a:lnTo>
                          <a:pt x="43" y="167"/>
                        </a:lnTo>
                        <a:lnTo>
                          <a:pt x="189" y="147"/>
                        </a:lnTo>
                        <a:lnTo>
                          <a:pt x="252" y="147"/>
                        </a:lnTo>
                        <a:lnTo>
                          <a:pt x="252" y="63"/>
                        </a:lnTo>
                        <a:lnTo>
                          <a:pt x="189" y="0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228" name="Google Shape;144;p17">
                    <a:extLst>
                      <a:ext uri="{FF2B5EF4-FFF2-40B4-BE49-F238E27FC236}">
                        <a16:creationId xmlns:a16="http://schemas.microsoft.com/office/drawing/2014/main" id="{833DB262-E5FD-4AC5-9B7B-CC149DD54551}"/>
                      </a:ext>
                    </a:extLst>
                  </p:cNvPr>
                  <p:cNvSpPr/>
                  <p:nvPr/>
                </p:nvSpPr>
                <p:spPr>
                  <a:xfrm>
                    <a:off x="3833800" y="2589400"/>
                    <a:ext cx="1575" cy="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" h="64" extrusionOk="0">
                        <a:moveTo>
                          <a:pt x="42" y="1"/>
                        </a:moveTo>
                        <a:lnTo>
                          <a:pt x="0" y="22"/>
                        </a:lnTo>
                        <a:lnTo>
                          <a:pt x="63" y="63"/>
                        </a:lnTo>
                        <a:lnTo>
                          <a:pt x="42" y="1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229" name="Google Shape;145;p17">
                    <a:extLst>
                      <a:ext uri="{FF2B5EF4-FFF2-40B4-BE49-F238E27FC236}">
                        <a16:creationId xmlns:a16="http://schemas.microsoft.com/office/drawing/2014/main" id="{406F4769-EAD0-A3D1-5EE2-F662EA43B22E}"/>
                      </a:ext>
                    </a:extLst>
                  </p:cNvPr>
                  <p:cNvSpPr/>
                  <p:nvPr/>
                </p:nvSpPr>
                <p:spPr>
                  <a:xfrm>
                    <a:off x="3774675" y="2506225"/>
                    <a:ext cx="164275" cy="18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1" h="7304" extrusionOk="0">
                        <a:moveTo>
                          <a:pt x="2595" y="1"/>
                        </a:moveTo>
                        <a:lnTo>
                          <a:pt x="2302" y="189"/>
                        </a:lnTo>
                        <a:lnTo>
                          <a:pt x="2114" y="105"/>
                        </a:lnTo>
                        <a:lnTo>
                          <a:pt x="2009" y="252"/>
                        </a:lnTo>
                        <a:lnTo>
                          <a:pt x="2072" y="419"/>
                        </a:lnTo>
                        <a:lnTo>
                          <a:pt x="1842" y="482"/>
                        </a:lnTo>
                        <a:lnTo>
                          <a:pt x="1800" y="691"/>
                        </a:lnTo>
                        <a:lnTo>
                          <a:pt x="1695" y="608"/>
                        </a:lnTo>
                        <a:lnTo>
                          <a:pt x="1591" y="608"/>
                        </a:lnTo>
                        <a:lnTo>
                          <a:pt x="1340" y="524"/>
                        </a:lnTo>
                        <a:lnTo>
                          <a:pt x="1340" y="691"/>
                        </a:lnTo>
                        <a:lnTo>
                          <a:pt x="1235" y="901"/>
                        </a:lnTo>
                        <a:lnTo>
                          <a:pt x="1172" y="796"/>
                        </a:lnTo>
                        <a:lnTo>
                          <a:pt x="1005" y="712"/>
                        </a:lnTo>
                        <a:lnTo>
                          <a:pt x="1026" y="587"/>
                        </a:lnTo>
                        <a:lnTo>
                          <a:pt x="900" y="503"/>
                        </a:lnTo>
                        <a:lnTo>
                          <a:pt x="691" y="880"/>
                        </a:lnTo>
                        <a:lnTo>
                          <a:pt x="524" y="796"/>
                        </a:lnTo>
                        <a:lnTo>
                          <a:pt x="294" y="942"/>
                        </a:lnTo>
                        <a:lnTo>
                          <a:pt x="168" y="901"/>
                        </a:lnTo>
                        <a:lnTo>
                          <a:pt x="105" y="942"/>
                        </a:lnTo>
                        <a:lnTo>
                          <a:pt x="126" y="1089"/>
                        </a:lnTo>
                        <a:lnTo>
                          <a:pt x="231" y="1193"/>
                        </a:lnTo>
                        <a:lnTo>
                          <a:pt x="210" y="1361"/>
                        </a:lnTo>
                        <a:lnTo>
                          <a:pt x="84" y="1403"/>
                        </a:lnTo>
                        <a:lnTo>
                          <a:pt x="1" y="1465"/>
                        </a:lnTo>
                        <a:lnTo>
                          <a:pt x="126" y="1633"/>
                        </a:lnTo>
                        <a:lnTo>
                          <a:pt x="168" y="1926"/>
                        </a:lnTo>
                        <a:lnTo>
                          <a:pt x="335" y="2051"/>
                        </a:lnTo>
                        <a:lnTo>
                          <a:pt x="524" y="2051"/>
                        </a:lnTo>
                        <a:lnTo>
                          <a:pt x="440" y="2240"/>
                        </a:lnTo>
                        <a:lnTo>
                          <a:pt x="503" y="2365"/>
                        </a:lnTo>
                        <a:lnTo>
                          <a:pt x="796" y="2302"/>
                        </a:lnTo>
                        <a:lnTo>
                          <a:pt x="900" y="2177"/>
                        </a:lnTo>
                        <a:lnTo>
                          <a:pt x="900" y="2072"/>
                        </a:lnTo>
                        <a:lnTo>
                          <a:pt x="1172" y="1926"/>
                        </a:lnTo>
                        <a:lnTo>
                          <a:pt x="1570" y="2030"/>
                        </a:lnTo>
                        <a:lnTo>
                          <a:pt x="1675" y="2093"/>
                        </a:lnTo>
                        <a:lnTo>
                          <a:pt x="1842" y="2156"/>
                        </a:lnTo>
                        <a:lnTo>
                          <a:pt x="1884" y="2261"/>
                        </a:lnTo>
                        <a:lnTo>
                          <a:pt x="1905" y="2302"/>
                        </a:lnTo>
                        <a:lnTo>
                          <a:pt x="1967" y="2386"/>
                        </a:lnTo>
                        <a:lnTo>
                          <a:pt x="2072" y="2574"/>
                        </a:lnTo>
                        <a:lnTo>
                          <a:pt x="2072" y="2679"/>
                        </a:lnTo>
                        <a:lnTo>
                          <a:pt x="2156" y="2721"/>
                        </a:lnTo>
                        <a:lnTo>
                          <a:pt x="2156" y="2888"/>
                        </a:lnTo>
                        <a:lnTo>
                          <a:pt x="2281" y="2930"/>
                        </a:lnTo>
                        <a:lnTo>
                          <a:pt x="2365" y="3035"/>
                        </a:lnTo>
                        <a:lnTo>
                          <a:pt x="2511" y="3202"/>
                        </a:lnTo>
                        <a:lnTo>
                          <a:pt x="2532" y="3307"/>
                        </a:lnTo>
                        <a:lnTo>
                          <a:pt x="2700" y="3307"/>
                        </a:lnTo>
                        <a:lnTo>
                          <a:pt x="2804" y="3432"/>
                        </a:lnTo>
                        <a:lnTo>
                          <a:pt x="2825" y="3537"/>
                        </a:lnTo>
                        <a:lnTo>
                          <a:pt x="2909" y="3558"/>
                        </a:lnTo>
                        <a:lnTo>
                          <a:pt x="3139" y="3851"/>
                        </a:lnTo>
                        <a:lnTo>
                          <a:pt x="3369" y="4018"/>
                        </a:lnTo>
                        <a:lnTo>
                          <a:pt x="3474" y="4039"/>
                        </a:lnTo>
                        <a:lnTo>
                          <a:pt x="3579" y="4081"/>
                        </a:lnTo>
                        <a:lnTo>
                          <a:pt x="3620" y="4186"/>
                        </a:lnTo>
                        <a:lnTo>
                          <a:pt x="3725" y="4186"/>
                        </a:lnTo>
                        <a:lnTo>
                          <a:pt x="3788" y="4123"/>
                        </a:lnTo>
                        <a:lnTo>
                          <a:pt x="3934" y="4165"/>
                        </a:lnTo>
                        <a:lnTo>
                          <a:pt x="4039" y="4165"/>
                        </a:lnTo>
                        <a:lnTo>
                          <a:pt x="4164" y="4395"/>
                        </a:lnTo>
                        <a:lnTo>
                          <a:pt x="4248" y="4458"/>
                        </a:lnTo>
                        <a:lnTo>
                          <a:pt x="4290" y="4416"/>
                        </a:lnTo>
                        <a:lnTo>
                          <a:pt x="4395" y="4458"/>
                        </a:lnTo>
                        <a:lnTo>
                          <a:pt x="4395" y="4520"/>
                        </a:lnTo>
                        <a:lnTo>
                          <a:pt x="4604" y="4520"/>
                        </a:lnTo>
                        <a:lnTo>
                          <a:pt x="4688" y="4625"/>
                        </a:lnTo>
                        <a:lnTo>
                          <a:pt x="4688" y="4730"/>
                        </a:lnTo>
                        <a:lnTo>
                          <a:pt x="4646" y="4792"/>
                        </a:lnTo>
                        <a:lnTo>
                          <a:pt x="4708" y="4834"/>
                        </a:lnTo>
                        <a:lnTo>
                          <a:pt x="4834" y="4834"/>
                        </a:lnTo>
                        <a:lnTo>
                          <a:pt x="4897" y="4939"/>
                        </a:lnTo>
                        <a:lnTo>
                          <a:pt x="5043" y="4981"/>
                        </a:lnTo>
                        <a:lnTo>
                          <a:pt x="5106" y="4939"/>
                        </a:lnTo>
                        <a:lnTo>
                          <a:pt x="5169" y="5002"/>
                        </a:lnTo>
                        <a:lnTo>
                          <a:pt x="5232" y="5190"/>
                        </a:lnTo>
                        <a:lnTo>
                          <a:pt x="5252" y="5357"/>
                        </a:lnTo>
                        <a:lnTo>
                          <a:pt x="5315" y="5441"/>
                        </a:lnTo>
                        <a:lnTo>
                          <a:pt x="5357" y="5650"/>
                        </a:lnTo>
                        <a:lnTo>
                          <a:pt x="5420" y="5755"/>
                        </a:lnTo>
                        <a:lnTo>
                          <a:pt x="5420" y="5859"/>
                        </a:lnTo>
                        <a:lnTo>
                          <a:pt x="5357" y="5943"/>
                        </a:lnTo>
                        <a:lnTo>
                          <a:pt x="5315" y="5943"/>
                        </a:lnTo>
                        <a:lnTo>
                          <a:pt x="5273" y="5964"/>
                        </a:lnTo>
                        <a:lnTo>
                          <a:pt x="5315" y="6069"/>
                        </a:lnTo>
                        <a:lnTo>
                          <a:pt x="5273" y="6173"/>
                        </a:lnTo>
                        <a:lnTo>
                          <a:pt x="5211" y="6257"/>
                        </a:lnTo>
                        <a:lnTo>
                          <a:pt x="5127" y="6278"/>
                        </a:lnTo>
                        <a:lnTo>
                          <a:pt x="5106" y="6341"/>
                        </a:lnTo>
                        <a:lnTo>
                          <a:pt x="5106" y="6362"/>
                        </a:lnTo>
                        <a:lnTo>
                          <a:pt x="5211" y="6466"/>
                        </a:lnTo>
                        <a:lnTo>
                          <a:pt x="5357" y="6445"/>
                        </a:lnTo>
                        <a:lnTo>
                          <a:pt x="5441" y="6341"/>
                        </a:lnTo>
                        <a:lnTo>
                          <a:pt x="5462" y="6194"/>
                        </a:lnTo>
                        <a:lnTo>
                          <a:pt x="5629" y="6069"/>
                        </a:lnTo>
                        <a:lnTo>
                          <a:pt x="5650" y="5818"/>
                        </a:lnTo>
                        <a:lnTo>
                          <a:pt x="5755" y="5713"/>
                        </a:lnTo>
                        <a:lnTo>
                          <a:pt x="5859" y="5671"/>
                        </a:lnTo>
                        <a:lnTo>
                          <a:pt x="5880" y="5608"/>
                        </a:lnTo>
                        <a:lnTo>
                          <a:pt x="5859" y="5546"/>
                        </a:lnTo>
                        <a:lnTo>
                          <a:pt x="5880" y="5399"/>
                        </a:lnTo>
                        <a:lnTo>
                          <a:pt x="5859" y="5336"/>
                        </a:lnTo>
                        <a:lnTo>
                          <a:pt x="5692" y="5190"/>
                        </a:lnTo>
                        <a:lnTo>
                          <a:pt x="5587" y="5190"/>
                        </a:lnTo>
                        <a:lnTo>
                          <a:pt x="5566" y="5127"/>
                        </a:lnTo>
                        <a:lnTo>
                          <a:pt x="5566" y="5043"/>
                        </a:lnTo>
                        <a:lnTo>
                          <a:pt x="5650" y="5002"/>
                        </a:lnTo>
                        <a:lnTo>
                          <a:pt x="5671" y="4918"/>
                        </a:lnTo>
                        <a:lnTo>
                          <a:pt x="5671" y="4834"/>
                        </a:lnTo>
                        <a:lnTo>
                          <a:pt x="5734" y="4771"/>
                        </a:lnTo>
                        <a:lnTo>
                          <a:pt x="5776" y="4625"/>
                        </a:lnTo>
                        <a:lnTo>
                          <a:pt x="5838" y="4604"/>
                        </a:lnTo>
                        <a:lnTo>
                          <a:pt x="5901" y="4604"/>
                        </a:lnTo>
                        <a:lnTo>
                          <a:pt x="6006" y="4667"/>
                        </a:lnTo>
                        <a:lnTo>
                          <a:pt x="6048" y="4709"/>
                        </a:lnTo>
                        <a:lnTo>
                          <a:pt x="6215" y="4709"/>
                        </a:lnTo>
                        <a:lnTo>
                          <a:pt x="6278" y="4730"/>
                        </a:lnTo>
                        <a:lnTo>
                          <a:pt x="6257" y="4813"/>
                        </a:lnTo>
                        <a:lnTo>
                          <a:pt x="6299" y="4918"/>
                        </a:lnTo>
                        <a:lnTo>
                          <a:pt x="6382" y="5022"/>
                        </a:lnTo>
                        <a:lnTo>
                          <a:pt x="6487" y="5085"/>
                        </a:lnTo>
                        <a:lnTo>
                          <a:pt x="6487" y="5043"/>
                        </a:lnTo>
                        <a:lnTo>
                          <a:pt x="6508" y="5022"/>
                        </a:lnTo>
                        <a:lnTo>
                          <a:pt x="6487" y="5002"/>
                        </a:lnTo>
                        <a:lnTo>
                          <a:pt x="6550" y="4918"/>
                        </a:lnTo>
                        <a:lnTo>
                          <a:pt x="6571" y="4771"/>
                        </a:lnTo>
                        <a:lnTo>
                          <a:pt x="6508" y="4688"/>
                        </a:lnTo>
                        <a:lnTo>
                          <a:pt x="6403" y="4604"/>
                        </a:lnTo>
                        <a:lnTo>
                          <a:pt x="6236" y="4562"/>
                        </a:lnTo>
                        <a:lnTo>
                          <a:pt x="6131" y="4416"/>
                        </a:lnTo>
                        <a:lnTo>
                          <a:pt x="5943" y="4290"/>
                        </a:lnTo>
                        <a:lnTo>
                          <a:pt x="5504" y="4060"/>
                        </a:lnTo>
                        <a:lnTo>
                          <a:pt x="5294" y="4018"/>
                        </a:lnTo>
                        <a:lnTo>
                          <a:pt x="5148" y="4018"/>
                        </a:lnTo>
                        <a:lnTo>
                          <a:pt x="5106" y="3914"/>
                        </a:lnTo>
                        <a:lnTo>
                          <a:pt x="5106" y="3851"/>
                        </a:lnTo>
                        <a:lnTo>
                          <a:pt x="5232" y="3746"/>
                        </a:lnTo>
                        <a:lnTo>
                          <a:pt x="5252" y="3662"/>
                        </a:lnTo>
                        <a:lnTo>
                          <a:pt x="5148" y="3621"/>
                        </a:lnTo>
                        <a:lnTo>
                          <a:pt x="5022" y="3642"/>
                        </a:lnTo>
                        <a:lnTo>
                          <a:pt x="4918" y="3621"/>
                        </a:lnTo>
                        <a:lnTo>
                          <a:pt x="4708" y="3621"/>
                        </a:lnTo>
                        <a:lnTo>
                          <a:pt x="4625" y="3558"/>
                        </a:lnTo>
                        <a:lnTo>
                          <a:pt x="4520" y="3537"/>
                        </a:lnTo>
                        <a:lnTo>
                          <a:pt x="4457" y="3453"/>
                        </a:lnTo>
                        <a:lnTo>
                          <a:pt x="4290" y="3328"/>
                        </a:lnTo>
                        <a:lnTo>
                          <a:pt x="4206" y="3202"/>
                        </a:lnTo>
                        <a:lnTo>
                          <a:pt x="4102" y="3097"/>
                        </a:lnTo>
                        <a:lnTo>
                          <a:pt x="4039" y="2993"/>
                        </a:lnTo>
                        <a:lnTo>
                          <a:pt x="4039" y="2867"/>
                        </a:lnTo>
                        <a:lnTo>
                          <a:pt x="3976" y="2825"/>
                        </a:lnTo>
                        <a:lnTo>
                          <a:pt x="3976" y="2721"/>
                        </a:lnTo>
                        <a:lnTo>
                          <a:pt x="3620" y="2365"/>
                        </a:lnTo>
                        <a:lnTo>
                          <a:pt x="3537" y="2261"/>
                        </a:lnTo>
                        <a:lnTo>
                          <a:pt x="3411" y="2177"/>
                        </a:lnTo>
                        <a:lnTo>
                          <a:pt x="3139" y="2051"/>
                        </a:lnTo>
                        <a:lnTo>
                          <a:pt x="3097" y="1968"/>
                        </a:lnTo>
                        <a:lnTo>
                          <a:pt x="3056" y="1821"/>
                        </a:lnTo>
                        <a:lnTo>
                          <a:pt x="3014" y="1654"/>
                        </a:lnTo>
                        <a:lnTo>
                          <a:pt x="3056" y="1612"/>
                        </a:lnTo>
                        <a:lnTo>
                          <a:pt x="3139" y="1465"/>
                        </a:lnTo>
                        <a:lnTo>
                          <a:pt x="3056" y="1361"/>
                        </a:lnTo>
                        <a:lnTo>
                          <a:pt x="3014" y="1235"/>
                        </a:lnTo>
                        <a:lnTo>
                          <a:pt x="3056" y="1152"/>
                        </a:lnTo>
                        <a:lnTo>
                          <a:pt x="3202" y="1131"/>
                        </a:lnTo>
                        <a:lnTo>
                          <a:pt x="3307" y="1026"/>
                        </a:lnTo>
                        <a:lnTo>
                          <a:pt x="3432" y="1026"/>
                        </a:lnTo>
                        <a:lnTo>
                          <a:pt x="3516" y="942"/>
                        </a:lnTo>
                        <a:lnTo>
                          <a:pt x="3579" y="901"/>
                        </a:lnTo>
                        <a:lnTo>
                          <a:pt x="3725" y="921"/>
                        </a:lnTo>
                        <a:lnTo>
                          <a:pt x="3683" y="712"/>
                        </a:lnTo>
                        <a:lnTo>
                          <a:pt x="3725" y="691"/>
                        </a:lnTo>
                        <a:lnTo>
                          <a:pt x="3662" y="587"/>
                        </a:lnTo>
                        <a:lnTo>
                          <a:pt x="3788" y="398"/>
                        </a:lnTo>
                        <a:lnTo>
                          <a:pt x="3725" y="315"/>
                        </a:lnTo>
                        <a:lnTo>
                          <a:pt x="3537" y="356"/>
                        </a:lnTo>
                        <a:lnTo>
                          <a:pt x="3202" y="273"/>
                        </a:lnTo>
                        <a:lnTo>
                          <a:pt x="2909" y="105"/>
                        </a:lnTo>
                        <a:lnTo>
                          <a:pt x="2930" y="1"/>
                        </a:lnTo>
                        <a:lnTo>
                          <a:pt x="2721" y="43"/>
                        </a:lnTo>
                        <a:lnTo>
                          <a:pt x="2595" y="1"/>
                        </a:lnTo>
                        <a:close/>
                        <a:moveTo>
                          <a:pt x="4960" y="6236"/>
                        </a:moveTo>
                        <a:lnTo>
                          <a:pt x="4813" y="6362"/>
                        </a:lnTo>
                        <a:lnTo>
                          <a:pt x="4750" y="6362"/>
                        </a:lnTo>
                        <a:lnTo>
                          <a:pt x="4625" y="6278"/>
                        </a:lnTo>
                        <a:lnTo>
                          <a:pt x="4499" y="6403"/>
                        </a:lnTo>
                        <a:lnTo>
                          <a:pt x="4227" y="6382"/>
                        </a:lnTo>
                        <a:lnTo>
                          <a:pt x="4018" y="6445"/>
                        </a:lnTo>
                        <a:lnTo>
                          <a:pt x="3872" y="6403"/>
                        </a:lnTo>
                        <a:lnTo>
                          <a:pt x="3767" y="6341"/>
                        </a:lnTo>
                        <a:lnTo>
                          <a:pt x="3641" y="6341"/>
                        </a:lnTo>
                        <a:lnTo>
                          <a:pt x="3558" y="6382"/>
                        </a:lnTo>
                        <a:lnTo>
                          <a:pt x="3495" y="6341"/>
                        </a:lnTo>
                        <a:lnTo>
                          <a:pt x="3369" y="6382"/>
                        </a:lnTo>
                        <a:lnTo>
                          <a:pt x="3348" y="6571"/>
                        </a:lnTo>
                        <a:lnTo>
                          <a:pt x="3474" y="6675"/>
                        </a:lnTo>
                        <a:lnTo>
                          <a:pt x="3600" y="6655"/>
                        </a:lnTo>
                        <a:lnTo>
                          <a:pt x="3809" y="6801"/>
                        </a:lnTo>
                        <a:lnTo>
                          <a:pt x="3955" y="6822"/>
                        </a:lnTo>
                        <a:lnTo>
                          <a:pt x="4060" y="6927"/>
                        </a:lnTo>
                        <a:lnTo>
                          <a:pt x="4311" y="7031"/>
                        </a:lnTo>
                        <a:lnTo>
                          <a:pt x="4374" y="7010"/>
                        </a:lnTo>
                        <a:lnTo>
                          <a:pt x="4478" y="7094"/>
                        </a:lnTo>
                        <a:lnTo>
                          <a:pt x="4499" y="7199"/>
                        </a:lnTo>
                        <a:lnTo>
                          <a:pt x="4750" y="7303"/>
                        </a:lnTo>
                        <a:lnTo>
                          <a:pt x="4855" y="7282"/>
                        </a:lnTo>
                        <a:lnTo>
                          <a:pt x="4855" y="7136"/>
                        </a:lnTo>
                        <a:lnTo>
                          <a:pt x="4918" y="7073"/>
                        </a:lnTo>
                        <a:lnTo>
                          <a:pt x="4918" y="6927"/>
                        </a:lnTo>
                        <a:lnTo>
                          <a:pt x="4813" y="6801"/>
                        </a:lnTo>
                        <a:lnTo>
                          <a:pt x="4918" y="6508"/>
                        </a:lnTo>
                        <a:lnTo>
                          <a:pt x="5022" y="6403"/>
                        </a:lnTo>
                        <a:lnTo>
                          <a:pt x="5022" y="6362"/>
                        </a:lnTo>
                        <a:lnTo>
                          <a:pt x="5043" y="6362"/>
                        </a:lnTo>
                        <a:lnTo>
                          <a:pt x="5043" y="6341"/>
                        </a:lnTo>
                        <a:lnTo>
                          <a:pt x="4960" y="6236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96" name="Google Shape;146;p17">
                  <a:extLst>
                    <a:ext uri="{FF2B5EF4-FFF2-40B4-BE49-F238E27FC236}">
                      <a16:creationId xmlns:a16="http://schemas.microsoft.com/office/drawing/2014/main" id="{1F2BEA7F-866C-CC66-A959-D9C75A1EAF8D}"/>
                    </a:ext>
                  </a:extLst>
                </p:cNvPr>
                <p:cNvGrpSpPr/>
                <p:nvPr/>
              </p:nvGrpSpPr>
              <p:grpSpPr>
                <a:xfrm>
                  <a:off x="4526590" y="2285358"/>
                  <a:ext cx="96455" cy="56048"/>
                  <a:chOff x="3750475" y="2481850"/>
                  <a:chExt cx="85125" cy="51800"/>
                </a:xfrm>
                <a:grpFill/>
              </p:grpSpPr>
              <p:sp>
                <p:nvSpPr>
                  <p:cNvPr id="210" name="Google Shape;147;p17">
                    <a:extLst>
                      <a:ext uri="{FF2B5EF4-FFF2-40B4-BE49-F238E27FC236}">
                        <a16:creationId xmlns:a16="http://schemas.microsoft.com/office/drawing/2014/main" id="{4914B576-4994-01B4-1654-D099C8A23A27}"/>
                      </a:ext>
                    </a:extLst>
                  </p:cNvPr>
                  <p:cNvSpPr/>
                  <p:nvPr/>
                </p:nvSpPr>
                <p:spPr>
                  <a:xfrm>
                    <a:off x="3762125" y="2492625"/>
                    <a:ext cx="64900" cy="3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6" h="1466" extrusionOk="0">
                        <a:moveTo>
                          <a:pt x="1507" y="1"/>
                        </a:moveTo>
                        <a:lnTo>
                          <a:pt x="1361" y="64"/>
                        </a:lnTo>
                        <a:lnTo>
                          <a:pt x="1402" y="105"/>
                        </a:lnTo>
                        <a:lnTo>
                          <a:pt x="1340" y="189"/>
                        </a:lnTo>
                        <a:lnTo>
                          <a:pt x="1214" y="126"/>
                        </a:lnTo>
                        <a:lnTo>
                          <a:pt x="1109" y="189"/>
                        </a:lnTo>
                        <a:lnTo>
                          <a:pt x="1005" y="168"/>
                        </a:lnTo>
                        <a:lnTo>
                          <a:pt x="817" y="210"/>
                        </a:lnTo>
                        <a:lnTo>
                          <a:pt x="712" y="210"/>
                        </a:lnTo>
                        <a:lnTo>
                          <a:pt x="691" y="126"/>
                        </a:lnTo>
                        <a:lnTo>
                          <a:pt x="565" y="126"/>
                        </a:lnTo>
                        <a:lnTo>
                          <a:pt x="482" y="231"/>
                        </a:lnTo>
                        <a:lnTo>
                          <a:pt x="607" y="294"/>
                        </a:lnTo>
                        <a:lnTo>
                          <a:pt x="607" y="398"/>
                        </a:lnTo>
                        <a:lnTo>
                          <a:pt x="503" y="440"/>
                        </a:lnTo>
                        <a:lnTo>
                          <a:pt x="398" y="608"/>
                        </a:lnTo>
                        <a:lnTo>
                          <a:pt x="314" y="628"/>
                        </a:lnTo>
                        <a:lnTo>
                          <a:pt x="168" y="859"/>
                        </a:lnTo>
                        <a:lnTo>
                          <a:pt x="147" y="1047"/>
                        </a:lnTo>
                        <a:lnTo>
                          <a:pt x="147" y="1152"/>
                        </a:lnTo>
                        <a:lnTo>
                          <a:pt x="84" y="1152"/>
                        </a:lnTo>
                        <a:lnTo>
                          <a:pt x="0" y="1173"/>
                        </a:lnTo>
                        <a:lnTo>
                          <a:pt x="42" y="1277"/>
                        </a:lnTo>
                        <a:lnTo>
                          <a:pt x="147" y="1277"/>
                        </a:lnTo>
                        <a:lnTo>
                          <a:pt x="293" y="1235"/>
                        </a:lnTo>
                        <a:lnTo>
                          <a:pt x="252" y="1068"/>
                        </a:lnTo>
                        <a:lnTo>
                          <a:pt x="314" y="1026"/>
                        </a:lnTo>
                        <a:lnTo>
                          <a:pt x="482" y="1026"/>
                        </a:lnTo>
                        <a:lnTo>
                          <a:pt x="524" y="1131"/>
                        </a:lnTo>
                        <a:lnTo>
                          <a:pt x="586" y="1277"/>
                        </a:lnTo>
                        <a:lnTo>
                          <a:pt x="670" y="1340"/>
                        </a:lnTo>
                        <a:lnTo>
                          <a:pt x="670" y="1424"/>
                        </a:lnTo>
                        <a:lnTo>
                          <a:pt x="796" y="1465"/>
                        </a:lnTo>
                        <a:lnTo>
                          <a:pt x="1026" y="1319"/>
                        </a:lnTo>
                        <a:lnTo>
                          <a:pt x="1151" y="1361"/>
                        </a:lnTo>
                        <a:lnTo>
                          <a:pt x="1361" y="1026"/>
                        </a:lnTo>
                        <a:lnTo>
                          <a:pt x="1507" y="1110"/>
                        </a:lnTo>
                        <a:lnTo>
                          <a:pt x="1507" y="1235"/>
                        </a:lnTo>
                        <a:lnTo>
                          <a:pt x="1674" y="1319"/>
                        </a:lnTo>
                        <a:lnTo>
                          <a:pt x="1737" y="1445"/>
                        </a:lnTo>
                        <a:lnTo>
                          <a:pt x="1842" y="1235"/>
                        </a:lnTo>
                        <a:lnTo>
                          <a:pt x="1842" y="1068"/>
                        </a:lnTo>
                        <a:lnTo>
                          <a:pt x="2093" y="1131"/>
                        </a:lnTo>
                        <a:lnTo>
                          <a:pt x="2197" y="1131"/>
                        </a:lnTo>
                        <a:lnTo>
                          <a:pt x="2302" y="1214"/>
                        </a:lnTo>
                        <a:lnTo>
                          <a:pt x="2302" y="1005"/>
                        </a:lnTo>
                        <a:lnTo>
                          <a:pt x="2553" y="942"/>
                        </a:lnTo>
                        <a:lnTo>
                          <a:pt x="2490" y="754"/>
                        </a:lnTo>
                        <a:lnTo>
                          <a:pt x="2595" y="628"/>
                        </a:lnTo>
                        <a:lnTo>
                          <a:pt x="2553" y="524"/>
                        </a:lnTo>
                        <a:lnTo>
                          <a:pt x="2469" y="524"/>
                        </a:lnTo>
                        <a:lnTo>
                          <a:pt x="2365" y="628"/>
                        </a:lnTo>
                        <a:lnTo>
                          <a:pt x="2260" y="503"/>
                        </a:lnTo>
                        <a:lnTo>
                          <a:pt x="2177" y="524"/>
                        </a:lnTo>
                        <a:lnTo>
                          <a:pt x="2030" y="524"/>
                        </a:lnTo>
                        <a:lnTo>
                          <a:pt x="1988" y="440"/>
                        </a:lnTo>
                        <a:lnTo>
                          <a:pt x="2030" y="398"/>
                        </a:lnTo>
                        <a:lnTo>
                          <a:pt x="2030" y="294"/>
                        </a:lnTo>
                        <a:lnTo>
                          <a:pt x="1884" y="210"/>
                        </a:lnTo>
                        <a:lnTo>
                          <a:pt x="1737" y="84"/>
                        </a:lnTo>
                        <a:lnTo>
                          <a:pt x="1653" y="84"/>
                        </a:lnTo>
                        <a:lnTo>
                          <a:pt x="1612" y="126"/>
                        </a:lnTo>
                        <a:lnTo>
                          <a:pt x="1528" y="105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212" name="Google Shape;148;p17">
                    <a:extLst>
                      <a:ext uri="{FF2B5EF4-FFF2-40B4-BE49-F238E27FC236}">
                        <a16:creationId xmlns:a16="http://schemas.microsoft.com/office/drawing/2014/main" id="{77250BAF-FD72-D12D-5F12-7F1D67A9BD37}"/>
                      </a:ext>
                    </a:extLst>
                  </p:cNvPr>
                  <p:cNvSpPr/>
                  <p:nvPr/>
                </p:nvSpPr>
                <p:spPr>
                  <a:xfrm>
                    <a:off x="3750475" y="2481850"/>
                    <a:ext cx="85125" cy="5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5" h="2072" extrusionOk="0">
                        <a:moveTo>
                          <a:pt x="1095" y="286"/>
                        </a:moveTo>
                        <a:lnTo>
                          <a:pt x="0" y="1667"/>
                        </a:lnTo>
                        <a:lnTo>
                          <a:pt x="547" y="2072"/>
                        </a:lnTo>
                        <a:lnTo>
                          <a:pt x="1214" y="1858"/>
                        </a:lnTo>
                        <a:lnTo>
                          <a:pt x="1881" y="1262"/>
                        </a:lnTo>
                        <a:lnTo>
                          <a:pt x="2976" y="1286"/>
                        </a:lnTo>
                        <a:lnTo>
                          <a:pt x="3405" y="786"/>
                        </a:lnTo>
                        <a:lnTo>
                          <a:pt x="2167" y="0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s-ES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97" name="Google Shape;149;p17">
                  <a:extLst>
                    <a:ext uri="{FF2B5EF4-FFF2-40B4-BE49-F238E27FC236}">
                      <a16:creationId xmlns:a16="http://schemas.microsoft.com/office/drawing/2014/main" id="{45D2976A-E2BF-D64C-5723-B200DCDEECED}"/>
                    </a:ext>
                  </a:extLst>
                </p:cNvPr>
                <p:cNvGrpSpPr/>
                <p:nvPr/>
              </p:nvGrpSpPr>
              <p:grpSpPr>
                <a:xfrm>
                  <a:off x="4386878" y="2231907"/>
                  <a:ext cx="195007" cy="182939"/>
                  <a:chOff x="3627175" y="2432450"/>
                  <a:chExt cx="172100" cy="169075"/>
                </a:xfrm>
                <a:grpFill/>
              </p:grpSpPr>
              <p:sp>
                <p:nvSpPr>
                  <p:cNvPr id="204" name="Google Shape;150;p17">
                    <a:extLst>
                      <a:ext uri="{FF2B5EF4-FFF2-40B4-BE49-F238E27FC236}">
                        <a16:creationId xmlns:a16="http://schemas.microsoft.com/office/drawing/2014/main" id="{6D113B28-820A-5CD6-A0F1-DC94AFCFD1AC}"/>
                      </a:ext>
                    </a:extLst>
                  </p:cNvPr>
                  <p:cNvSpPr/>
                  <p:nvPr/>
                </p:nvSpPr>
                <p:spPr>
                  <a:xfrm>
                    <a:off x="3627175" y="2433000"/>
                    <a:ext cx="164800" cy="15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2" h="6278" extrusionOk="0">
                        <a:moveTo>
                          <a:pt x="3829" y="0"/>
                        </a:moveTo>
                        <a:lnTo>
                          <a:pt x="3808" y="42"/>
                        </a:lnTo>
                        <a:lnTo>
                          <a:pt x="3599" y="105"/>
                        </a:lnTo>
                        <a:lnTo>
                          <a:pt x="3578" y="63"/>
                        </a:lnTo>
                        <a:lnTo>
                          <a:pt x="3390" y="168"/>
                        </a:lnTo>
                        <a:lnTo>
                          <a:pt x="3369" y="272"/>
                        </a:lnTo>
                        <a:lnTo>
                          <a:pt x="3390" y="398"/>
                        </a:lnTo>
                        <a:lnTo>
                          <a:pt x="3348" y="607"/>
                        </a:lnTo>
                        <a:lnTo>
                          <a:pt x="3181" y="796"/>
                        </a:lnTo>
                        <a:lnTo>
                          <a:pt x="3181" y="837"/>
                        </a:lnTo>
                        <a:lnTo>
                          <a:pt x="2992" y="900"/>
                        </a:lnTo>
                        <a:lnTo>
                          <a:pt x="2888" y="900"/>
                        </a:lnTo>
                        <a:lnTo>
                          <a:pt x="2783" y="879"/>
                        </a:lnTo>
                        <a:lnTo>
                          <a:pt x="2574" y="1005"/>
                        </a:lnTo>
                        <a:lnTo>
                          <a:pt x="2532" y="1089"/>
                        </a:lnTo>
                        <a:lnTo>
                          <a:pt x="2574" y="1151"/>
                        </a:lnTo>
                        <a:lnTo>
                          <a:pt x="2658" y="1193"/>
                        </a:lnTo>
                        <a:lnTo>
                          <a:pt x="2532" y="1298"/>
                        </a:lnTo>
                        <a:lnTo>
                          <a:pt x="2365" y="1319"/>
                        </a:lnTo>
                        <a:lnTo>
                          <a:pt x="2134" y="1298"/>
                        </a:lnTo>
                        <a:lnTo>
                          <a:pt x="2030" y="1235"/>
                        </a:lnTo>
                        <a:lnTo>
                          <a:pt x="1946" y="1298"/>
                        </a:lnTo>
                        <a:lnTo>
                          <a:pt x="1925" y="1214"/>
                        </a:lnTo>
                        <a:lnTo>
                          <a:pt x="1841" y="1151"/>
                        </a:lnTo>
                        <a:lnTo>
                          <a:pt x="1883" y="1047"/>
                        </a:lnTo>
                        <a:lnTo>
                          <a:pt x="1800" y="1026"/>
                        </a:lnTo>
                        <a:lnTo>
                          <a:pt x="1695" y="1047"/>
                        </a:lnTo>
                        <a:lnTo>
                          <a:pt x="1569" y="1047"/>
                        </a:lnTo>
                        <a:lnTo>
                          <a:pt x="1507" y="1026"/>
                        </a:lnTo>
                        <a:lnTo>
                          <a:pt x="1528" y="1151"/>
                        </a:lnTo>
                        <a:lnTo>
                          <a:pt x="1507" y="1214"/>
                        </a:lnTo>
                        <a:lnTo>
                          <a:pt x="1716" y="1402"/>
                        </a:lnTo>
                        <a:lnTo>
                          <a:pt x="1674" y="1444"/>
                        </a:lnTo>
                        <a:lnTo>
                          <a:pt x="1695" y="1528"/>
                        </a:lnTo>
                        <a:lnTo>
                          <a:pt x="1695" y="1633"/>
                        </a:lnTo>
                        <a:lnTo>
                          <a:pt x="1737" y="1716"/>
                        </a:lnTo>
                        <a:lnTo>
                          <a:pt x="1737" y="1821"/>
                        </a:lnTo>
                        <a:lnTo>
                          <a:pt x="1569" y="1779"/>
                        </a:lnTo>
                        <a:lnTo>
                          <a:pt x="1465" y="1821"/>
                        </a:lnTo>
                        <a:lnTo>
                          <a:pt x="1381" y="1779"/>
                        </a:lnTo>
                        <a:lnTo>
                          <a:pt x="1277" y="1821"/>
                        </a:lnTo>
                        <a:lnTo>
                          <a:pt x="1256" y="1758"/>
                        </a:lnTo>
                        <a:lnTo>
                          <a:pt x="1109" y="1863"/>
                        </a:lnTo>
                        <a:lnTo>
                          <a:pt x="963" y="1653"/>
                        </a:lnTo>
                        <a:lnTo>
                          <a:pt x="858" y="1633"/>
                        </a:lnTo>
                        <a:lnTo>
                          <a:pt x="733" y="1653"/>
                        </a:lnTo>
                        <a:lnTo>
                          <a:pt x="628" y="1758"/>
                        </a:lnTo>
                        <a:lnTo>
                          <a:pt x="565" y="1737"/>
                        </a:lnTo>
                        <a:lnTo>
                          <a:pt x="481" y="1779"/>
                        </a:lnTo>
                        <a:lnTo>
                          <a:pt x="440" y="1758"/>
                        </a:lnTo>
                        <a:lnTo>
                          <a:pt x="335" y="1758"/>
                        </a:lnTo>
                        <a:lnTo>
                          <a:pt x="251" y="1842"/>
                        </a:lnTo>
                        <a:lnTo>
                          <a:pt x="63" y="1863"/>
                        </a:lnTo>
                        <a:lnTo>
                          <a:pt x="0" y="1946"/>
                        </a:lnTo>
                        <a:lnTo>
                          <a:pt x="42" y="2030"/>
                        </a:lnTo>
                        <a:lnTo>
                          <a:pt x="147" y="1988"/>
                        </a:lnTo>
                        <a:lnTo>
                          <a:pt x="251" y="2030"/>
                        </a:lnTo>
                        <a:lnTo>
                          <a:pt x="272" y="2051"/>
                        </a:lnTo>
                        <a:lnTo>
                          <a:pt x="272" y="2051"/>
                        </a:lnTo>
                        <a:lnTo>
                          <a:pt x="147" y="2030"/>
                        </a:lnTo>
                        <a:lnTo>
                          <a:pt x="105" y="2051"/>
                        </a:lnTo>
                        <a:lnTo>
                          <a:pt x="126" y="2156"/>
                        </a:lnTo>
                        <a:lnTo>
                          <a:pt x="168" y="2072"/>
                        </a:lnTo>
                        <a:lnTo>
                          <a:pt x="230" y="2093"/>
                        </a:lnTo>
                        <a:lnTo>
                          <a:pt x="251" y="2177"/>
                        </a:lnTo>
                        <a:lnTo>
                          <a:pt x="209" y="2197"/>
                        </a:lnTo>
                        <a:lnTo>
                          <a:pt x="105" y="2239"/>
                        </a:lnTo>
                        <a:lnTo>
                          <a:pt x="105" y="2260"/>
                        </a:lnTo>
                        <a:lnTo>
                          <a:pt x="209" y="2260"/>
                        </a:lnTo>
                        <a:lnTo>
                          <a:pt x="230" y="2386"/>
                        </a:lnTo>
                        <a:lnTo>
                          <a:pt x="230" y="2469"/>
                        </a:lnTo>
                        <a:lnTo>
                          <a:pt x="335" y="2386"/>
                        </a:lnTo>
                        <a:lnTo>
                          <a:pt x="481" y="2386"/>
                        </a:lnTo>
                        <a:lnTo>
                          <a:pt x="670" y="2469"/>
                        </a:lnTo>
                        <a:lnTo>
                          <a:pt x="733" y="2511"/>
                        </a:lnTo>
                        <a:lnTo>
                          <a:pt x="774" y="2511"/>
                        </a:lnTo>
                        <a:lnTo>
                          <a:pt x="900" y="2595"/>
                        </a:lnTo>
                        <a:lnTo>
                          <a:pt x="1005" y="2511"/>
                        </a:lnTo>
                        <a:lnTo>
                          <a:pt x="1067" y="2553"/>
                        </a:lnTo>
                        <a:lnTo>
                          <a:pt x="1046" y="2595"/>
                        </a:lnTo>
                        <a:lnTo>
                          <a:pt x="1067" y="2658"/>
                        </a:lnTo>
                        <a:lnTo>
                          <a:pt x="1172" y="2595"/>
                        </a:lnTo>
                        <a:lnTo>
                          <a:pt x="1214" y="2658"/>
                        </a:lnTo>
                        <a:lnTo>
                          <a:pt x="1172" y="2762"/>
                        </a:lnTo>
                        <a:lnTo>
                          <a:pt x="1214" y="2825"/>
                        </a:lnTo>
                        <a:lnTo>
                          <a:pt x="1297" y="2825"/>
                        </a:lnTo>
                        <a:lnTo>
                          <a:pt x="1402" y="2783"/>
                        </a:lnTo>
                        <a:lnTo>
                          <a:pt x="1528" y="2783"/>
                        </a:lnTo>
                        <a:lnTo>
                          <a:pt x="1611" y="2888"/>
                        </a:lnTo>
                        <a:lnTo>
                          <a:pt x="1507" y="2825"/>
                        </a:lnTo>
                        <a:lnTo>
                          <a:pt x="1402" y="2825"/>
                        </a:lnTo>
                        <a:lnTo>
                          <a:pt x="1360" y="2930"/>
                        </a:lnTo>
                        <a:lnTo>
                          <a:pt x="1402" y="2972"/>
                        </a:lnTo>
                        <a:lnTo>
                          <a:pt x="1423" y="3076"/>
                        </a:lnTo>
                        <a:lnTo>
                          <a:pt x="1381" y="3181"/>
                        </a:lnTo>
                        <a:lnTo>
                          <a:pt x="1402" y="3244"/>
                        </a:lnTo>
                        <a:lnTo>
                          <a:pt x="1486" y="3244"/>
                        </a:lnTo>
                        <a:lnTo>
                          <a:pt x="1632" y="3432"/>
                        </a:lnTo>
                        <a:lnTo>
                          <a:pt x="1779" y="3453"/>
                        </a:lnTo>
                        <a:lnTo>
                          <a:pt x="1904" y="3537"/>
                        </a:lnTo>
                        <a:lnTo>
                          <a:pt x="1904" y="3641"/>
                        </a:lnTo>
                        <a:lnTo>
                          <a:pt x="1946" y="3725"/>
                        </a:lnTo>
                        <a:lnTo>
                          <a:pt x="1904" y="3830"/>
                        </a:lnTo>
                        <a:lnTo>
                          <a:pt x="1883" y="3850"/>
                        </a:lnTo>
                        <a:lnTo>
                          <a:pt x="1841" y="3934"/>
                        </a:lnTo>
                        <a:lnTo>
                          <a:pt x="1946" y="3955"/>
                        </a:lnTo>
                        <a:lnTo>
                          <a:pt x="2134" y="4081"/>
                        </a:lnTo>
                        <a:lnTo>
                          <a:pt x="2260" y="4436"/>
                        </a:lnTo>
                        <a:lnTo>
                          <a:pt x="2260" y="4436"/>
                        </a:lnTo>
                        <a:lnTo>
                          <a:pt x="2113" y="4269"/>
                        </a:lnTo>
                        <a:lnTo>
                          <a:pt x="2093" y="4143"/>
                        </a:lnTo>
                        <a:lnTo>
                          <a:pt x="1946" y="4081"/>
                        </a:lnTo>
                        <a:lnTo>
                          <a:pt x="1904" y="4122"/>
                        </a:lnTo>
                        <a:lnTo>
                          <a:pt x="1841" y="4394"/>
                        </a:lnTo>
                        <a:lnTo>
                          <a:pt x="1841" y="4604"/>
                        </a:lnTo>
                        <a:lnTo>
                          <a:pt x="1946" y="4687"/>
                        </a:lnTo>
                        <a:lnTo>
                          <a:pt x="1883" y="4750"/>
                        </a:lnTo>
                        <a:lnTo>
                          <a:pt x="1841" y="5127"/>
                        </a:lnTo>
                        <a:lnTo>
                          <a:pt x="1737" y="5482"/>
                        </a:lnTo>
                        <a:lnTo>
                          <a:pt x="1590" y="5545"/>
                        </a:lnTo>
                        <a:lnTo>
                          <a:pt x="1695" y="5608"/>
                        </a:lnTo>
                        <a:lnTo>
                          <a:pt x="1716" y="5629"/>
                        </a:lnTo>
                        <a:lnTo>
                          <a:pt x="1779" y="5629"/>
                        </a:lnTo>
                        <a:lnTo>
                          <a:pt x="1800" y="5754"/>
                        </a:lnTo>
                        <a:lnTo>
                          <a:pt x="1800" y="5859"/>
                        </a:lnTo>
                        <a:lnTo>
                          <a:pt x="1946" y="5838"/>
                        </a:lnTo>
                        <a:lnTo>
                          <a:pt x="2197" y="5922"/>
                        </a:lnTo>
                        <a:lnTo>
                          <a:pt x="2302" y="6047"/>
                        </a:lnTo>
                        <a:lnTo>
                          <a:pt x="2406" y="6006"/>
                        </a:lnTo>
                        <a:lnTo>
                          <a:pt x="2532" y="6131"/>
                        </a:lnTo>
                        <a:lnTo>
                          <a:pt x="2678" y="6131"/>
                        </a:lnTo>
                        <a:lnTo>
                          <a:pt x="2762" y="6152"/>
                        </a:lnTo>
                        <a:lnTo>
                          <a:pt x="2867" y="6047"/>
                        </a:lnTo>
                        <a:lnTo>
                          <a:pt x="3139" y="6047"/>
                        </a:lnTo>
                        <a:lnTo>
                          <a:pt x="3243" y="6110"/>
                        </a:lnTo>
                        <a:lnTo>
                          <a:pt x="3390" y="6068"/>
                        </a:lnTo>
                        <a:lnTo>
                          <a:pt x="3557" y="6173"/>
                        </a:lnTo>
                        <a:lnTo>
                          <a:pt x="3829" y="6152"/>
                        </a:lnTo>
                        <a:lnTo>
                          <a:pt x="4018" y="6257"/>
                        </a:lnTo>
                        <a:lnTo>
                          <a:pt x="4101" y="6278"/>
                        </a:lnTo>
                        <a:lnTo>
                          <a:pt x="4101" y="6236"/>
                        </a:lnTo>
                        <a:lnTo>
                          <a:pt x="4038" y="6068"/>
                        </a:lnTo>
                        <a:lnTo>
                          <a:pt x="4101" y="5859"/>
                        </a:lnTo>
                        <a:lnTo>
                          <a:pt x="4101" y="5796"/>
                        </a:lnTo>
                        <a:lnTo>
                          <a:pt x="4227" y="5650"/>
                        </a:lnTo>
                        <a:lnTo>
                          <a:pt x="4436" y="5441"/>
                        </a:lnTo>
                        <a:lnTo>
                          <a:pt x="4499" y="5441"/>
                        </a:lnTo>
                        <a:lnTo>
                          <a:pt x="4562" y="5503"/>
                        </a:lnTo>
                        <a:lnTo>
                          <a:pt x="4708" y="5503"/>
                        </a:lnTo>
                        <a:lnTo>
                          <a:pt x="4834" y="5587"/>
                        </a:lnTo>
                        <a:lnTo>
                          <a:pt x="4938" y="5587"/>
                        </a:lnTo>
                        <a:lnTo>
                          <a:pt x="5022" y="5524"/>
                        </a:lnTo>
                        <a:lnTo>
                          <a:pt x="5085" y="5503"/>
                        </a:lnTo>
                        <a:lnTo>
                          <a:pt x="5461" y="5734"/>
                        </a:lnTo>
                        <a:lnTo>
                          <a:pt x="5545" y="5817"/>
                        </a:lnTo>
                        <a:lnTo>
                          <a:pt x="5796" y="5817"/>
                        </a:lnTo>
                        <a:lnTo>
                          <a:pt x="5901" y="5734"/>
                        </a:lnTo>
                        <a:lnTo>
                          <a:pt x="5880" y="5692"/>
                        </a:lnTo>
                        <a:lnTo>
                          <a:pt x="5984" y="5545"/>
                        </a:lnTo>
                        <a:lnTo>
                          <a:pt x="6340" y="5294"/>
                        </a:lnTo>
                        <a:lnTo>
                          <a:pt x="6382" y="5273"/>
                        </a:lnTo>
                        <a:lnTo>
                          <a:pt x="6319" y="5169"/>
                        </a:lnTo>
                        <a:lnTo>
                          <a:pt x="6403" y="4980"/>
                        </a:lnTo>
                        <a:lnTo>
                          <a:pt x="6235" y="4980"/>
                        </a:lnTo>
                        <a:lnTo>
                          <a:pt x="6068" y="4855"/>
                        </a:lnTo>
                        <a:lnTo>
                          <a:pt x="6026" y="4562"/>
                        </a:lnTo>
                        <a:lnTo>
                          <a:pt x="5880" y="4394"/>
                        </a:lnTo>
                        <a:lnTo>
                          <a:pt x="5963" y="4332"/>
                        </a:lnTo>
                        <a:lnTo>
                          <a:pt x="6089" y="4290"/>
                        </a:lnTo>
                        <a:lnTo>
                          <a:pt x="6131" y="4122"/>
                        </a:lnTo>
                        <a:lnTo>
                          <a:pt x="6026" y="4018"/>
                        </a:lnTo>
                        <a:lnTo>
                          <a:pt x="6005" y="3850"/>
                        </a:lnTo>
                        <a:lnTo>
                          <a:pt x="6068" y="3809"/>
                        </a:lnTo>
                        <a:lnTo>
                          <a:pt x="6068" y="3725"/>
                        </a:lnTo>
                        <a:lnTo>
                          <a:pt x="5984" y="3662"/>
                        </a:lnTo>
                        <a:lnTo>
                          <a:pt x="5922" y="3516"/>
                        </a:lnTo>
                        <a:lnTo>
                          <a:pt x="5880" y="3411"/>
                        </a:lnTo>
                        <a:lnTo>
                          <a:pt x="5712" y="3411"/>
                        </a:lnTo>
                        <a:lnTo>
                          <a:pt x="5650" y="3453"/>
                        </a:lnTo>
                        <a:lnTo>
                          <a:pt x="5691" y="3620"/>
                        </a:lnTo>
                        <a:lnTo>
                          <a:pt x="5545" y="3662"/>
                        </a:lnTo>
                        <a:lnTo>
                          <a:pt x="5440" y="3662"/>
                        </a:lnTo>
                        <a:lnTo>
                          <a:pt x="5398" y="3558"/>
                        </a:lnTo>
                        <a:lnTo>
                          <a:pt x="5482" y="3537"/>
                        </a:lnTo>
                        <a:lnTo>
                          <a:pt x="5545" y="3537"/>
                        </a:lnTo>
                        <a:lnTo>
                          <a:pt x="5545" y="3432"/>
                        </a:lnTo>
                        <a:lnTo>
                          <a:pt x="5566" y="3244"/>
                        </a:lnTo>
                        <a:lnTo>
                          <a:pt x="5712" y="3013"/>
                        </a:lnTo>
                        <a:lnTo>
                          <a:pt x="5796" y="2993"/>
                        </a:lnTo>
                        <a:lnTo>
                          <a:pt x="5901" y="2825"/>
                        </a:lnTo>
                        <a:lnTo>
                          <a:pt x="6005" y="2783"/>
                        </a:lnTo>
                        <a:lnTo>
                          <a:pt x="6005" y="2679"/>
                        </a:lnTo>
                        <a:lnTo>
                          <a:pt x="5880" y="2616"/>
                        </a:lnTo>
                        <a:lnTo>
                          <a:pt x="5963" y="2511"/>
                        </a:lnTo>
                        <a:lnTo>
                          <a:pt x="6089" y="2511"/>
                        </a:lnTo>
                        <a:lnTo>
                          <a:pt x="6110" y="2595"/>
                        </a:lnTo>
                        <a:lnTo>
                          <a:pt x="6215" y="2595"/>
                        </a:lnTo>
                        <a:lnTo>
                          <a:pt x="6403" y="2553"/>
                        </a:lnTo>
                        <a:lnTo>
                          <a:pt x="6340" y="2449"/>
                        </a:lnTo>
                        <a:lnTo>
                          <a:pt x="6235" y="2365"/>
                        </a:lnTo>
                        <a:lnTo>
                          <a:pt x="6235" y="2197"/>
                        </a:lnTo>
                        <a:lnTo>
                          <a:pt x="6298" y="2030"/>
                        </a:lnTo>
                        <a:lnTo>
                          <a:pt x="6382" y="1946"/>
                        </a:lnTo>
                        <a:lnTo>
                          <a:pt x="6382" y="1842"/>
                        </a:lnTo>
                        <a:lnTo>
                          <a:pt x="6445" y="1674"/>
                        </a:lnTo>
                        <a:lnTo>
                          <a:pt x="6591" y="1549"/>
                        </a:lnTo>
                        <a:lnTo>
                          <a:pt x="6445" y="1465"/>
                        </a:lnTo>
                        <a:lnTo>
                          <a:pt x="6340" y="1465"/>
                        </a:lnTo>
                        <a:lnTo>
                          <a:pt x="6215" y="1402"/>
                        </a:lnTo>
                        <a:lnTo>
                          <a:pt x="6110" y="1444"/>
                        </a:lnTo>
                        <a:lnTo>
                          <a:pt x="6026" y="1402"/>
                        </a:lnTo>
                        <a:lnTo>
                          <a:pt x="5922" y="1402"/>
                        </a:lnTo>
                        <a:lnTo>
                          <a:pt x="5859" y="1444"/>
                        </a:lnTo>
                        <a:lnTo>
                          <a:pt x="5754" y="1361"/>
                        </a:lnTo>
                        <a:lnTo>
                          <a:pt x="5754" y="1298"/>
                        </a:lnTo>
                        <a:lnTo>
                          <a:pt x="5650" y="1214"/>
                        </a:lnTo>
                        <a:lnTo>
                          <a:pt x="5566" y="1235"/>
                        </a:lnTo>
                        <a:lnTo>
                          <a:pt x="5398" y="1193"/>
                        </a:lnTo>
                        <a:lnTo>
                          <a:pt x="5357" y="1089"/>
                        </a:lnTo>
                        <a:lnTo>
                          <a:pt x="5252" y="1089"/>
                        </a:lnTo>
                        <a:lnTo>
                          <a:pt x="5189" y="1130"/>
                        </a:lnTo>
                        <a:lnTo>
                          <a:pt x="5085" y="1047"/>
                        </a:lnTo>
                        <a:lnTo>
                          <a:pt x="4980" y="1026"/>
                        </a:lnTo>
                        <a:lnTo>
                          <a:pt x="4854" y="879"/>
                        </a:lnTo>
                        <a:lnTo>
                          <a:pt x="4771" y="837"/>
                        </a:lnTo>
                        <a:lnTo>
                          <a:pt x="4729" y="796"/>
                        </a:lnTo>
                        <a:lnTo>
                          <a:pt x="4645" y="796"/>
                        </a:lnTo>
                        <a:lnTo>
                          <a:pt x="4603" y="837"/>
                        </a:lnTo>
                        <a:lnTo>
                          <a:pt x="4457" y="775"/>
                        </a:lnTo>
                        <a:lnTo>
                          <a:pt x="4457" y="607"/>
                        </a:lnTo>
                        <a:lnTo>
                          <a:pt x="4394" y="586"/>
                        </a:lnTo>
                        <a:lnTo>
                          <a:pt x="4310" y="524"/>
                        </a:lnTo>
                        <a:lnTo>
                          <a:pt x="4227" y="524"/>
                        </a:lnTo>
                        <a:lnTo>
                          <a:pt x="4080" y="398"/>
                        </a:lnTo>
                        <a:lnTo>
                          <a:pt x="4038" y="293"/>
                        </a:lnTo>
                        <a:lnTo>
                          <a:pt x="3913" y="252"/>
                        </a:lnTo>
                        <a:lnTo>
                          <a:pt x="3892" y="63"/>
                        </a:lnTo>
                        <a:lnTo>
                          <a:pt x="3829" y="0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206" name="Google Shape;151;p17">
                    <a:extLst>
                      <a:ext uri="{FF2B5EF4-FFF2-40B4-BE49-F238E27FC236}">
                        <a16:creationId xmlns:a16="http://schemas.microsoft.com/office/drawing/2014/main" id="{C1950421-6602-37E5-68F9-AFCEEEEDA6E4}"/>
                      </a:ext>
                    </a:extLst>
                  </p:cNvPr>
                  <p:cNvSpPr/>
                  <p:nvPr/>
                </p:nvSpPr>
                <p:spPr>
                  <a:xfrm>
                    <a:off x="3658200" y="2557475"/>
                    <a:ext cx="70850" cy="4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" h="1762" extrusionOk="0">
                        <a:moveTo>
                          <a:pt x="571" y="595"/>
                        </a:moveTo>
                        <a:lnTo>
                          <a:pt x="0" y="1119"/>
                        </a:lnTo>
                        <a:lnTo>
                          <a:pt x="1833" y="1762"/>
                        </a:lnTo>
                        <a:lnTo>
                          <a:pt x="2714" y="1476"/>
                        </a:lnTo>
                        <a:lnTo>
                          <a:pt x="2834" y="1071"/>
                        </a:lnTo>
                        <a:lnTo>
                          <a:pt x="1833" y="0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s-ES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208" name="Google Shape;152;p17">
                    <a:extLst>
                      <a:ext uri="{FF2B5EF4-FFF2-40B4-BE49-F238E27FC236}">
                        <a16:creationId xmlns:a16="http://schemas.microsoft.com/office/drawing/2014/main" id="{E9E46427-20F3-7038-E165-EB85A4468778}"/>
                      </a:ext>
                    </a:extLst>
                  </p:cNvPr>
                  <p:cNvSpPr/>
                  <p:nvPr/>
                </p:nvSpPr>
                <p:spPr>
                  <a:xfrm>
                    <a:off x="3719525" y="2432450"/>
                    <a:ext cx="79750" cy="89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0" h="3596" extrusionOk="0">
                        <a:moveTo>
                          <a:pt x="0" y="167"/>
                        </a:moveTo>
                        <a:lnTo>
                          <a:pt x="261" y="0"/>
                        </a:lnTo>
                        <a:lnTo>
                          <a:pt x="1619" y="1095"/>
                        </a:lnTo>
                        <a:lnTo>
                          <a:pt x="2381" y="1286"/>
                        </a:lnTo>
                        <a:lnTo>
                          <a:pt x="3190" y="1429"/>
                        </a:lnTo>
                        <a:lnTo>
                          <a:pt x="2809" y="2595"/>
                        </a:lnTo>
                        <a:lnTo>
                          <a:pt x="2071" y="2429"/>
                        </a:lnTo>
                        <a:lnTo>
                          <a:pt x="1524" y="3596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s-ES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99" name="Google Shape;153;p17">
                  <a:extLst>
                    <a:ext uri="{FF2B5EF4-FFF2-40B4-BE49-F238E27FC236}">
                      <a16:creationId xmlns:a16="http://schemas.microsoft.com/office/drawing/2014/main" id="{9338852F-DF6F-632D-8F1F-D15955508B91}"/>
                    </a:ext>
                  </a:extLst>
                </p:cNvPr>
                <p:cNvGrpSpPr/>
                <p:nvPr/>
              </p:nvGrpSpPr>
              <p:grpSpPr>
                <a:xfrm>
                  <a:off x="4312503" y="2397453"/>
                  <a:ext cx="69730" cy="107166"/>
                  <a:chOff x="3561536" y="2585450"/>
                  <a:chExt cx="61539" cy="99045"/>
                </a:xfrm>
                <a:grpFill/>
              </p:grpSpPr>
              <p:sp>
                <p:nvSpPr>
                  <p:cNvPr id="200" name="Google Shape;154;p17">
                    <a:extLst>
                      <a:ext uri="{FF2B5EF4-FFF2-40B4-BE49-F238E27FC236}">
                        <a16:creationId xmlns:a16="http://schemas.microsoft.com/office/drawing/2014/main" id="{41B29B0F-F8B8-621E-07F5-0DFE20355FB3}"/>
                      </a:ext>
                    </a:extLst>
                  </p:cNvPr>
                  <p:cNvSpPr/>
                  <p:nvPr/>
                </p:nvSpPr>
                <p:spPr>
                  <a:xfrm rot="192277">
                    <a:off x="3564002" y="2593849"/>
                    <a:ext cx="44498" cy="894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0" h="3579" extrusionOk="0">
                        <a:moveTo>
                          <a:pt x="628" y="1"/>
                        </a:moveTo>
                        <a:lnTo>
                          <a:pt x="356" y="22"/>
                        </a:lnTo>
                        <a:lnTo>
                          <a:pt x="377" y="147"/>
                        </a:lnTo>
                        <a:lnTo>
                          <a:pt x="461" y="357"/>
                        </a:lnTo>
                        <a:lnTo>
                          <a:pt x="440" y="712"/>
                        </a:lnTo>
                        <a:lnTo>
                          <a:pt x="440" y="775"/>
                        </a:lnTo>
                        <a:lnTo>
                          <a:pt x="419" y="943"/>
                        </a:lnTo>
                        <a:lnTo>
                          <a:pt x="482" y="1026"/>
                        </a:lnTo>
                        <a:lnTo>
                          <a:pt x="440" y="1131"/>
                        </a:lnTo>
                        <a:lnTo>
                          <a:pt x="356" y="1256"/>
                        </a:lnTo>
                        <a:lnTo>
                          <a:pt x="356" y="1445"/>
                        </a:lnTo>
                        <a:lnTo>
                          <a:pt x="231" y="1654"/>
                        </a:lnTo>
                        <a:lnTo>
                          <a:pt x="231" y="1759"/>
                        </a:lnTo>
                        <a:lnTo>
                          <a:pt x="64" y="1968"/>
                        </a:lnTo>
                        <a:lnTo>
                          <a:pt x="1" y="2303"/>
                        </a:lnTo>
                        <a:lnTo>
                          <a:pt x="1" y="2386"/>
                        </a:lnTo>
                        <a:lnTo>
                          <a:pt x="105" y="2386"/>
                        </a:lnTo>
                        <a:lnTo>
                          <a:pt x="168" y="2303"/>
                        </a:lnTo>
                        <a:lnTo>
                          <a:pt x="273" y="2219"/>
                        </a:lnTo>
                        <a:lnTo>
                          <a:pt x="252" y="2303"/>
                        </a:lnTo>
                        <a:lnTo>
                          <a:pt x="315" y="2344"/>
                        </a:lnTo>
                        <a:lnTo>
                          <a:pt x="126" y="2428"/>
                        </a:lnTo>
                        <a:lnTo>
                          <a:pt x="126" y="2554"/>
                        </a:lnTo>
                        <a:lnTo>
                          <a:pt x="168" y="2616"/>
                        </a:lnTo>
                        <a:lnTo>
                          <a:pt x="252" y="2533"/>
                        </a:lnTo>
                        <a:lnTo>
                          <a:pt x="419" y="2533"/>
                        </a:lnTo>
                        <a:lnTo>
                          <a:pt x="336" y="2616"/>
                        </a:lnTo>
                        <a:lnTo>
                          <a:pt x="377" y="2763"/>
                        </a:lnTo>
                        <a:lnTo>
                          <a:pt x="336" y="2909"/>
                        </a:lnTo>
                        <a:lnTo>
                          <a:pt x="336" y="3223"/>
                        </a:lnTo>
                        <a:lnTo>
                          <a:pt x="273" y="3432"/>
                        </a:lnTo>
                        <a:lnTo>
                          <a:pt x="231" y="3495"/>
                        </a:lnTo>
                        <a:lnTo>
                          <a:pt x="273" y="3537"/>
                        </a:lnTo>
                        <a:lnTo>
                          <a:pt x="440" y="3432"/>
                        </a:lnTo>
                        <a:lnTo>
                          <a:pt x="691" y="3495"/>
                        </a:lnTo>
                        <a:lnTo>
                          <a:pt x="796" y="3579"/>
                        </a:lnTo>
                        <a:lnTo>
                          <a:pt x="963" y="3474"/>
                        </a:lnTo>
                        <a:lnTo>
                          <a:pt x="1110" y="3474"/>
                        </a:lnTo>
                        <a:lnTo>
                          <a:pt x="1152" y="3432"/>
                        </a:lnTo>
                        <a:lnTo>
                          <a:pt x="1152" y="3286"/>
                        </a:lnTo>
                        <a:lnTo>
                          <a:pt x="1068" y="3160"/>
                        </a:lnTo>
                        <a:lnTo>
                          <a:pt x="1193" y="2909"/>
                        </a:lnTo>
                        <a:lnTo>
                          <a:pt x="1319" y="2805"/>
                        </a:lnTo>
                        <a:lnTo>
                          <a:pt x="1361" y="2658"/>
                        </a:lnTo>
                        <a:lnTo>
                          <a:pt x="1214" y="2658"/>
                        </a:lnTo>
                        <a:lnTo>
                          <a:pt x="1152" y="2512"/>
                        </a:lnTo>
                        <a:lnTo>
                          <a:pt x="1319" y="2323"/>
                        </a:lnTo>
                        <a:lnTo>
                          <a:pt x="1319" y="2093"/>
                        </a:lnTo>
                        <a:lnTo>
                          <a:pt x="1193" y="2010"/>
                        </a:lnTo>
                        <a:lnTo>
                          <a:pt x="1047" y="1717"/>
                        </a:lnTo>
                        <a:lnTo>
                          <a:pt x="1172" y="1696"/>
                        </a:lnTo>
                        <a:lnTo>
                          <a:pt x="1277" y="1696"/>
                        </a:lnTo>
                        <a:lnTo>
                          <a:pt x="1424" y="1487"/>
                        </a:lnTo>
                        <a:lnTo>
                          <a:pt x="1319" y="1382"/>
                        </a:lnTo>
                        <a:lnTo>
                          <a:pt x="1465" y="1277"/>
                        </a:lnTo>
                        <a:lnTo>
                          <a:pt x="1465" y="922"/>
                        </a:lnTo>
                        <a:lnTo>
                          <a:pt x="1424" y="754"/>
                        </a:lnTo>
                        <a:lnTo>
                          <a:pt x="1675" y="545"/>
                        </a:lnTo>
                        <a:lnTo>
                          <a:pt x="1737" y="545"/>
                        </a:lnTo>
                        <a:lnTo>
                          <a:pt x="1779" y="440"/>
                        </a:lnTo>
                        <a:lnTo>
                          <a:pt x="1675" y="252"/>
                        </a:lnTo>
                        <a:lnTo>
                          <a:pt x="1633" y="127"/>
                        </a:lnTo>
                        <a:lnTo>
                          <a:pt x="1382" y="85"/>
                        </a:lnTo>
                        <a:lnTo>
                          <a:pt x="1277" y="210"/>
                        </a:lnTo>
                        <a:lnTo>
                          <a:pt x="942" y="127"/>
                        </a:lnTo>
                        <a:lnTo>
                          <a:pt x="754" y="231"/>
                        </a:lnTo>
                        <a:lnTo>
                          <a:pt x="691" y="147"/>
                        </a:lnTo>
                        <a:lnTo>
                          <a:pt x="733" y="22"/>
                        </a:lnTo>
                        <a:lnTo>
                          <a:pt x="628" y="1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202" name="Google Shape;155;p17">
                    <a:extLst>
                      <a:ext uri="{FF2B5EF4-FFF2-40B4-BE49-F238E27FC236}">
                        <a16:creationId xmlns:a16="http://schemas.microsoft.com/office/drawing/2014/main" id="{D5C099B6-3D3B-A21D-2AD9-E19BE564F199}"/>
                      </a:ext>
                    </a:extLst>
                  </p:cNvPr>
                  <p:cNvSpPr/>
                  <p:nvPr/>
                </p:nvSpPr>
                <p:spPr>
                  <a:xfrm>
                    <a:off x="3580800" y="2585450"/>
                    <a:ext cx="42275" cy="9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3738" extrusionOk="0">
                        <a:moveTo>
                          <a:pt x="453" y="0"/>
                        </a:moveTo>
                        <a:lnTo>
                          <a:pt x="0" y="547"/>
                        </a:lnTo>
                        <a:lnTo>
                          <a:pt x="0" y="3429"/>
                        </a:lnTo>
                        <a:lnTo>
                          <a:pt x="429" y="3738"/>
                        </a:lnTo>
                        <a:lnTo>
                          <a:pt x="1691" y="2714"/>
                        </a:lnTo>
                        <a:lnTo>
                          <a:pt x="1691" y="500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s-ES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201" name="Google Shape;156;p17">
                  <a:extLst>
                    <a:ext uri="{FF2B5EF4-FFF2-40B4-BE49-F238E27FC236}">
                      <a16:creationId xmlns:a16="http://schemas.microsoft.com/office/drawing/2014/main" id="{7BB0FBAA-98C4-76C6-4A50-738B41414E9B}"/>
                    </a:ext>
                  </a:extLst>
                </p:cNvPr>
                <p:cNvGrpSpPr/>
                <p:nvPr/>
              </p:nvGrpSpPr>
              <p:grpSpPr>
                <a:xfrm>
                  <a:off x="4703183" y="1747225"/>
                  <a:ext cx="176849" cy="284377"/>
                  <a:chOff x="3906325" y="1984500"/>
                  <a:chExt cx="156075" cy="262825"/>
                </a:xfrm>
                <a:grpFill/>
              </p:grpSpPr>
              <p:sp>
                <p:nvSpPr>
                  <p:cNvPr id="195" name="Google Shape;157;p17">
                    <a:extLst>
                      <a:ext uri="{FF2B5EF4-FFF2-40B4-BE49-F238E27FC236}">
                        <a16:creationId xmlns:a16="http://schemas.microsoft.com/office/drawing/2014/main" id="{08226987-3F8C-E084-D7A1-43E0AF4F64F8}"/>
                      </a:ext>
                    </a:extLst>
                  </p:cNvPr>
                  <p:cNvSpPr/>
                  <p:nvPr/>
                </p:nvSpPr>
                <p:spPr>
                  <a:xfrm>
                    <a:off x="3906325" y="1984500"/>
                    <a:ext cx="100825" cy="124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33" h="4968" extrusionOk="0">
                        <a:moveTo>
                          <a:pt x="2901" y="4968"/>
                        </a:moveTo>
                        <a:lnTo>
                          <a:pt x="1524" y="4673"/>
                        </a:lnTo>
                        <a:lnTo>
                          <a:pt x="0" y="1771"/>
                        </a:lnTo>
                        <a:lnTo>
                          <a:pt x="737" y="886"/>
                        </a:lnTo>
                        <a:lnTo>
                          <a:pt x="2508" y="1181"/>
                        </a:lnTo>
                        <a:lnTo>
                          <a:pt x="2655" y="345"/>
                        </a:lnTo>
                        <a:lnTo>
                          <a:pt x="3442" y="0"/>
                        </a:lnTo>
                        <a:lnTo>
                          <a:pt x="4033" y="443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s-ES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98" name="Google Shape;158;p17">
                    <a:extLst>
                      <a:ext uri="{FF2B5EF4-FFF2-40B4-BE49-F238E27FC236}">
                        <a16:creationId xmlns:a16="http://schemas.microsoft.com/office/drawing/2014/main" id="{1E4B0C70-FCDA-A9FA-6BB7-B1BC8263537F}"/>
                      </a:ext>
                    </a:extLst>
                  </p:cNvPr>
                  <p:cNvSpPr/>
                  <p:nvPr/>
                </p:nvSpPr>
                <p:spPr>
                  <a:xfrm>
                    <a:off x="3919575" y="1989950"/>
                    <a:ext cx="142825" cy="25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3" h="10295" extrusionOk="0">
                        <a:moveTo>
                          <a:pt x="2867" y="0"/>
                        </a:moveTo>
                        <a:lnTo>
                          <a:pt x="2762" y="105"/>
                        </a:lnTo>
                        <a:lnTo>
                          <a:pt x="2762" y="147"/>
                        </a:lnTo>
                        <a:lnTo>
                          <a:pt x="2679" y="189"/>
                        </a:lnTo>
                        <a:lnTo>
                          <a:pt x="2532" y="147"/>
                        </a:lnTo>
                        <a:lnTo>
                          <a:pt x="2386" y="209"/>
                        </a:lnTo>
                        <a:lnTo>
                          <a:pt x="2386" y="293"/>
                        </a:lnTo>
                        <a:lnTo>
                          <a:pt x="2323" y="419"/>
                        </a:lnTo>
                        <a:lnTo>
                          <a:pt x="2239" y="461"/>
                        </a:lnTo>
                        <a:lnTo>
                          <a:pt x="2281" y="544"/>
                        </a:lnTo>
                        <a:lnTo>
                          <a:pt x="2260" y="628"/>
                        </a:lnTo>
                        <a:lnTo>
                          <a:pt x="2239" y="921"/>
                        </a:lnTo>
                        <a:lnTo>
                          <a:pt x="2281" y="1088"/>
                        </a:lnTo>
                        <a:lnTo>
                          <a:pt x="2344" y="1193"/>
                        </a:lnTo>
                        <a:lnTo>
                          <a:pt x="2281" y="1277"/>
                        </a:lnTo>
                        <a:lnTo>
                          <a:pt x="2177" y="1360"/>
                        </a:lnTo>
                        <a:lnTo>
                          <a:pt x="2072" y="1360"/>
                        </a:lnTo>
                        <a:lnTo>
                          <a:pt x="1967" y="1444"/>
                        </a:lnTo>
                        <a:lnTo>
                          <a:pt x="1905" y="1486"/>
                        </a:lnTo>
                        <a:lnTo>
                          <a:pt x="1821" y="1611"/>
                        </a:lnTo>
                        <a:lnTo>
                          <a:pt x="1674" y="1590"/>
                        </a:lnTo>
                        <a:lnTo>
                          <a:pt x="1507" y="1465"/>
                        </a:lnTo>
                        <a:lnTo>
                          <a:pt x="1381" y="1465"/>
                        </a:lnTo>
                        <a:lnTo>
                          <a:pt x="1298" y="1549"/>
                        </a:lnTo>
                        <a:lnTo>
                          <a:pt x="1151" y="1674"/>
                        </a:lnTo>
                        <a:lnTo>
                          <a:pt x="900" y="1674"/>
                        </a:lnTo>
                        <a:lnTo>
                          <a:pt x="733" y="1590"/>
                        </a:lnTo>
                        <a:lnTo>
                          <a:pt x="670" y="1465"/>
                        </a:lnTo>
                        <a:lnTo>
                          <a:pt x="607" y="1339"/>
                        </a:lnTo>
                        <a:lnTo>
                          <a:pt x="377" y="1130"/>
                        </a:lnTo>
                        <a:lnTo>
                          <a:pt x="293" y="984"/>
                        </a:lnTo>
                        <a:lnTo>
                          <a:pt x="189" y="963"/>
                        </a:lnTo>
                        <a:lnTo>
                          <a:pt x="105" y="1046"/>
                        </a:lnTo>
                        <a:lnTo>
                          <a:pt x="84" y="1151"/>
                        </a:lnTo>
                        <a:lnTo>
                          <a:pt x="105" y="1214"/>
                        </a:lnTo>
                        <a:lnTo>
                          <a:pt x="84" y="1256"/>
                        </a:lnTo>
                        <a:lnTo>
                          <a:pt x="42" y="1214"/>
                        </a:lnTo>
                        <a:lnTo>
                          <a:pt x="1" y="1256"/>
                        </a:lnTo>
                        <a:lnTo>
                          <a:pt x="105" y="1360"/>
                        </a:lnTo>
                        <a:lnTo>
                          <a:pt x="273" y="1423"/>
                        </a:lnTo>
                        <a:lnTo>
                          <a:pt x="482" y="1674"/>
                        </a:lnTo>
                        <a:lnTo>
                          <a:pt x="628" y="1779"/>
                        </a:lnTo>
                        <a:lnTo>
                          <a:pt x="879" y="1800"/>
                        </a:lnTo>
                        <a:lnTo>
                          <a:pt x="942" y="1841"/>
                        </a:lnTo>
                        <a:lnTo>
                          <a:pt x="1026" y="1883"/>
                        </a:lnTo>
                        <a:lnTo>
                          <a:pt x="1130" y="2009"/>
                        </a:lnTo>
                        <a:lnTo>
                          <a:pt x="1193" y="2113"/>
                        </a:lnTo>
                        <a:lnTo>
                          <a:pt x="1298" y="2113"/>
                        </a:lnTo>
                        <a:lnTo>
                          <a:pt x="1402" y="2239"/>
                        </a:lnTo>
                        <a:lnTo>
                          <a:pt x="1465" y="2239"/>
                        </a:lnTo>
                        <a:lnTo>
                          <a:pt x="1528" y="2323"/>
                        </a:lnTo>
                        <a:lnTo>
                          <a:pt x="1465" y="2427"/>
                        </a:lnTo>
                        <a:lnTo>
                          <a:pt x="1507" y="2574"/>
                        </a:lnTo>
                        <a:lnTo>
                          <a:pt x="1444" y="2720"/>
                        </a:lnTo>
                        <a:lnTo>
                          <a:pt x="1444" y="2825"/>
                        </a:lnTo>
                        <a:lnTo>
                          <a:pt x="1612" y="2825"/>
                        </a:lnTo>
                        <a:lnTo>
                          <a:pt x="1633" y="2950"/>
                        </a:lnTo>
                        <a:lnTo>
                          <a:pt x="1591" y="3034"/>
                        </a:lnTo>
                        <a:lnTo>
                          <a:pt x="1612" y="3181"/>
                        </a:lnTo>
                        <a:lnTo>
                          <a:pt x="1653" y="3285"/>
                        </a:lnTo>
                        <a:lnTo>
                          <a:pt x="1695" y="3494"/>
                        </a:lnTo>
                        <a:lnTo>
                          <a:pt x="1653" y="3599"/>
                        </a:lnTo>
                        <a:lnTo>
                          <a:pt x="1695" y="3683"/>
                        </a:lnTo>
                        <a:lnTo>
                          <a:pt x="1695" y="3913"/>
                        </a:lnTo>
                        <a:lnTo>
                          <a:pt x="1653" y="3997"/>
                        </a:lnTo>
                        <a:lnTo>
                          <a:pt x="1716" y="4143"/>
                        </a:lnTo>
                        <a:lnTo>
                          <a:pt x="1821" y="4185"/>
                        </a:lnTo>
                        <a:lnTo>
                          <a:pt x="1925" y="4394"/>
                        </a:lnTo>
                        <a:lnTo>
                          <a:pt x="1967" y="4478"/>
                        </a:lnTo>
                        <a:lnTo>
                          <a:pt x="1967" y="4603"/>
                        </a:lnTo>
                        <a:lnTo>
                          <a:pt x="1988" y="4645"/>
                        </a:lnTo>
                        <a:lnTo>
                          <a:pt x="2093" y="4645"/>
                        </a:lnTo>
                        <a:lnTo>
                          <a:pt x="2197" y="4750"/>
                        </a:lnTo>
                        <a:lnTo>
                          <a:pt x="2407" y="4750"/>
                        </a:lnTo>
                        <a:lnTo>
                          <a:pt x="2574" y="4875"/>
                        </a:lnTo>
                        <a:lnTo>
                          <a:pt x="2490" y="4938"/>
                        </a:lnTo>
                        <a:lnTo>
                          <a:pt x="2553" y="5022"/>
                        </a:lnTo>
                        <a:lnTo>
                          <a:pt x="2553" y="5189"/>
                        </a:lnTo>
                        <a:lnTo>
                          <a:pt x="2490" y="5231"/>
                        </a:lnTo>
                        <a:lnTo>
                          <a:pt x="2679" y="5378"/>
                        </a:lnTo>
                        <a:lnTo>
                          <a:pt x="2553" y="5357"/>
                        </a:lnTo>
                        <a:lnTo>
                          <a:pt x="2490" y="5378"/>
                        </a:lnTo>
                        <a:lnTo>
                          <a:pt x="2658" y="5524"/>
                        </a:lnTo>
                        <a:lnTo>
                          <a:pt x="2658" y="5587"/>
                        </a:lnTo>
                        <a:lnTo>
                          <a:pt x="2469" y="5482"/>
                        </a:lnTo>
                        <a:lnTo>
                          <a:pt x="2302" y="5482"/>
                        </a:lnTo>
                        <a:lnTo>
                          <a:pt x="2156" y="5587"/>
                        </a:lnTo>
                        <a:lnTo>
                          <a:pt x="2156" y="5691"/>
                        </a:lnTo>
                        <a:lnTo>
                          <a:pt x="2051" y="5796"/>
                        </a:lnTo>
                        <a:lnTo>
                          <a:pt x="2051" y="5880"/>
                        </a:lnTo>
                        <a:lnTo>
                          <a:pt x="1988" y="5901"/>
                        </a:lnTo>
                        <a:lnTo>
                          <a:pt x="1821" y="6089"/>
                        </a:lnTo>
                        <a:lnTo>
                          <a:pt x="1779" y="6277"/>
                        </a:lnTo>
                        <a:lnTo>
                          <a:pt x="1737" y="6298"/>
                        </a:lnTo>
                        <a:lnTo>
                          <a:pt x="1716" y="6256"/>
                        </a:lnTo>
                        <a:lnTo>
                          <a:pt x="1653" y="6256"/>
                        </a:lnTo>
                        <a:lnTo>
                          <a:pt x="1716" y="6361"/>
                        </a:lnTo>
                        <a:lnTo>
                          <a:pt x="1674" y="6445"/>
                        </a:lnTo>
                        <a:lnTo>
                          <a:pt x="1549" y="6445"/>
                        </a:lnTo>
                        <a:lnTo>
                          <a:pt x="1465" y="6549"/>
                        </a:lnTo>
                        <a:lnTo>
                          <a:pt x="1507" y="6717"/>
                        </a:lnTo>
                        <a:lnTo>
                          <a:pt x="1570" y="6759"/>
                        </a:lnTo>
                        <a:lnTo>
                          <a:pt x="1444" y="6717"/>
                        </a:lnTo>
                        <a:lnTo>
                          <a:pt x="1402" y="6654"/>
                        </a:lnTo>
                        <a:lnTo>
                          <a:pt x="1319" y="6696"/>
                        </a:lnTo>
                        <a:lnTo>
                          <a:pt x="1256" y="6821"/>
                        </a:lnTo>
                        <a:lnTo>
                          <a:pt x="1298" y="6884"/>
                        </a:lnTo>
                        <a:lnTo>
                          <a:pt x="1214" y="6842"/>
                        </a:lnTo>
                        <a:lnTo>
                          <a:pt x="1193" y="6905"/>
                        </a:lnTo>
                        <a:lnTo>
                          <a:pt x="1256" y="6968"/>
                        </a:lnTo>
                        <a:lnTo>
                          <a:pt x="1256" y="7031"/>
                        </a:lnTo>
                        <a:lnTo>
                          <a:pt x="1193" y="7114"/>
                        </a:lnTo>
                        <a:lnTo>
                          <a:pt x="1151" y="7156"/>
                        </a:lnTo>
                        <a:lnTo>
                          <a:pt x="1047" y="7219"/>
                        </a:lnTo>
                        <a:lnTo>
                          <a:pt x="1005" y="7177"/>
                        </a:lnTo>
                        <a:lnTo>
                          <a:pt x="984" y="7135"/>
                        </a:lnTo>
                        <a:lnTo>
                          <a:pt x="900" y="7114"/>
                        </a:lnTo>
                        <a:lnTo>
                          <a:pt x="817" y="7135"/>
                        </a:lnTo>
                        <a:lnTo>
                          <a:pt x="837" y="7240"/>
                        </a:lnTo>
                        <a:lnTo>
                          <a:pt x="796" y="7282"/>
                        </a:lnTo>
                        <a:lnTo>
                          <a:pt x="837" y="7386"/>
                        </a:lnTo>
                        <a:lnTo>
                          <a:pt x="796" y="7491"/>
                        </a:lnTo>
                        <a:lnTo>
                          <a:pt x="733" y="7533"/>
                        </a:lnTo>
                        <a:lnTo>
                          <a:pt x="691" y="7637"/>
                        </a:lnTo>
                        <a:lnTo>
                          <a:pt x="733" y="7742"/>
                        </a:lnTo>
                        <a:lnTo>
                          <a:pt x="775" y="7763"/>
                        </a:lnTo>
                        <a:lnTo>
                          <a:pt x="733" y="7867"/>
                        </a:lnTo>
                        <a:lnTo>
                          <a:pt x="775" y="7951"/>
                        </a:lnTo>
                        <a:lnTo>
                          <a:pt x="858" y="7909"/>
                        </a:lnTo>
                        <a:lnTo>
                          <a:pt x="900" y="7972"/>
                        </a:lnTo>
                        <a:lnTo>
                          <a:pt x="879" y="8098"/>
                        </a:lnTo>
                        <a:lnTo>
                          <a:pt x="837" y="8160"/>
                        </a:lnTo>
                        <a:lnTo>
                          <a:pt x="879" y="8265"/>
                        </a:lnTo>
                        <a:lnTo>
                          <a:pt x="837" y="8307"/>
                        </a:lnTo>
                        <a:lnTo>
                          <a:pt x="942" y="8495"/>
                        </a:lnTo>
                        <a:lnTo>
                          <a:pt x="1005" y="8537"/>
                        </a:lnTo>
                        <a:lnTo>
                          <a:pt x="942" y="8621"/>
                        </a:lnTo>
                        <a:lnTo>
                          <a:pt x="1026" y="8746"/>
                        </a:lnTo>
                        <a:lnTo>
                          <a:pt x="942" y="8788"/>
                        </a:lnTo>
                        <a:lnTo>
                          <a:pt x="984" y="8955"/>
                        </a:lnTo>
                        <a:lnTo>
                          <a:pt x="942" y="9039"/>
                        </a:lnTo>
                        <a:lnTo>
                          <a:pt x="942" y="9269"/>
                        </a:lnTo>
                        <a:lnTo>
                          <a:pt x="1005" y="9353"/>
                        </a:lnTo>
                        <a:lnTo>
                          <a:pt x="942" y="9479"/>
                        </a:lnTo>
                        <a:lnTo>
                          <a:pt x="942" y="9562"/>
                        </a:lnTo>
                        <a:lnTo>
                          <a:pt x="1005" y="9625"/>
                        </a:lnTo>
                        <a:lnTo>
                          <a:pt x="1151" y="9541"/>
                        </a:lnTo>
                        <a:lnTo>
                          <a:pt x="1214" y="9583"/>
                        </a:lnTo>
                        <a:lnTo>
                          <a:pt x="1235" y="9520"/>
                        </a:lnTo>
                        <a:lnTo>
                          <a:pt x="1361" y="9646"/>
                        </a:lnTo>
                        <a:lnTo>
                          <a:pt x="1444" y="9625"/>
                        </a:lnTo>
                        <a:lnTo>
                          <a:pt x="1528" y="9688"/>
                        </a:lnTo>
                        <a:lnTo>
                          <a:pt x="1674" y="9667"/>
                        </a:lnTo>
                        <a:lnTo>
                          <a:pt x="1737" y="9688"/>
                        </a:lnTo>
                        <a:lnTo>
                          <a:pt x="1674" y="9772"/>
                        </a:lnTo>
                        <a:lnTo>
                          <a:pt x="1737" y="9772"/>
                        </a:lnTo>
                        <a:lnTo>
                          <a:pt x="1863" y="9667"/>
                        </a:lnTo>
                        <a:lnTo>
                          <a:pt x="1863" y="9751"/>
                        </a:lnTo>
                        <a:lnTo>
                          <a:pt x="1779" y="9855"/>
                        </a:lnTo>
                        <a:lnTo>
                          <a:pt x="1946" y="10064"/>
                        </a:lnTo>
                        <a:lnTo>
                          <a:pt x="1967" y="10148"/>
                        </a:lnTo>
                        <a:lnTo>
                          <a:pt x="1946" y="10274"/>
                        </a:lnTo>
                        <a:lnTo>
                          <a:pt x="1967" y="10295"/>
                        </a:lnTo>
                        <a:lnTo>
                          <a:pt x="2030" y="10148"/>
                        </a:lnTo>
                        <a:lnTo>
                          <a:pt x="2114" y="10106"/>
                        </a:lnTo>
                        <a:lnTo>
                          <a:pt x="2135" y="10190"/>
                        </a:lnTo>
                        <a:lnTo>
                          <a:pt x="2239" y="10148"/>
                        </a:lnTo>
                        <a:lnTo>
                          <a:pt x="2323" y="10148"/>
                        </a:lnTo>
                        <a:lnTo>
                          <a:pt x="2490" y="10002"/>
                        </a:lnTo>
                        <a:lnTo>
                          <a:pt x="2595" y="10002"/>
                        </a:lnTo>
                        <a:lnTo>
                          <a:pt x="2825" y="9855"/>
                        </a:lnTo>
                        <a:lnTo>
                          <a:pt x="2867" y="9792"/>
                        </a:lnTo>
                        <a:lnTo>
                          <a:pt x="3014" y="9855"/>
                        </a:lnTo>
                        <a:lnTo>
                          <a:pt x="3118" y="9834"/>
                        </a:lnTo>
                        <a:lnTo>
                          <a:pt x="3223" y="9688"/>
                        </a:lnTo>
                        <a:lnTo>
                          <a:pt x="3244" y="9751"/>
                        </a:lnTo>
                        <a:lnTo>
                          <a:pt x="3202" y="9855"/>
                        </a:lnTo>
                        <a:lnTo>
                          <a:pt x="3244" y="9876"/>
                        </a:lnTo>
                        <a:lnTo>
                          <a:pt x="3306" y="9751"/>
                        </a:lnTo>
                        <a:lnTo>
                          <a:pt x="3348" y="9772"/>
                        </a:lnTo>
                        <a:lnTo>
                          <a:pt x="3306" y="9646"/>
                        </a:lnTo>
                        <a:lnTo>
                          <a:pt x="3348" y="9583"/>
                        </a:lnTo>
                        <a:lnTo>
                          <a:pt x="3411" y="9688"/>
                        </a:lnTo>
                        <a:lnTo>
                          <a:pt x="3453" y="9688"/>
                        </a:lnTo>
                        <a:lnTo>
                          <a:pt x="3495" y="9625"/>
                        </a:lnTo>
                        <a:lnTo>
                          <a:pt x="3537" y="9751"/>
                        </a:lnTo>
                        <a:lnTo>
                          <a:pt x="3620" y="9730"/>
                        </a:lnTo>
                        <a:lnTo>
                          <a:pt x="3620" y="9646"/>
                        </a:lnTo>
                        <a:lnTo>
                          <a:pt x="3662" y="9667"/>
                        </a:lnTo>
                        <a:lnTo>
                          <a:pt x="3704" y="9730"/>
                        </a:lnTo>
                        <a:lnTo>
                          <a:pt x="3767" y="9646"/>
                        </a:lnTo>
                        <a:lnTo>
                          <a:pt x="3934" y="9625"/>
                        </a:lnTo>
                        <a:lnTo>
                          <a:pt x="4018" y="9688"/>
                        </a:lnTo>
                        <a:lnTo>
                          <a:pt x="4206" y="9667"/>
                        </a:lnTo>
                        <a:lnTo>
                          <a:pt x="4206" y="9625"/>
                        </a:lnTo>
                        <a:lnTo>
                          <a:pt x="4143" y="9562"/>
                        </a:lnTo>
                        <a:lnTo>
                          <a:pt x="4206" y="9541"/>
                        </a:lnTo>
                        <a:lnTo>
                          <a:pt x="4269" y="9562"/>
                        </a:lnTo>
                        <a:lnTo>
                          <a:pt x="4311" y="9646"/>
                        </a:lnTo>
                        <a:lnTo>
                          <a:pt x="4415" y="9667"/>
                        </a:lnTo>
                        <a:lnTo>
                          <a:pt x="4457" y="9562"/>
                        </a:lnTo>
                        <a:lnTo>
                          <a:pt x="4436" y="9416"/>
                        </a:lnTo>
                        <a:lnTo>
                          <a:pt x="4687" y="9144"/>
                        </a:lnTo>
                        <a:lnTo>
                          <a:pt x="4876" y="9123"/>
                        </a:lnTo>
                        <a:lnTo>
                          <a:pt x="5043" y="8872"/>
                        </a:lnTo>
                        <a:lnTo>
                          <a:pt x="5190" y="8621"/>
                        </a:lnTo>
                        <a:lnTo>
                          <a:pt x="5315" y="8349"/>
                        </a:lnTo>
                        <a:lnTo>
                          <a:pt x="5566" y="7951"/>
                        </a:lnTo>
                        <a:lnTo>
                          <a:pt x="5713" y="7533"/>
                        </a:lnTo>
                        <a:lnTo>
                          <a:pt x="5692" y="7344"/>
                        </a:lnTo>
                        <a:lnTo>
                          <a:pt x="5420" y="7051"/>
                        </a:lnTo>
                        <a:lnTo>
                          <a:pt x="5273" y="7010"/>
                        </a:lnTo>
                        <a:lnTo>
                          <a:pt x="5001" y="6633"/>
                        </a:lnTo>
                        <a:lnTo>
                          <a:pt x="5064" y="6466"/>
                        </a:lnTo>
                        <a:lnTo>
                          <a:pt x="5169" y="6298"/>
                        </a:lnTo>
                        <a:lnTo>
                          <a:pt x="5169" y="6110"/>
                        </a:lnTo>
                        <a:lnTo>
                          <a:pt x="4980" y="5984"/>
                        </a:lnTo>
                        <a:lnTo>
                          <a:pt x="4938" y="5859"/>
                        </a:lnTo>
                        <a:lnTo>
                          <a:pt x="4938" y="5650"/>
                        </a:lnTo>
                        <a:lnTo>
                          <a:pt x="4980" y="5587"/>
                        </a:lnTo>
                        <a:lnTo>
                          <a:pt x="4938" y="5482"/>
                        </a:lnTo>
                        <a:lnTo>
                          <a:pt x="4792" y="5461"/>
                        </a:lnTo>
                        <a:lnTo>
                          <a:pt x="4729" y="5357"/>
                        </a:lnTo>
                        <a:lnTo>
                          <a:pt x="4729" y="5168"/>
                        </a:lnTo>
                        <a:lnTo>
                          <a:pt x="4792" y="5064"/>
                        </a:lnTo>
                        <a:lnTo>
                          <a:pt x="4687" y="5043"/>
                        </a:lnTo>
                        <a:lnTo>
                          <a:pt x="4687" y="4938"/>
                        </a:lnTo>
                        <a:lnTo>
                          <a:pt x="4729" y="4582"/>
                        </a:lnTo>
                        <a:lnTo>
                          <a:pt x="4834" y="4541"/>
                        </a:lnTo>
                        <a:lnTo>
                          <a:pt x="4562" y="3955"/>
                        </a:lnTo>
                        <a:lnTo>
                          <a:pt x="4332" y="3494"/>
                        </a:lnTo>
                        <a:lnTo>
                          <a:pt x="4269" y="3348"/>
                        </a:lnTo>
                        <a:lnTo>
                          <a:pt x="4143" y="3181"/>
                        </a:lnTo>
                        <a:lnTo>
                          <a:pt x="4248" y="2929"/>
                        </a:lnTo>
                        <a:lnTo>
                          <a:pt x="4353" y="2741"/>
                        </a:lnTo>
                        <a:lnTo>
                          <a:pt x="4415" y="2553"/>
                        </a:lnTo>
                        <a:lnTo>
                          <a:pt x="4332" y="2490"/>
                        </a:lnTo>
                        <a:lnTo>
                          <a:pt x="4060" y="2323"/>
                        </a:lnTo>
                        <a:lnTo>
                          <a:pt x="4018" y="2218"/>
                        </a:lnTo>
                        <a:lnTo>
                          <a:pt x="3934" y="2093"/>
                        </a:lnTo>
                        <a:lnTo>
                          <a:pt x="3767" y="2009"/>
                        </a:lnTo>
                        <a:lnTo>
                          <a:pt x="3704" y="2009"/>
                        </a:lnTo>
                        <a:lnTo>
                          <a:pt x="3599" y="1758"/>
                        </a:lnTo>
                        <a:lnTo>
                          <a:pt x="3516" y="1653"/>
                        </a:lnTo>
                        <a:lnTo>
                          <a:pt x="3558" y="1465"/>
                        </a:lnTo>
                        <a:lnTo>
                          <a:pt x="3599" y="1297"/>
                        </a:lnTo>
                        <a:lnTo>
                          <a:pt x="3495" y="1277"/>
                        </a:lnTo>
                        <a:lnTo>
                          <a:pt x="3599" y="1235"/>
                        </a:lnTo>
                        <a:lnTo>
                          <a:pt x="3746" y="1172"/>
                        </a:lnTo>
                        <a:lnTo>
                          <a:pt x="3725" y="942"/>
                        </a:lnTo>
                        <a:lnTo>
                          <a:pt x="3830" y="774"/>
                        </a:lnTo>
                        <a:lnTo>
                          <a:pt x="3850" y="649"/>
                        </a:lnTo>
                        <a:lnTo>
                          <a:pt x="3746" y="523"/>
                        </a:lnTo>
                        <a:lnTo>
                          <a:pt x="3725" y="419"/>
                        </a:lnTo>
                        <a:lnTo>
                          <a:pt x="3537" y="398"/>
                        </a:lnTo>
                        <a:lnTo>
                          <a:pt x="3411" y="335"/>
                        </a:lnTo>
                        <a:lnTo>
                          <a:pt x="3327" y="251"/>
                        </a:lnTo>
                        <a:lnTo>
                          <a:pt x="3202" y="84"/>
                        </a:lnTo>
                        <a:lnTo>
                          <a:pt x="3097" y="0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203" name="Google Shape;159;p17">
                  <a:extLst>
                    <a:ext uri="{FF2B5EF4-FFF2-40B4-BE49-F238E27FC236}">
                      <a16:creationId xmlns:a16="http://schemas.microsoft.com/office/drawing/2014/main" id="{294B3421-0F3C-30BC-BC98-62103F6D89D7}"/>
                    </a:ext>
                  </a:extLst>
                </p:cNvPr>
                <p:cNvSpPr/>
                <p:nvPr/>
              </p:nvSpPr>
              <p:spPr>
                <a:xfrm>
                  <a:off x="4568298" y="2081999"/>
                  <a:ext cx="62859" cy="73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2721" extrusionOk="0">
                      <a:moveTo>
                        <a:pt x="1298" y="1"/>
                      </a:moveTo>
                      <a:lnTo>
                        <a:pt x="1152" y="168"/>
                      </a:lnTo>
                      <a:lnTo>
                        <a:pt x="984" y="231"/>
                      </a:lnTo>
                      <a:lnTo>
                        <a:pt x="880" y="231"/>
                      </a:lnTo>
                      <a:lnTo>
                        <a:pt x="817" y="336"/>
                      </a:lnTo>
                      <a:lnTo>
                        <a:pt x="754" y="482"/>
                      </a:lnTo>
                      <a:lnTo>
                        <a:pt x="649" y="545"/>
                      </a:lnTo>
                      <a:lnTo>
                        <a:pt x="524" y="545"/>
                      </a:lnTo>
                      <a:lnTo>
                        <a:pt x="357" y="649"/>
                      </a:lnTo>
                      <a:lnTo>
                        <a:pt x="315" y="629"/>
                      </a:lnTo>
                      <a:lnTo>
                        <a:pt x="231" y="629"/>
                      </a:lnTo>
                      <a:lnTo>
                        <a:pt x="210" y="754"/>
                      </a:lnTo>
                      <a:lnTo>
                        <a:pt x="126" y="838"/>
                      </a:lnTo>
                      <a:lnTo>
                        <a:pt x="189" y="901"/>
                      </a:lnTo>
                      <a:lnTo>
                        <a:pt x="231" y="859"/>
                      </a:lnTo>
                      <a:lnTo>
                        <a:pt x="357" y="1005"/>
                      </a:lnTo>
                      <a:lnTo>
                        <a:pt x="336" y="838"/>
                      </a:lnTo>
                      <a:lnTo>
                        <a:pt x="357" y="754"/>
                      </a:lnTo>
                      <a:lnTo>
                        <a:pt x="545" y="629"/>
                      </a:lnTo>
                      <a:lnTo>
                        <a:pt x="566" y="649"/>
                      </a:lnTo>
                      <a:lnTo>
                        <a:pt x="670" y="629"/>
                      </a:lnTo>
                      <a:lnTo>
                        <a:pt x="817" y="649"/>
                      </a:lnTo>
                      <a:lnTo>
                        <a:pt x="859" y="629"/>
                      </a:lnTo>
                      <a:lnTo>
                        <a:pt x="859" y="629"/>
                      </a:lnTo>
                      <a:cubicBezTo>
                        <a:pt x="859" y="649"/>
                        <a:pt x="838" y="649"/>
                        <a:pt x="838" y="691"/>
                      </a:cubicBezTo>
                      <a:lnTo>
                        <a:pt x="754" y="712"/>
                      </a:lnTo>
                      <a:lnTo>
                        <a:pt x="670" y="712"/>
                      </a:lnTo>
                      <a:lnTo>
                        <a:pt x="629" y="733"/>
                      </a:lnTo>
                      <a:lnTo>
                        <a:pt x="733" y="859"/>
                      </a:lnTo>
                      <a:lnTo>
                        <a:pt x="691" y="921"/>
                      </a:lnTo>
                      <a:lnTo>
                        <a:pt x="775" y="1026"/>
                      </a:lnTo>
                      <a:lnTo>
                        <a:pt x="775" y="1047"/>
                      </a:lnTo>
                      <a:lnTo>
                        <a:pt x="691" y="1026"/>
                      </a:lnTo>
                      <a:lnTo>
                        <a:pt x="587" y="1047"/>
                      </a:lnTo>
                      <a:lnTo>
                        <a:pt x="566" y="1005"/>
                      </a:lnTo>
                      <a:lnTo>
                        <a:pt x="629" y="942"/>
                      </a:lnTo>
                      <a:lnTo>
                        <a:pt x="566" y="838"/>
                      </a:lnTo>
                      <a:lnTo>
                        <a:pt x="545" y="838"/>
                      </a:lnTo>
                      <a:lnTo>
                        <a:pt x="461" y="963"/>
                      </a:lnTo>
                      <a:lnTo>
                        <a:pt x="524" y="1047"/>
                      </a:lnTo>
                      <a:lnTo>
                        <a:pt x="419" y="1131"/>
                      </a:lnTo>
                      <a:lnTo>
                        <a:pt x="336" y="1047"/>
                      </a:lnTo>
                      <a:lnTo>
                        <a:pt x="231" y="1047"/>
                      </a:lnTo>
                      <a:lnTo>
                        <a:pt x="147" y="1026"/>
                      </a:lnTo>
                      <a:lnTo>
                        <a:pt x="64" y="1110"/>
                      </a:lnTo>
                      <a:lnTo>
                        <a:pt x="210" y="1173"/>
                      </a:lnTo>
                      <a:lnTo>
                        <a:pt x="210" y="1277"/>
                      </a:lnTo>
                      <a:lnTo>
                        <a:pt x="126" y="1235"/>
                      </a:lnTo>
                      <a:lnTo>
                        <a:pt x="64" y="1256"/>
                      </a:lnTo>
                      <a:lnTo>
                        <a:pt x="105" y="1424"/>
                      </a:lnTo>
                      <a:lnTo>
                        <a:pt x="168" y="1465"/>
                      </a:lnTo>
                      <a:lnTo>
                        <a:pt x="168" y="1591"/>
                      </a:lnTo>
                      <a:lnTo>
                        <a:pt x="231" y="1675"/>
                      </a:lnTo>
                      <a:lnTo>
                        <a:pt x="64" y="1758"/>
                      </a:lnTo>
                      <a:lnTo>
                        <a:pt x="1" y="1905"/>
                      </a:lnTo>
                      <a:lnTo>
                        <a:pt x="64" y="1968"/>
                      </a:lnTo>
                      <a:lnTo>
                        <a:pt x="168" y="1905"/>
                      </a:lnTo>
                      <a:lnTo>
                        <a:pt x="315" y="2051"/>
                      </a:lnTo>
                      <a:lnTo>
                        <a:pt x="336" y="2219"/>
                      </a:lnTo>
                      <a:lnTo>
                        <a:pt x="273" y="2261"/>
                      </a:lnTo>
                      <a:lnTo>
                        <a:pt x="315" y="2323"/>
                      </a:lnTo>
                      <a:lnTo>
                        <a:pt x="461" y="2323"/>
                      </a:lnTo>
                      <a:lnTo>
                        <a:pt x="608" y="2533"/>
                      </a:lnTo>
                      <a:lnTo>
                        <a:pt x="649" y="2574"/>
                      </a:lnTo>
                      <a:lnTo>
                        <a:pt x="754" y="2533"/>
                      </a:lnTo>
                      <a:lnTo>
                        <a:pt x="775" y="2470"/>
                      </a:lnTo>
                      <a:lnTo>
                        <a:pt x="691" y="2386"/>
                      </a:lnTo>
                      <a:lnTo>
                        <a:pt x="649" y="2386"/>
                      </a:lnTo>
                      <a:lnTo>
                        <a:pt x="649" y="2302"/>
                      </a:lnTo>
                      <a:lnTo>
                        <a:pt x="733" y="2261"/>
                      </a:lnTo>
                      <a:lnTo>
                        <a:pt x="733" y="2177"/>
                      </a:lnTo>
                      <a:lnTo>
                        <a:pt x="670" y="2135"/>
                      </a:lnTo>
                      <a:lnTo>
                        <a:pt x="670" y="2072"/>
                      </a:lnTo>
                      <a:lnTo>
                        <a:pt x="754" y="2009"/>
                      </a:lnTo>
                      <a:cubicBezTo>
                        <a:pt x="775" y="2051"/>
                        <a:pt x="817" y="2093"/>
                        <a:pt x="838" y="2135"/>
                      </a:cubicBezTo>
                      <a:lnTo>
                        <a:pt x="838" y="2177"/>
                      </a:lnTo>
                      <a:lnTo>
                        <a:pt x="880" y="2302"/>
                      </a:lnTo>
                      <a:lnTo>
                        <a:pt x="984" y="2407"/>
                      </a:lnTo>
                      <a:lnTo>
                        <a:pt x="1089" y="2407"/>
                      </a:lnTo>
                      <a:lnTo>
                        <a:pt x="1152" y="2449"/>
                      </a:lnTo>
                      <a:lnTo>
                        <a:pt x="1256" y="2428"/>
                      </a:lnTo>
                      <a:cubicBezTo>
                        <a:pt x="1277" y="2428"/>
                        <a:pt x="1298" y="2428"/>
                        <a:pt x="1298" y="2407"/>
                      </a:cubicBezTo>
                      <a:cubicBezTo>
                        <a:pt x="1319" y="2407"/>
                        <a:pt x="1319" y="2428"/>
                        <a:pt x="1361" y="2428"/>
                      </a:cubicBezTo>
                      <a:lnTo>
                        <a:pt x="1361" y="2449"/>
                      </a:lnTo>
                      <a:lnTo>
                        <a:pt x="1298" y="2533"/>
                      </a:lnTo>
                      <a:lnTo>
                        <a:pt x="1319" y="2595"/>
                      </a:lnTo>
                      <a:lnTo>
                        <a:pt x="1382" y="2512"/>
                      </a:lnTo>
                      <a:lnTo>
                        <a:pt x="1403" y="2449"/>
                      </a:lnTo>
                      <a:cubicBezTo>
                        <a:pt x="1445" y="2491"/>
                        <a:pt x="1486" y="2512"/>
                        <a:pt x="1507" y="2553"/>
                      </a:cubicBezTo>
                      <a:lnTo>
                        <a:pt x="1507" y="2595"/>
                      </a:lnTo>
                      <a:lnTo>
                        <a:pt x="1465" y="2616"/>
                      </a:lnTo>
                      <a:lnTo>
                        <a:pt x="1507" y="2658"/>
                      </a:lnTo>
                      <a:lnTo>
                        <a:pt x="1675" y="2721"/>
                      </a:lnTo>
                      <a:lnTo>
                        <a:pt x="1821" y="2700"/>
                      </a:lnTo>
                      <a:lnTo>
                        <a:pt x="1884" y="2616"/>
                      </a:lnTo>
                      <a:lnTo>
                        <a:pt x="1905" y="2700"/>
                      </a:lnTo>
                      <a:lnTo>
                        <a:pt x="1926" y="2721"/>
                      </a:lnTo>
                      <a:lnTo>
                        <a:pt x="1926" y="2616"/>
                      </a:lnTo>
                      <a:lnTo>
                        <a:pt x="1968" y="2574"/>
                      </a:lnTo>
                      <a:cubicBezTo>
                        <a:pt x="2009" y="2533"/>
                        <a:pt x="2030" y="2512"/>
                        <a:pt x="2030" y="2470"/>
                      </a:cubicBezTo>
                      <a:lnTo>
                        <a:pt x="2093" y="2386"/>
                      </a:lnTo>
                      <a:lnTo>
                        <a:pt x="2177" y="2344"/>
                      </a:lnTo>
                      <a:lnTo>
                        <a:pt x="2135" y="2302"/>
                      </a:lnTo>
                      <a:lnTo>
                        <a:pt x="2072" y="2323"/>
                      </a:lnTo>
                      <a:lnTo>
                        <a:pt x="2009" y="2407"/>
                      </a:lnTo>
                      <a:lnTo>
                        <a:pt x="2009" y="2386"/>
                      </a:lnTo>
                      <a:cubicBezTo>
                        <a:pt x="1989" y="2344"/>
                        <a:pt x="1989" y="2344"/>
                        <a:pt x="1989" y="2323"/>
                      </a:cubicBezTo>
                      <a:lnTo>
                        <a:pt x="2009" y="2302"/>
                      </a:lnTo>
                      <a:lnTo>
                        <a:pt x="2009" y="2219"/>
                      </a:lnTo>
                      <a:lnTo>
                        <a:pt x="2135" y="2177"/>
                      </a:lnTo>
                      <a:lnTo>
                        <a:pt x="2198" y="2114"/>
                      </a:lnTo>
                      <a:lnTo>
                        <a:pt x="2177" y="2051"/>
                      </a:lnTo>
                      <a:lnTo>
                        <a:pt x="2072" y="1968"/>
                      </a:lnTo>
                      <a:lnTo>
                        <a:pt x="2072" y="1905"/>
                      </a:lnTo>
                      <a:lnTo>
                        <a:pt x="2198" y="1863"/>
                      </a:lnTo>
                      <a:lnTo>
                        <a:pt x="2219" y="1737"/>
                      </a:lnTo>
                      <a:lnTo>
                        <a:pt x="2219" y="1591"/>
                      </a:lnTo>
                      <a:lnTo>
                        <a:pt x="2198" y="1486"/>
                      </a:lnTo>
                      <a:lnTo>
                        <a:pt x="2072" y="1486"/>
                      </a:lnTo>
                      <a:lnTo>
                        <a:pt x="1905" y="1528"/>
                      </a:lnTo>
                      <a:lnTo>
                        <a:pt x="1863" y="1633"/>
                      </a:lnTo>
                      <a:lnTo>
                        <a:pt x="1905" y="1675"/>
                      </a:lnTo>
                      <a:lnTo>
                        <a:pt x="1989" y="1737"/>
                      </a:lnTo>
                      <a:lnTo>
                        <a:pt x="1989" y="1779"/>
                      </a:lnTo>
                      <a:lnTo>
                        <a:pt x="1926" y="1758"/>
                      </a:lnTo>
                      <a:lnTo>
                        <a:pt x="1905" y="1779"/>
                      </a:lnTo>
                      <a:lnTo>
                        <a:pt x="1800" y="1696"/>
                      </a:lnTo>
                      <a:lnTo>
                        <a:pt x="1800" y="1654"/>
                      </a:lnTo>
                      <a:lnTo>
                        <a:pt x="1758" y="1570"/>
                      </a:lnTo>
                      <a:lnTo>
                        <a:pt x="1696" y="1591"/>
                      </a:lnTo>
                      <a:lnTo>
                        <a:pt x="1654" y="1675"/>
                      </a:lnTo>
                      <a:lnTo>
                        <a:pt x="1570" y="1696"/>
                      </a:lnTo>
                      <a:lnTo>
                        <a:pt x="1591" y="1779"/>
                      </a:lnTo>
                      <a:lnTo>
                        <a:pt x="1654" y="1863"/>
                      </a:lnTo>
                      <a:lnTo>
                        <a:pt x="1654" y="1989"/>
                      </a:lnTo>
                      <a:lnTo>
                        <a:pt x="1717" y="2072"/>
                      </a:lnTo>
                      <a:lnTo>
                        <a:pt x="1800" y="2072"/>
                      </a:lnTo>
                      <a:lnTo>
                        <a:pt x="1926" y="2093"/>
                      </a:lnTo>
                      <a:lnTo>
                        <a:pt x="1968" y="2156"/>
                      </a:lnTo>
                      <a:lnTo>
                        <a:pt x="1905" y="2198"/>
                      </a:lnTo>
                      <a:lnTo>
                        <a:pt x="1968" y="2261"/>
                      </a:lnTo>
                      <a:cubicBezTo>
                        <a:pt x="1926" y="2281"/>
                        <a:pt x="1926" y="2323"/>
                        <a:pt x="1926" y="2365"/>
                      </a:cubicBezTo>
                      <a:lnTo>
                        <a:pt x="1905" y="2386"/>
                      </a:lnTo>
                      <a:lnTo>
                        <a:pt x="1863" y="2386"/>
                      </a:lnTo>
                      <a:lnTo>
                        <a:pt x="1779" y="2407"/>
                      </a:lnTo>
                      <a:lnTo>
                        <a:pt x="1675" y="2261"/>
                      </a:lnTo>
                      <a:lnTo>
                        <a:pt x="1612" y="2281"/>
                      </a:lnTo>
                      <a:cubicBezTo>
                        <a:pt x="1591" y="2261"/>
                        <a:pt x="1570" y="2261"/>
                        <a:pt x="1549" y="2219"/>
                      </a:cubicBezTo>
                      <a:lnTo>
                        <a:pt x="1549" y="2198"/>
                      </a:lnTo>
                      <a:lnTo>
                        <a:pt x="1465" y="2114"/>
                      </a:lnTo>
                      <a:lnTo>
                        <a:pt x="1465" y="2177"/>
                      </a:lnTo>
                      <a:cubicBezTo>
                        <a:pt x="1465" y="2177"/>
                        <a:pt x="1445" y="2177"/>
                        <a:pt x="1445" y="2156"/>
                      </a:cubicBezTo>
                      <a:cubicBezTo>
                        <a:pt x="1403" y="2156"/>
                        <a:pt x="1403" y="2156"/>
                        <a:pt x="1382" y="2177"/>
                      </a:cubicBezTo>
                      <a:lnTo>
                        <a:pt x="1403" y="2093"/>
                      </a:lnTo>
                      <a:lnTo>
                        <a:pt x="1382" y="2009"/>
                      </a:lnTo>
                      <a:lnTo>
                        <a:pt x="1298" y="1863"/>
                      </a:lnTo>
                      <a:lnTo>
                        <a:pt x="1235" y="1863"/>
                      </a:lnTo>
                      <a:lnTo>
                        <a:pt x="1089" y="1779"/>
                      </a:lnTo>
                      <a:lnTo>
                        <a:pt x="1026" y="1612"/>
                      </a:lnTo>
                      <a:lnTo>
                        <a:pt x="1047" y="1654"/>
                      </a:lnTo>
                      <a:lnTo>
                        <a:pt x="1173" y="1591"/>
                      </a:lnTo>
                      <a:lnTo>
                        <a:pt x="1173" y="1445"/>
                      </a:lnTo>
                      <a:lnTo>
                        <a:pt x="1131" y="1340"/>
                      </a:lnTo>
                      <a:lnTo>
                        <a:pt x="1193" y="1256"/>
                      </a:lnTo>
                      <a:lnTo>
                        <a:pt x="1298" y="1235"/>
                      </a:lnTo>
                      <a:lnTo>
                        <a:pt x="1382" y="1298"/>
                      </a:lnTo>
                      <a:lnTo>
                        <a:pt x="1445" y="1277"/>
                      </a:lnTo>
                      <a:lnTo>
                        <a:pt x="1486" y="1298"/>
                      </a:lnTo>
                      <a:lnTo>
                        <a:pt x="1507" y="1256"/>
                      </a:lnTo>
                      <a:lnTo>
                        <a:pt x="1549" y="1152"/>
                      </a:lnTo>
                      <a:lnTo>
                        <a:pt x="1445" y="1047"/>
                      </a:lnTo>
                      <a:lnTo>
                        <a:pt x="1382" y="1110"/>
                      </a:lnTo>
                      <a:lnTo>
                        <a:pt x="1256" y="1110"/>
                      </a:lnTo>
                      <a:lnTo>
                        <a:pt x="1193" y="1026"/>
                      </a:lnTo>
                      <a:lnTo>
                        <a:pt x="1152" y="921"/>
                      </a:lnTo>
                      <a:lnTo>
                        <a:pt x="1089" y="921"/>
                      </a:lnTo>
                      <a:lnTo>
                        <a:pt x="1152" y="859"/>
                      </a:lnTo>
                      <a:lnTo>
                        <a:pt x="1152" y="754"/>
                      </a:lnTo>
                      <a:lnTo>
                        <a:pt x="1131" y="754"/>
                      </a:lnTo>
                      <a:cubicBezTo>
                        <a:pt x="1131" y="733"/>
                        <a:pt x="1152" y="712"/>
                        <a:pt x="1152" y="691"/>
                      </a:cubicBezTo>
                      <a:lnTo>
                        <a:pt x="1173" y="691"/>
                      </a:lnTo>
                      <a:lnTo>
                        <a:pt x="1277" y="503"/>
                      </a:lnTo>
                      <a:lnTo>
                        <a:pt x="1256" y="377"/>
                      </a:lnTo>
                      <a:lnTo>
                        <a:pt x="1277" y="315"/>
                      </a:lnTo>
                      <a:lnTo>
                        <a:pt x="1256" y="210"/>
                      </a:lnTo>
                      <a:lnTo>
                        <a:pt x="1340" y="64"/>
                      </a:lnTo>
                      <a:lnTo>
                        <a:pt x="1298" y="1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05" name="Google Shape;160;p17">
                  <a:extLst>
                    <a:ext uri="{FF2B5EF4-FFF2-40B4-BE49-F238E27FC236}">
                      <a16:creationId xmlns:a16="http://schemas.microsoft.com/office/drawing/2014/main" id="{CB601760-0046-79CD-3337-826DB1A01D1B}"/>
                    </a:ext>
                  </a:extLst>
                </p:cNvPr>
                <p:cNvSpPr/>
                <p:nvPr/>
              </p:nvSpPr>
              <p:spPr>
                <a:xfrm>
                  <a:off x="4518526" y="1718628"/>
                  <a:ext cx="328967" cy="36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3" h="13497" extrusionOk="0">
                      <a:moveTo>
                        <a:pt x="9792" y="1"/>
                      </a:moveTo>
                      <a:lnTo>
                        <a:pt x="9709" y="64"/>
                      </a:lnTo>
                      <a:lnTo>
                        <a:pt x="9709" y="126"/>
                      </a:lnTo>
                      <a:lnTo>
                        <a:pt x="9792" y="231"/>
                      </a:lnTo>
                      <a:lnTo>
                        <a:pt x="9730" y="273"/>
                      </a:lnTo>
                      <a:lnTo>
                        <a:pt x="9688" y="273"/>
                      </a:lnTo>
                      <a:lnTo>
                        <a:pt x="9604" y="168"/>
                      </a:lnTo>
                      <a:lnTo>
                        <a:pt x="9541" y="231"/>
                      </a:lnTo>
                      <a:lnTo>
                        <a:pt x="9520" y="336"/>
                      </a:lnTo>
                      <a:lnTo>
                        <a:pt x="9541" y="357"/>
                      </a:lnTo>
                      <a:lnTo>
                        <a:pt x="9625" y="357"/>
                      </a:lnTo>
                      <a:lnTo>
                        <a:pt x="9688" y="419"/>
                      </a:lnTo>
                      <a:lnTo>
                        <a:pt x="9646" y="440"/>
                      </a:lnTo>
                      <a:lnTo>
                        <a:pt x="9604" y="482"/>
                      </a:lnTo>
                      <a:lnTo>
                        <a:pt x="9604" y="566"/>
                      </a:lnTo>
                      <a:lnTo>
                        <a:pt x="9520" y="587"/>
                      </a:lnTo>
                      <a:lnTo>
                        <a:pt x="9520" y="670"/>
                      </a:lnTo>
                      <a:lnTo>
                        <a:pt x="9541" y="691"/>
                      </a:lnTo>
                      <a:lnTo>
                        <a:pt x="9479" y="754"/>
                      </a:lnTo>
                      <a:lnTo>
                        <a:pt x="9520" y="859"/>
                      </a:lnTo>
                      <a:lnTo>
                        <a:pt x="9479" y="901"/>
                      </a:lnTo>
                      <a:lnTo>
                        <a:pt x="9416" y="859"/>
                      </a:lnTo>
                      <a:lnTo>
                        <a:pt x="9332" y="901"/>
                      </a:lnTo>
                      <a:lnTo>
                        <a:pt x="9332" y="942"/>
                      </a:lnTo>
                      <a:lnTo>
                        <a:pt x="9269" y="984"/>
                      </a:lnTo>
                      <a:lnTo>
                        <a:pt x="9228" y="880"/>
                      </a:lnTo>
                      <a:lnTo>
                        <a:pt x="9332" y="670"/>
                      </a:lnTo>
                      <a:lnTo>
                        <a:pt x="9269" y="649"/>
                      </a:lnTo>
                      <a:lnTo>
                        <a:pt x="9269" y="587"/>
                      </a:lnTo>
                      <a:lnTo>
                        <a:pt x="9311" y="545"/>
                      </a:lnTo>
                      <a:lnTo>
                        <a:pt x="9311" y="357"/>
                      </a:lnTo>
                      <a:lnTo>
                        <a:pt x="9290" y="315"/>
                      </a:lnTo>
                      <a:lnTo>
                        <a:pt x="9228" y="315"/>
                      </a:lnTo>
                      <a:lnTo>
                        <a:pt x="9102" y="545"/>
                      </a:lnTo>
                      <a:lnTo>
                        <a:pt x="9081" y="670"/>
                      </a:lnTo>
                      <a:lnTo>
                        <a:pt x="8956" y="880"/>
                      </a:lnTo>
                      <a:lnTo>
                        <a:pt x="8893" y="1005"/>
                      </a:lnTo>
                      <a:lnTo>
                        <a:pt x="8956" y="1068"/>
                      </a:lnTo>
                      <a:lnTo>
                        <a:pt x="8914" y="1193"/>
                      </a:lnTo>
                      <a:lnTo>
                        <a:pt x="8767" y="1361"/>
                      </a:lnTo>
                      <a:lnTo>
                        <a:pt x="8704" y="1382"/>
                      </a:lnTo>
                      <a:lnTo>
                        <a:pt x="8704" y="1298"/>
                      </a:lnTo>
                      <a:lnTo>
                        <a:pt x="8663" y="1214"/>
                      </a:lnTo>
                      <a:lnTo>
                        <a:pt x="8767" y="1068"/>
                      </a:lnTo>
                      <a:lnTo>
                        <a:pt x="8746" y="963"/>
                      </a:lnTo>
                      <a:lnTo>
                        <a:pt x="8788" y="880"/>
                      </a:lnTo>
                      <a:lnTo>
                        <a:pt x="8746" y="775"/>
                      </a:lnTo>
                      <a:lnTo>
                        <a:pt x="8893" y="587"/>
                      </a:lnTo>
                      <a:lnTo>
                        <a:pt x="8914" y="482"/>
                      </a:lnTo>
                      <a:lnTo>
                        <a:pt x="8956" y="461"/>
                      </a:lnTo>
                      <a:lnTo>
                        <a:pt x="8956" y="419"/>
                      </a:lnTo>
                      <a:lnTo>
                        <a:pt x="8851" y="419"/>
                      </a:lnTo>
                      <a:lnTo>
                        <a:pt x="8767" y="315"/>
                      </a:lnTo>
                      <a:lnTo>
                        <a:pt x="8704" y="336"/>
                      </a:lnTo>
                      <a:lnTo>
                        <a:pt x="8746" y="440"/>
                      </a:lnTo>
                      <a:lnTo>
                        <a:pt x="8663" y="482"/>
                      </a:lnTo>
                      <a:lnTo>
                        <a:pt x="8663" y="419"/>
                      </a:lnTo>
                      <a:lnTo>
                        <a:pt x="8579" y="336"/>
                      </a:lnTo>
                      <a:lnTo>
                        <a:pt x="8495" y="315"/>
                      </a:lnTo>
                      <a:lnTo>
                        <a:pt x="8432" y="336"/>
                      </a:lnTo>
                      <a:lnTo>
                        <a:pt x="8453" y="482"/>
                      </a:lnTo>
                      <a:lnTo>
                        <a:pt x="8391" y="545"/>
                      </a:lnTo>
                      <a:lnTo>
                        <a:pt x="8349" y="482"/>
                      </a:lnTo>
                      <a:lnTo>
                        <a:pt x="8286" y="461"/>
                      </a:lnTo>
                      <a:lnTo>
                        <a:pt x="8244" y="482"/>
                      </a:lnTo>
                      <a:lnTo>
                        <a:pt x="8265" y="545"/>
                      </a:lnTo>
                      <a:lnTo>
                        <a:pt x="8391" y="608"/>
                      </a:lnTo>
                      <a:lnTo>
                        <a:pt x="8432" y="733"/>
                      </a:lnTo>
                      <a:lnTo>
                        <a:pt x="8391" y="775"/>
                      </a:lnTo>
                      <a:lnTo>
                        <a:pt x="8349" y="691"/>
                      </a:lnTo>
                      <a:lnTo>
                        <a:pt x="8265" y="775"/>
                      </a:lnTo>
                      <a:lnTo>
                        <a:pt x="8265" y="838"/>
                      </a:lnTo>
                      <a:lnTo>
                        <a:pt x="8286" y="880"/>
                      </a:lnTo>
                      <a:lnTo>
                        <a:pt x="8265" y="901"/>
                      </a:lnTo>
                      <a:lnTo>
                        <a:pt x="8160" y="859"/>
                      </a:lnTo>
                      <a:lnTo>
                        <a:pt x="8119" y="859"/>
                      </a:lnTo>
                      <a:lnTo>
                        <a:pt x="8035" y="963"/>
                      </a:lnTo>
                      <a:lnTo>
                        <a:pt x="7951" y="1005"/>
                      </a:lnTo>
                      <a:lnTo>
                        <a:pt x="7951" y="1047"/>
                      </a:lnTo>
                      <a:lnTo>
                        <a:pt x="8014" y="1068"/>
                      </a:lnTo>
                      <a:lnTo>
                        <a:pt x="7909" y="1131"/>
                      </a:lnTo>
                      <a:lnTo>
                        <a:pt x="7868" y="1214"/>
                      </a:lnTo>
                      <a:lnTo>
                        <a:pt x="7972" y="1319"/>
                      </a:lnTo>
                      <a:lnTo>
                        <a:pt x="7909" y="1382"/>
                      </a:lnTo>
                      <a:lnTo>
                        <a:pt x="7972" y="1424"/>
                      </a:lnTo>
                      <a:lnTo>
                        <a:pt x="8035" y="1466"/>
                      </a:lnTo>
                      <a:lnTo>
                        <a:pt x="7972" y="1507"/>
                      </a:lnTo>
                      <a:lnTo>
                        <a:pt x="7847" y="1507"/>
                      </a:lnTo>
                      <a:lnTo>
                        <a:pt x="7805" y="1361"/>
                      </a:lnTo>
                      <a:lnTo>
                        <a:pt x="7742" y="1319"/>
                      </a:lnTo>
                      <a:lnTo>
                        <a:pt x="7805" y="1277"/>
                      </a:lnTo>
                      <a:lnTo>
                        <a:pt x="7721" y="1214"/>
                      </a:lnTo>
                      <a:lnTo>
                        <a:pt x="7491" y="1214"/>
                      </a:lnTo>
                      <a:lnTo>
                        <a:pt x="7303" y="1089"/>
                      </a:lnTo>
                      <a:lnTo>
                        <a:pt x="7240" y="1089"/>
                      </a:lnTo>
                      <a:lnTo>
                        <a:pt x="7198" y="1131"/>
                      </a:lnTo>
                      <a:lnTo>
                        <a:pt x="7177" y="1068"/>
                      </a:lnTo>
                      <a:lnTo>
                        <a:pt x="7072" y="1173"/>
                      </a:lnTo>
                      <a:lnTo>
                        <a:pt x="6968" y="1173"/>
                      </a:lnTo>
                      <a:lnTo>
                        <a:pt x="6968" y="1214"/>
                      </a:lnTo>
                      <a:lnTo>
                        <a:pt x="7093" y="1382"/>
                      </a:lnTo>
                      <a:lnTo>
                        <a:pt x="7177" y="1382"/>
                      </a:lnTo>
                      <a:lnTo>
                        <a:pt x="7219" y="1424"/>
                      </a:lnTo>
                      <a:lnTo>
                        <a:pt x="7344" y="1424"/>
                      </a:lnTo>
                      <a:lnTo>
                        <a:pt x="7303" y="1528"/>
                      </a:lnTo>
                      <a:lnTo>
                        <a:pt x="7303" y="1633"/>
                      </a:lnTo>
                      <a:lnTo>
                        <a:pt x="7407" y="1779"/>
                      </a:lnTo>
                      <a:lnTo>
                        <a:pt x="7386" y="1842"/>
                      </a:lnTo>
                      <a:lnTo>
                        <a:pt x="7303" y="1800"/>
                      </a:lnTo>
                      <a:lnTo>
                        <a:pt x="7219" y="1654"/>
                      </a:lnTo>
                      <a:lnTo>
                        <a:pt x="7114" y="1612"/>
                      </a:lnTo>
                      <a:lnTo>
                        <a:pt x="7072" y="1528"/>
                      </a:lnTo>
                      <a:lnTo>
                        <a:pt x="7031" y="1633"/>
                      </a:lnTo>
                      <a:lnTo>
                        <a:pt x="6968" y="1717"/>
                      </a:lnTo>
                      <a:lnTo>
                        <a:pt x="6926" y="1591"/>
                      </a:lnTo>
                      <a:lnTo>
                        <a:pt x="6863" y="1633"/>
                      </a:lnTo>
                      <a:lnTo>
                        <a:pt x="6863" y="1717"/>
                      </a:lnTo>
                      <a:lnTo>
                        <a:pt x="6759" y="1800"/>
                      </a:lnTo>
                      <a:lnTo>
                        <a:pt x="6759" y="1884"/>
                      </a:lnTo>
                      <a:lnTo>
                        <a:pt x="6884" y="1947"/>
                      </a:lnTo>
                      <a:lnTo>
                        <a:pt x="6926" y="2051"/>
                      </a:lnTo>
                      <a:lnTo>
                        <a:pt x="6821" y="2030"/>
                      </a:lnTo>
                      <a:lnTo>
                        <a:pt x="6779" y="1989"/>
                      </a:lnTo>
                      <a:lnTo>
                        <a:pt x="6696" y="2114"/>
                      </a:lnTo>
                      <a:lnTo>
                        <a:pt x="6675" y="2177"/>
                      </a:lnTo>
                      <a:lnTo>
                        <a:pt x="6549" y="2302"/>
                      </a:lnTo>
                      <a:lnTo>
                        <a:pt x="6549" y="2219"/>
                      </a:lnTo>
                      <a:lnTo>
                        <a:pt x="6654" y="2156"/>
                      </a:lnTo>
                      <a:lnTo>
                        <a:pt x="6591" y="2093"/>
                      </a:lnTo>
                      <a:lnTo>
                        <a:pt x="6696" y="1926"/>
                      </a:lnTo>
                      <a:lnTo>
                        <a:pt x="6612" y="1612"/>
                      </a:lnTo>
                      <a:lnTo>
                        <a:pt x="6549" y="1654"/>
                      </a:lnTo>
                      <a:lnTo>
                        <a:pt x="6403" y="1842"/>
                      </a:lnTo>
                      <a:lnTo>
                        <a:pt x="6403" y="2010"/>
                      </a:lnTo>
                      <a:lnTo>
                        <a:pt x="6445" y="2051"/>
                      </a:lnTo>
                      <a:lnTo>
                        <a:pt x="6340" y="2156"/>
                      </a:lnTo>
                      <a:lnTo>
                        <a:pt x="6340" y="2051"/>
                      </a:lnTo>
                      <a:lnTo>
                        <a:pt x="6382" y="1947"/>
                      </a:lnTo>
                      <a:lnTo>
                        <a:pt x="6340" y="1800"/>
                      </a:lnTo>
                      <a:lnTo>
                        <a:pt x="6277" y="1779"/>
                      </a:lnTo>
                      <a:lnTo>
                        <a:pt x="6173" y="1842"/>
                      </a:lnTo>
                      <a:lnTo>
                        <a:pt x="6089" y="1989"/>
                      </a:lnTo>
                      <a:lnTo>
                        <a:pt x="6152" y="2114"/>
                      </a:lnTo>
                      <a:lnTo>
                        <a:pt x="6152" y="2177"/>
                      </a:lnTo>
                      <a:lnTo>
                        <a:pt x="6298" y="2323"/>
                      </a:lnTo>
                      <a:lnTo>
                        <a:pt x="6340" y="2407"/>
                      </a:lnTo>
                      <a:lnTo>
                        <a:pt x="6277" y="2512"/>
                      </a:lnTo>
                      <a:lnTo>
                        <a:pt x="6235" y="2344"/>
                      </a:lnTo>
                      <a:lnTo>
                        <a:pt x="6131" y="2302"/>
                      </a:lnTo>
                      <a:lnTo>
                        <a:pt x="6047" y="2114"/>
                      </a:lnTo>
                      <a:lnTo>
                        <a:pt x="5984" y="2093"/>
                      </a:lnTo>
                      <a:lnTo>
                        <a:pt x="5859" y="2135"/>
                      </a:lnTo>
                      <a:lnTo>
                        <a:pt x="5838" y="2219"/>
                      </a:lnTo>
                      <a:lnTo>
                        <a:pt x="5984" y="2323"/>
                      </a:lnTo>
                      <a:lnTo>
                        <a:pt x="6047" y="2323"/>
                      </a:lnTo>
                      <a:lnTo>
                        <a:pt x="6089" y="2365"/>
                      </a:lnTo>
                      <a:lnTo>
                        <a:pt x="5984" y="2344"/>
                      </a:lnTo>
                      <a:lnTo>
                        <a:pt x="5880" y="2407"/>
                      </a:lnTo>
                      <a:lnTo>
                        <a:pt x="5963" y="2512"/>
                      </a:lnTo>
                      <a:lnTo>
                        <a:pt x="5838" y="2428"/>
                      </a:lnTo>
                      <a:lnTo>
                        <a:pt x="5838" y="2302"/>
                      </a:lnTo>
                      <a:lnTo>
                        <a:pt x="5775" y="2261"/>
                      </a:lnTo>
                      <a:lnTo>
                        <a:pt x="5754" y="2156"/>
                      </a:lnTo>
                      <a:lnTo>
                        <a:pt x="5712" y="2219"/>
                      </a:lnTo>
                      <a:lnTo>
                        <a:pt x="5671" y="2365"/>
                      </a:lnTo>
                      <a:lnTo>
                        <a:pt x="5733" y="2428"/>
                      </a:lnTo>
                      <a:lnTo>
                        <a:pt x="5712" y="2554"/>
                      </a:lnTo>
                      <a:lnTo>
                        <a:pt x="5629" y="2512"/>
                      </a:lnTo>
                      <a:lnTo>
                        <a:pt x="5545" y="2533"/>
                      </a:lnTo>
                      <a:lnTo>
                        <a:pt x="5419" y="2658"/>
                      </a:lnTo>
                      <a:lnTo>
                        <a:pt x="5440" y="2679"/>
                      </a:lnTo>
                      <a:lnTo>
                        <a:pt x="5524" y="2658"/>
                      </a:lnTo>
                      <a:lnTo>
                        <a:pt x="5608" y="2763"/>
                      </a:lnTo>
                      <a:lnTo>
                        <a:pt x="5503" y="2763"/>
                      </a:lnTo>
                      <a:lnTo>
                        <a:pt x="5440" y="2826"/>
                      </a:lnTo>
                      <a:lnTo>
                        <a:pt x="5503" y="2846"/>
                      </a:lnTo>
                      <a:lnTo>
                        <a:pt x="5461" y="2888"/>
                      </a:lnTo>
                      <a:lnTo>
                        <a:pt x="5357" y="2930"/>
                      </a:lnTo>
                      <a:lnTo>
                        <a:pt x="5357" y="2972"/>
                      </a:lnTo>
                      <a:lnTo>
                        <a:pt x="5399" y="2993"/>
                      </a:lnTo>
                      <a:lnTo>
                        <a:pt x="5336" y="2993"/>
                      </a:lnTo>
                      <a:lnTo>
                        <a:pt x="5294" y="2951"/>
                      </a:lnTo>
                      <a:lnTo>
                        <a:pt x="5210" y="2972"/>
                      </a:lnTo>
                      <a:lnTo>
                        <a:pt x="5127" y="3077"/>
                      </a:lnTo>
                      <a:lnTo>
                        <a:pt x="5147" y="3139"/>
                      </a:lnTo>
                      <a:lnTo>
                        <a:pt x="5127" y="3160"/>
                      </a:lnTo>
                      <a:lnTo>
                        <a:pt x="5022" y="3160"/>
                      </a:lnTo>
                      <a:lnTo>
                        <a:pt x="4938" y="3265"/>
                      </a:lnTo>
                      <a:lnTo>
                        <a:pt x="5043" y="3307"/>
                      </a:lnTo>
                      <a:lnTo>
                        <a:pt x="5315" y="3223"/>
                      </a:lnTo>
                      <a:lnTo>
                        <a:pt x="5357" y="3265"/>
                      </a:lnTo>
                      <a:lnTo>
                        <a:pt x="5461" y="3202"/>
                      </a:lnTo>
                      <a:lnTo>
                        <a:pt x="5524" y="3202"/>
                      </a:lnTo>
                      <a:lnTo>
                        <a:pt x="5524" y="3286"/>
                      </a:lnTo>
                      <a:lnTo>
                        <a:pt x="5461" y="3370"/>
                      </a:lnTo>
                      <a:lnTo>
                        <a:pt x="5440" y="3516"/>
                      </a:lnTo>
                      <a:lnTo>
                        <a:pt x="5419" y="3558"/>
                      </a:lnTo>
                      <a:lnTo>
                        <a:pt x="5357" y="3495"/>
                      </a:lnTo>
                      <a:lnTo>
                        <a:pt x="5336" y="3411"/>
                      </a:lnTo>
                      <a:lnTo>
                        <a:pt x="5252" y="3453"/>
                      </a:lnTo>
                      <a:lnTo>
                        <a:pt x="5210" y="3390"/>
                      </a:lnTo>
                      <a:lnTo>
                        <a:pt x="5106" y="3390"/>
                      </a:lnTo>
                      <a:lnTo>
                        <a:pt x="5127" y="3453"/>
                      </a:lnTo>
                      <a:lnTo>
                        <a:pt x="5106" y="3495"/>
                      </a:lnTo>
                      <a:lnTo>
                        <a:pt x="5022" y="3453"/>
                      </a:lnTo>
                      <a:lnTo>
                        <a:pt x="4938" y="3474"/>
                      </a:lnTo>
                      <a:lnTo>
                        <a:pt x="5043" y="3516"/>
                      </a:lnTo>
                      <a:lnTo>
                        <a:pt x="5085" y="3600"/>
                      </a:lnTo>
                      <a:lnTo>
                        <a:pt x="5022" y="3621"/>
                      </a:lnTo>
                      <a:lnTo>
                        <a:pt x="5001" y="3683"/>
                      </a:lnTo>
                      <a:lnTo>
                        <a:pt x="5001" y="3746"/>
                      </a:lnTo>
                      <a:lnTo>
                        <a:pt x="4980" y="3809"/>
                      </a:lnTo>
                      <a:lnTo>
                        <a:pt x="4938" y="3725"/>
                      </a:lnTo>
                      <a:lnTo>
                        <a:pt x="4938" y="3621"/>
                      </a:lnTo>
                      <a:lnTo>
                        <a:pt x="4875" y="3558"/>
                      </a:lnTo>
                      <a:lnTo>
                        <a:pt x="4792" y="3621"/>
                      </a:lnTo>
                      <a:lnTo>
                        <a:pt x="4708" y="3662"/>
                      </a:lnTo>
                      <a:lnTo>
                        <a:pt x="4666" y="3579"/>
                      </a:lnTo>
                      <a:lnTo>
                        <a:pt x="4687" y="3516"/>
                      </a:lnTo>
                      <a:lnTo>
                        <a:pt x="4624" y="3516"/>
                      </a:lnTo>
                      <a:lnTo>
                        <a:pt x="4520" y="3621"/>
                      </a:lnTo>
                      <a:lnTo>
                        <a:pt x="4603" y="3704"/>
                      </a:lnTo>
                      <a:lnTo>
                        <a:pt x="4729" y="3704"/>
                      </a:lnTo>
                      <a:lnTo>
                        <a:pt x="4834" y="3746"/>
                      </a:lnTo>
                      <a:lnTo>
                        <a:pt x="4792" y="3830"/>
                      </a:lnTo>
                      <a:lnTo>
                        <a:pt x="4583" y="3893"/>
                      </a:lnTo>
                      <a:lnTo>
                        <a:pt x="4520" y="3830"/>
                      </a:lnTo>
                      <a:lnTo>
                        <a:pt x="4457" y="3830"/>
                      </a:lnTo>
                      <a:lnTo>
                        <a:pt x="4394" y="3934"/>
                      </a:lnTo>
                      <a:lnTo>
                        <a:pt x="4478" y="4018"/>
                      </a:lnTo>
                      <a:lnTo>
                        <a:pt x="4394" y="4102"/>
                      </a:lnTo>
                      <a:lnTo>
                        <a:pt x="4478" y="4102"/>
                      </a:lnTo>
                      <a:lnTo>
                        <a:pt x="4583" y="3976"/>
                      </a:lnTo>
                      <a:lnTo>
                        <a:pt x="4687" y="3976"/>
                      </a:lnTo>
                      <a:lnTo>
                        <a:pt x="4729" y="4039"/>
                      </a:lnTo>
                      <a:lnTo>
                        <a:pt x="4583" y="4081"/>
                      </a:lnTo>
                      <a:lnTo>
                        <a:pt x="4562" y="4186"/>
                      </a:lnTo>
                      <a:lnTo>
                        <a:pt x="4603" y="4248"/>
                      </a:lnTo>
                      <a:lnTo>
                        <a:pt x="4729" y="4332"/>
                      </a:lnTo>
                      <a:lnTo>
                        <a:pt x="4729" y="4416"/>
                      </a:lnTo>
                      <a:lnTo>
                        <a:pt x="4666" y="4353"/>
                      </a:lnTo>
                      <a:lnTo>
                        <a:pt x="4583" y="4353"/>
                      </a:lnTo>
                      <a:lnTo>
                        <a:pt x="4499" y="4248"/>
                      </a:lnTo>
                      <a:lnTo>
                        <a:pt x="4457" y="4248"/>
                      </a:lnTo>
                      <a:lnTo>
                        <a:pt x="4373" y="4332"/>
                      </a:lnTo>
                      <a:lnTo>
                        <a:pt x="4457" y="4395"/>
                      </a:lnTo>
                      <a:lnTo>
                        <a:pt x="4352" y="4416"/>
                      </a:lnTo>
                      <a:lnTo>
                        <a:pt x="4248" y="4499"/>
                      </a:lnTo>
                      <a:lnTo>
                        <a:pt x="4248" y="4541"/>
                      </a:lnTo>
                      <a:lnTo>
                        <a:pt x="4352" y="4604"/>
                      </a:lnTo>
                      <a:lnTo>
                        <a:pt x="4457" y="4541"/>
                      </a:lnTo>
                      <a:lnTo>
                        <a:pt x="4499" y="4604"/>
                      </a:lnTo>
                      <a:lnTo>
                        <a:pt x="4603" y="4562"/>
                      </a:lnTo>
                      <a:lnTo>
                        <a:pt x="4624" y="4646"/>
                      </a:lnTo>
                      <a:lnTo>
                        <a:pt x="4708" y="4709"/>
                      </a:lnTo>
                      <a:lnTo>
                        <a:pt x="4708" y="4751"/>
                      </a:lnTo>
                      <a:lnTo>
                        <a:pt x="4562" y="4667"/>
                      </a:lnTo>
                      <a:lnTo>
                        <a:pt x="4415" y="4667"/>
                      </a:lnTo>
                      <a:lnTo>
                        <a:pt x="4373" y="4709"/>
                      </a:lnTo>
                      <a:lnTo>
                        <a:pt x="4206" y="4730"/>
                      </a:lnTo>
                      <a:lnTo>
                        <a:pt x="4206" y="4792"/>
                      </a:lnTo>
                      <a:lnTo>
                        <a:pt x="4143" y="4855"/>
                      </a:lnTo>
                      <a:lnTo>
                        <a:pt x="4080" y="4834"/>
                      </a:lnTo>
                      <a:lnTo>
                        <a:pt x="3955" y="4918"/>
                      </a:lnTo>
                      <a:lnTo>
                        <a:pt x="3871" y="4918"/>
                      </a:lnTo>
                      <a:lnTo>
                        <a:pt x="3850" y="4960"/>
                      </a:lnTo>
                      <a:lnTo>
                        <a:pt x="3955" y="4981"/>
                      </a:lnTo>
                      <a:lnTo>
                        <a:pt x="3997" y="5064"/>
                      </a:lnTo>
                      <a:lnTo>
                        <a:pt x="3934" y="5127"/>
                      </a:lnTo>
                      <a:lnTo>
                        <a:pt x="3871" y="5085"/>
                      </a:lnTo>
                      <a:lnTo>
                        <a:pt x="3850" y="5127"/>
                      </a:lnTo>
                      <a:lnTo>
                        <a:pt x="3934" y="5169"/>
                      </a:lnTo>
                      <a:lnTo>
                        <a:pt x="3892" y="5232"/>
                      </a:lnTo>
                      <a:lnTo>
                        <a:pt x="3787" y="5190"/>
                      </a:lnTo>
                      <a:lnTo>
                        <a:pt x="3766" y="5169"/>
                      </a:lnTo>
                      <a:lnTo>
                        <a:pt x="3746" y="5190"/>
                      </a:lnTo>
                      <a:lnTo>
                        <a:pt x="3829" y="5274"/>
                      </a:lnTo>
                      <a:lnTo>
                        <a:pt x="3766" y="5295"/>
                      </a:lnTo>
                      <a:lnTo>
                        <a:pt x="3787" y="5378"/>
                      </a:lnTo>
                      <a:lnTo>
                        <a:pt x="3850" y="5378"/>
                      </a:lnTo>
                      <a:lnTo>
                        <a:pt x="3787" y="5399"/>
                      </a:lnTo>
                      <a:lnTo>
                        <a:pt x="3725" y="5441"/>
                      </a:lnTo>
                      <a:lnTo>
                        <a:pt x="3662" y="5378"/>
                      </a:lnTo>
                      <a:lnTo>
                        <a:pt x="3662" y="5462"/>
                      </a:lnTo>
                      <a:lnTo>
                        <a:pt x="3641" y="5504"/>
                      </a:lnTo>
                      <a:lnTo>
                        <a:pt x="3683" y="5546"/>
                      </a:lnTo>
                      <a:lnTo>
                        <a:pt x="3850" y="5587"/>
                      </a:lnTo>
                      <a:lnTo>
                        <a:pt x="3871" y="5671"/>
                      </a:lnTo>
                      <a:lnTo>
                        <a:pt x="3934" y="5671"/>
                      </a:lnTo>
                      <a:lnTo>
                        <a:pt x="4039" y="5650"/>
                      </a:lnTo>
                      <a:lnTo>
                        <a:pt x="3955" y="5692"/>
                      </a:lnTo>
                      <a:lnTo>
                        <a:pt x="3955" y="5755"/>
                      </a:lnTo>
                      <a:lnTo>
                        <a:pt x="3850" y="5755"/>
                      </a:lnTo>
                      <a:lnTo>
                        <a:pt x="3829" y="5713"/>
                      </a:lnTo>
                      <a:lnTo>
                        <a:pt x="3662" y="5713"/>
                      </a:lnTo>
                      <a:lnTo>
                        <a:pt x="3557" y="5818"/>
                      </a:lnTo>
                      <a:lnTo>
                        <a:pt x="3578" y="5839"/>
                      </a:lnTo>
                      <a:lnTo>
                        <a:pt x="3683" y="5839"/>
                      </a:lnTo>
                      <a:lnTo>
                        <a:pt x="3725" y="5922"/>
                      </a:lnTo>
                      <a:lnTo>
                        <a:pt x="3766" y="5985"/>
                      </a:lnTo>
                      <a:lnTo>
                        <a:pt x="3766" y="6069"/>
                      </a:lnTo>
                      <a:lnTo>
                        <a:pt x="3683" y="6006"/>
                      </a:lnTo>
                      <a:lnTo>
                        <a:pt x="3641" y="6006"/>
                      </a:lnTo>
                      <a:lnTo>
                        <a:pt x="3578" y="6069"/>
                      </a:lnTo>
                      <a:lnTo>
                        <a:pt x="3578" y="6131"/>
                      </a:lnTo>
                      <a:lnTo>
                        <a:pt x="3557" y="6173"/>
                      </a:lnTo>
                      <a:lnTo>
                        <a:pt x="3620" y="6215"/>
                      </a:lnTo>
                      <a:lnTo>
                        <a:pt x="3641" y="6299"/>
                      </a:lnTo>
                      <a:lnTo>
                        <a:pt x="3578" y="6299"/>
                      </a:lnTo>
                      <a:lnTo>
                        <a:pt x="3515" y="6236"/>
                      </a:lnTo>
                      <a:lnTo>
                        <a:pt x="3474" y="6278"/>
                      </a:lnTo>
                      <a:lnTo>
                        <a:pt x="3474" y="6341"/>
                      </a:lnTo>
                      <a:lnTo>
                        <a:pt x="3578" y="6362"/>
                      </a:lnTo>
                      <a:lnTo>
                        <a:pt x="3578" y="6424"/>
                      </a:lnTo>
                      <a:lnTo>
                        <a:pt x="3578" y="6508"/>
                      </a:lnTo>
                      <a:lnTo>
                        <a:pt x="3453" y="6403"/>
                      </a:lnTo>
                      <a:lnTo>
                        <a:pt x="3411" y="6445"/>
                      </a:lnTo>
                      <a:lnTo>
                        <a:pt x="3411" y="6529"/>
                      </a:lnTo>
                      <a:lnTo>
                        <a:pt x="3432" y="6529"/>
                      </a:lnTo>
                      <a:lnTo>
                        <a:pt x="3432" y="6634"/>
                      </a:lnTo>
                      <a:lnTo>
                        <a:pt x="3474" y="6738"/>
                      </a:lnTo>
                      <a:lnTo>
                        <a:pt x="3536" y="6738"/>
                      </a:lnTo>
                      <a:lnTo>
                        <a:pt x="3578" y="6634"/>
                      </a:lnTo>
                      <a:lnTo>
                        <a:pt x="3641" y="6634"/>
                      </a:lnTo>
                      <a:lnTo>
                        <a:pt x="3578" y="6759"/>
                      </a:lnTo>
                      <a:lnTo>
                        <a:pt x="3536" y="6801"/>
                      </a:lnTo>
                      <a:lnTo>
                        <a:pt x="3432" y="6885"/>
                      </a:lnTo>
                      <a:lnTo>
                        <a:pt x="3348" y="6885"/>
                      </a:lnTo>
                      <a:lnTo>
                        <a:pt x="3264" y="6927"/>
                      </a:lnTo>
                      <a:lnTo>
                        <a:pt x="3264" y="6968"/>
                      </a:lnTo>
                      <a:lnTo>
                        <a:pt x="3202" y="7031"/>
                      </a:lnTo>
                      <a:lnTo>
                        <a:pt x="3118" y="7073"/>
                      </a:lnTo>
                      <a:lnTo>
                        <a:pt x="3202" y="7136"/>
                      </a:lnTo>
                      <a:lnTo>
                        <a:pt x="3160" y="7157"/>
                      </a:lnTo>
                      <a:lnTo>
                        <a:pt x="3013" y="7178"/>
                      </a:lnTo>
                      <a:lnTo>
                        <a:pt x="2950" y="7261"/>
                      </a:lnTo>
                      <a:lnTo>
                        <a:pt x="2950" y="7324"/>
                      </a:lnTo>
                      <a:lnTo>
                        <a:pt x="3055" y="7345"/>
                      </a:lnTo>
                      <a:lnTo>
                        <a:pt x="2992" y="7387"/>
                      </a:lnTo>
                      <a:lnTo>
                        <a:pt x="2930" y="7492"/>
                      </a:lnTo>
                      <a:lnTo>
                        <a:pt x="2846" y="7492"/>
                      </a:lnTo>
                      <a:lnTo>
                        <a:pt x="2825" y="7408"/>
                      </a:lnTo>
                      <a:lnTo>
                        <a:pt x="2783" y="7366"/>
                      </a:lnTo>
                      <a:lnTo>
                        <a:pt x="2741" y="7408"/>
                      </a:lnTo>
                      <a:lnTo>
                        <a:pt x="2678" y="7408"/>
                      </a:lnTo>
                      <a:lnTo>
                        <a:pt x="2699" y="7492"/>
                      </a:lnTo>
                      <a:lnTo>
                        <a:pt x="2637" y="7554"/>
                      </a:lnTo>
                      <a:lnTo>
                        <a:pt x="2637" y="7596"/>
                      </a:lnTo>
                      <a:lnTo>
                        <a:pt x="2678" y="7659"/>
                      </a:lnTo>
                      <a:lnTo>
                        <a:pt x="2532" y="7659"/>
                      </a:lnTo>
                      <a:lnTo>
                        <a:pt x="2490" y="7680"/>
                      </a:lnTo>
                      <a:lnTo>
                        <a:pt x="2490" y="7805"/>
                      </a:lnTo>
                      <a:lnTo>
                        <a:pt x="2386" y="7868"/>
                      </a:lnTo>
                      <a:lnTo>
                        <a:pt x="2406" y="7910"/>
                      </a:lnTo>
                      <a:lnTo>
                        <a:pt x="2386" y="8015"/>
                      </a:lnTo>
                      <a:lnTo>
                        <a:pt x="2302" y="8098"/>
                      </a:lnTo>
                      <a:lnTo>
                        <a:pt x="2197" y="8182"/>
                      </a:lnTo>
                      <a:lnTo>
                        <a:pt x="2218" y="8224"/>
                      </a:lnTo>
                      <a:lnTo>
                        <a:pt x="2365" y="8161"/>
                      </a:lnTo>
                      <a:lnTo>
                        <a:pt x="2406" y="8161"/>
                      </a:lnTo>
                      <a:lnTo>
                        <a:pt x="2406" y="8224"/>
                      </a:lnTo>
                      <a:lnTo>
                        <a:pt x="2323" y="8266"/>
                      </a:lnTo>
                      <a:lnTo>
                        <a:pt x="2323" y="8370"/>
                      </a:lnTo>
                      <a:lnTo>
                        <a:pt x="2386" y="8454"/>
                      </a:lnTo>
                      <a:lnTo>
                        <a:pt x="2511" y="8391"/>
                      </a:lnTo>
                      <a:lnTo>
                        <a:pt x="2637" y="8370"/>
                      </a:lnTo>
                      <a:lnTo>
                        <a:pt x="2804" y="8203"/>
                      </a:lnTo>
                      <a:lnTo>
                        <a:pt x="2804" y="8119"/>
                      </a:lnTo>
                      <a:lnTo>
                        <a:pt x="2720" y="8161"/>
                      </a:lnTo>
                      <a:lnTo>
                        <a:pt x="2804" y="8056"/>
                      </a:lnTo>
                      <a:lnTo>
                        <a:pt x="2825" y="7910"/>
                      </a:lnTo>
                      <a:lnTo>
                        <a:pt x="2846" y="7910"/>
                      </a:lnTo>
                      <a:lnTo>
                        <a:pt x="2909" y="7868"/>
                      </a:lnTo>
                      <a:lnTo>
                        <a:pt x="3013" y="7889"/>
                      </a:lnTo>
                      <a:lnTo>
                        <a:pt x="3055" y="7889"/>
                      </a:lnTo>
                      <a:lnTo>
                        <a:pt x="2909" y="7994"/>
                      </a:lnTo>
                      <a:lnTo>
                        <a:pt x="2909" y="8056"/>
                      </a:lnTo>
                      <a:lnTo>
                        <a:pt x="3055" y="8098"/>
                      </a:lnTo>
                      <a:lnTo>
                        <a:pt x="3013" y="8182"/>
                      </a:lnTo>
                      <a:lnTo>
                        <a:pt x="2930" y="8182"/>
                      </a:lnTo>
                      <a:lnTo>
                        <a:pt x="2783" y="8370"/>
                      </a:lnTo>
                      <a:lnTo>
                        <a:pt x="2888" y="8412"/>
                      </a:lnTo>
                      <a:lnTo>
                        <a:pt x="2804" y="8496"/>
                      </a:lnTo>
                      <a:lnTo>
                        <a:pt x="2825" y="8600"/>
                      </a:lnTo>
                      <a:lnTo>
                        <a:pt x="2720" y="8580"/>
                      </a:lnTo>
                      <a:lnTo>
                        <a:pt x="2637" y="8496"/>
                      </a:lnTo>
                      <a:lnTo>
                        <a:pt x="2511" y="8496"/>
                      </a:lnTo>
                      <a:lnTo>
                        <a:pt x="2427" y="8538"/>
                      </a:lnTo>
                      <a:lnTo>
                        <a:pt x="2427" y="8642"/>
                      </a:lnTo>
                      <a:lnTo>
                        <a:pt x="2365" y="8705"/>
                      </a:lnTo>
                      <a:lnTo>
                        <a:pt x="2260" y="8747"/>
                      </a:lnTo>
                      <a:lnTo>
                        <a:pt x="2260" y="8747"/>
                      </a:lnTo>
                      <a:lnTo>
                        <a:pt x="2323" y="8684"/>
                      </a:lnTo>
                      <a:lnTo>
                        <a:pt x="2386" y="8642"/>
                      </a:lnTo>
                      <a:lnTo>
                        <a:pt x="2302" y="8538"/>
                      </a:lnTo>
                      <a:lnTo>
                        <a:pt x="2302" y="8433"/>
                      </a:lnTo>
                      <a:lnTo>
                        <a:pt x="2218" y="8328"/>
                      </a:lnTo>
                      <a:lnTo>
                        <a:pt x="2155" y="8328"/>
                      </a:lnTo>
                      <a:lnTo>
                        <a:pt x="2093" y="8412"/>
                      </a:lnTo>
                      <a:lnTo>
                        <a:pt x="1988" y="8412"/>
                      </a:lnTo>
                      <a:lnTo>
                        <a:pt x="1988" y="8454"/>
                      </a:lnTo>
                      <a:lnTo>
                        <a:pt x="2155" y="8454"/>
                      </a:lnTo>
                      <a:lnTo>
                        <a:pt x="1988" y="8600"/>
                      </a:lnTo>
                      <a:lnTo>
                        <a:pt x="1883" y="8580"/>
                      </a:lnTo>
                      <a:lnTo>
                        <a:pt x="1800" y="8580"/>
                      </a:lnTo>
                      <a:lnTo>
                        <a:pt x="1695" y="8684"/>
                      </a:lnTo>
                      <a:lnTo>
                        <a:pt x="1758" y="8705"/>
                      </a:lnTo>
                      <a:lnTo>
                        <a:pt x="1842" y="8684"/>
                      </a:lnTo>
                      <a:lnTo>
                        <a:pt x="1862" y="8705"/>
                      </a:lnTo>
                      <a:lnTo>
                        <a:pt x="1737" y="8789"/>
                      </a:lnTo>
                      <a:lnTo>
                        <a:pt x="1674" y="8831"/>
                      </a:lnTo>
                      <a:lnTo>
                        <a:pt x="1632" y="8789"/>
                      </a:lnTo>
                      <a:lnTo>
                        <a:pt x="1549" y="8789"/>
                      </a:lnTo>
                      <a:lnTo>
                        <a:pt x="1549" y="8831"/>
                      </a:lnTo>
                      <a:lnTo>
                        <a:pt x="1674" y="8914"/>
                      </a:lnTo>
                      <a:lnTo>
                        <a:pt x="1800" y="8914"/>
                      </a:lnTo>
                      <a:lnTo>
                        <a:pt x="1779" y="8977"/>
                      </a:lnTo>
                      <a:lnTo>
                        <a:pt x="1862" y="9019"/>
                      </a:lnTo>
                      <a:lnTo>
                        <a:pt x="1842" y="9103"/>
                      </a:lnTo>
                      <a:lnTo>
                        <a:pt x="1695" y="9040"/>
                      </a:lnTo>
                      <a:lnTo>
                        <a:pt x="1695" y="8956"/>
                      </a:lnTo>
                      <a:lnTo>
                        <a:pt x="1590" y="8956"/>
                      </a:lnTo>
                      <a:lnTo>
                        <a:pt x="1486" y="8893"/>
                      </a:lnTo>
                      <a:lnTo>
                        <a:pt x="1465" y="8810"/>
                      </a:lnTo>
                      <a:lnTo>
                        <a:pt x="1444" y="8810"/>
                      </a:lnTo>
                      <a:lnTo>
                        <a:pt x="1423" y="8914"/>
                      </a:lnTo>
                      <a:lnTo>
                        <a:pt x="1528" y="9040"/>
                      </a:lnTo>
                      <a:lnTo>
                        <a:pt x="1632" y="9124"/>
                      </a:lnTo>
                      <a:lnTo>
                        <a:pt x="1695" y="9124"/>
                      </a:lnTo>
                      <a:lnTo>
                        <a:pt x="1758" y="9165"/>
                      </a:lnTo>
                      <a:lnTo>
                        <a:pt x="1653" y="9165"/>
                      </a:lnTo>
                      <a:lnTo>
                        <a:pt x="1486" y="9124"/>
                      </a:lnTo>
                      <a:lnTo>
                        <a:pt x="1360" y="8956"/>
                      </a:lnTo>
                      <a:lnTo>
                        <a:pt x="1277" y="8977"/>
                      </a:lnTo>
                      <a:lnTo>
                        <a:pt x="1214" y="8935"/>
                      </a:lnTo>
                      <a:lnTo>
                        <a:pt x="1067" y="8935"/>
                      </a:lnTo>
                      <a:lnTo>
                        <a:pt x="1026" y="8893"/>
                      </a:lnTo>
                      <a:lnTo>
                        <a:pt x="963" y="8935"/>
                      </a:lnTo>
                      <a:lnTo>
                        <a:pt x="1005" y="9019"/>
                      </a:lnTo>
                      <a:lnTo>
                        <a:pt x="942" y="9061"/>
                      </a:lnTo>
                      <a:lnTo>
                        <a:pt x="1026" y="9165"/>
                      </a:lnTo>
                      <a:lnTo>
                        <a:pt x="1214" y="9124"/>
                      </a:lnTo>
                      <a:lnTo>
                        <a:pt x="1235" y="9144"/>
                      </a:lnTo>
                      <a:lnTo>
                        <a:pt x="1151" y="9207"/>
                      </a:lnTo>
                      <a:lnTo>
                        <a:pt x="1214" y="9228"/>
                      </a:lnTo>
                      <a:lnTo>
                        <a:pt x="1339" y="9165"/>
                      </a:lnTo>
                      <a:lnTo>
                        <a:pt x="1423" y="9165"/>
                      </a:lnTo>
                      <a:lnTo>
                        <a:pt x="1381" y="9228"/>
                      </a:lnTo>
                      <a:lnTo>
                        <a:pt x="1214" y="9312"/>
                      </a:lnTo>
                      <a:lnTo>
                        <a:pt x="1151" y="9375"/>
                      </a:lnTo>
                      <a:lnTo>
                        <a:pt x="1026" y="9354"/>
                      </a:lnTo>
                      <a:lnTo>
                        <a:pt x="942" y="9228"/>
                      </a:lnTo>
                      <a:lnTo>
                        <a:pt x="900" y="9228"/>
                      </a:lnTo>
                      <a:lnTo>
                        <a:pt x="837" y="9270"/>
                      </a:lnTo>
                      <a:lnTo>
                        <a:pt x="753" y="9207"/>
                      </a:lnTo>
                      <a:lnTo>
                        <a:pt x="691" y="9249"/>
                      </a:lnTo>
                      <a:lnTo>
                        <a:pt x="628" y="9228"/>
                      </a:lnTo>
                      <a:lnTo>
                        <a:pt x="544" y="9270"/>
                      </a:lnTo>
                      <a:lnTo>
                        <a:pt x="586" y="9333"/>
                      </a:lnTo>
                      <a:lnTo>
                        <a:pt x="753" y="9354"/>
                      </a:lnTo>
                      <a:lnTo>
                        <a:pt x="858" y="9416"/>
                      </a:lnTo>
                      <a:lnTo>
                        <a:pt x="1005" y="9479"/>
                      </a:lnTo>
                      <a:lnTo>
                        <a:pt x="963" y="9584"/>
                      </a:lnTo>
                      <a:lnTo>
                        <a:pt x="1026" y="9668"/>
                      </a:lnTo>
                      <a:lnTo>
                        <a:pt x="921" y="9688"/>
                      </a:lnTo>
                      <a:lnTo>
                        <a:pt x="900" y="9668"/>
                      </a:lnTo>
                      <a:lnTo>
                        <a:pt x="900" y="9500"/>
                      </a:lnTo>
                      <a:lnTo>
                        <a:pt x="795" y="9479"/>
                      </a:lnTo>
                      <a:lnTo>
                        <a:pt x="691" y="9479"/>
                      </a:lnTo>
                      <a:lnTo>
                        <a:pt x="733" y="9563"/>
                      </a:lnTo>
                      <a:lnTo>
                        <a:pt x="712" y="9626"/>
                      </a:lnTo>
                      <a:lnTo>
                        <a:pt x="586" y="9542"/>
                      </a:lnTo>
                      <a:lnTo>
                        <a:pt x="481" y="9668"/>
                      </a:lnTo>
                      <a:lnTo>
                        <a:pt x="586" y="9730"/>
                      </a:lnTo>
                      <a:lnTo>
                        <a:pt x="502" y="9751"/>
                      </a:lnTo>
                      <a:lnTo>
                        <a:pt x="440" y="9772"/>
                      </a:lnTo>
                      <a:lnTo>
                        <a:pt x="398" y="9668"/>
                      </a:lnTo>
                      <a:lnTo>
                        <a:pt x="230" y="9647"/>
                      </a:lnTo>
                      <a:lnTo>
                        <a:pt x="293" y="9772"/>
                      </a:lnTo>
                      <a:lnTo>
                        <a:pt x="209" y="9793"/>
                      </a:lnTo>
                      <a:lnTo>
                        <a:pt x="189" y="9688"/>
                      </a:lnTo>
                      <a:lnTo>
                        <a:pt x="105" y="9626"/>
                      </a:lnTo>
                      <a:lnTo>
                        <a:pt x="63" y="9647"/>
                      </a:lnTo>
                      <a:lnTo>
                        <a:pt x="63" y="9688"/>
                      </a:lnTo>
                      <a:lnTo>
                        <a:pt x="168" y="9793"/>
                      </a:lnTo>
                      <a:lnTo>
                        <a:pt x="105" y="9856"/>
                      </a:lnTo>
                      <a:lnTo>
                        <a:pt x="168" y="9898"/>
                      </a:lnTo>
                      <a:lnTo>
                        <a:pt x="293" y="9877"/>
                      </a:lnTo>
                      <a:lnTo>
                        <a:pt x="481" y="9898"/>
                      </a:lnTo>
                      <a:lnTo>
                        <a:pt x="586" y="9981"/>
                      </a:lnTo>
                      <a:lnTo>
                        <a:pt x="733" y="9981"/>
                      </a:lnTo>
                      <a:lnTo>
                        <a:pt x="795" y="9940"/>
                      </a:lnTo>
                      <a:lnTo>
                        <a:pt x="858" y="9940"/>
                      </a:lnTo>
                      <a:lnTo>
                        <a:pt x="753" y="10023"/>
                      </a:lnTo>
                      <a:lnTo>
                        <a:pt x="607" y="10023"/>
                      </a:lnTo>
                      <a:lnTo>
                        <a:pt x="544" y="10065"/>
                      </a:lnTo>
                      <a:lnTo>
                        <a:pt x="377" y="9960"/>
                      </a:lnTo>
                      <a:lnTo>
                        <a:pt x="272" y="9981"/>
                      </a:lnTo>
                      <a:lnTo>
                        <a:pt x="209" y="9981"/>
                      </a:lnTo>
                      <a:lnTo>
                        <a:pt x="126" y="10023"/>
                      </a:lnTo>
                      <a:lnTo>
                        <a:pt x="0" y="10065"/>
                      </a:lnTo>
                      <a:lnTo>
                        <a:pt x="0" y="10107"/>
                      </a:lnTo>
                      <a:lnTo>
                        <a:pt x="189" y="10191"/>
                      </a:lnTo>
                      <a:lnTo>
                        <a:pt x="105" y="10274"/>
                      </a:lnTo>
                      <a:lnTo>
                        <a:pt x="209" y="10295"/>
                      </a:lnTo>
                      <a:lnTo>
                        <a:pt x="272" y="10253"/>
                      </a:lnTo>
                      <a:lnTo>
                        <a:pt x="419" y="10253"/>
                      </a:lnTo>
                      <a:lnTo>
                        <a:pt x="314" y="10316"/>
                      </a:lnTo>
                      <a:lnTo>
                        <a:pt x="126" y="10316"/>
                      </a:lnTo>
                      <a:lnTo>
                        <a:pt x="105" y="10358"/>
                      </a:lnTo>
                      <a:lnTo>
                        <a:pt x="63" y="10358"/>
                      </a:lnTo>
                      <a:lnTo>
                        <a:pt x="63" y="10379"/>
                      </a:lnTo>
                      <a:lnTo>
                        <a:pt x="126" y="10400"/>
                      </a:lnTo>
                      <a:lnTo>
                        <a:pt x="189" y="10400"/>
                      </a:lnTo>
                      <a:lnTo>
                        <a:pt x="105" y="10463"/>
                      </a:lnTo>
                      <a:lnTo>
                        <a:pt x="63" y="10484"/>
                      </a:lnTo>
                      <a:lnTo>
                        <a:pt x="63" y="10525"/>
                      </a:lnTo>
                      <a:lnTo>
                        <a:pt x="105" y="10546"/>
                      </a:lnTo>
                      <a:lnTo>
                        <a:pt x="168" y="10630"/>
                      </a:lnTo>
                      <a:lnTo>
                        <a:pt x="293" y="10630"/>
                      </a:lnTo>
                      <a:lnTo>
                        <a:pt x="335" y="10588"/>
                      </a:lnTo>
                      <a:lnTo>
                        <a:pt x="523" y="10546"/>
                      </a:lnTo>
                      <a:lnTo>
                        <a:pt x="649" y="10588"/>
                      </a:lnTo>
                      <a:lnTo>
                        <a:pt x="691" y="10609"/>
                      </a:lnTo>
                      <a:lnTo>
                        <a:pt x="753" y="10546"/>
                      </a:lnTo>
                      <a:lnTo>
                        <a:pt x="753" y="10484"/>
                      </a:lnTo>
                      <a:lnTo>
                        <a:pt x="837" y="10463"/>
                      </a:lnTo>
                      <a:lnTo>
                        <a:pt x="858" y="10525"/>
                      </a:lnTo>
                      <a:lnTo>
                        <a:pt x="963" y="10525"/>
                      </a:lnTo>
                      <a:lnTo>
                        <a:pt x="1067" y="10421"/>
                      </a:lnTo>
                      <a:lnTo>
                        <a:pt x="1130" y="10463"/>
                      </a:lnTo>
                      <a:lnTo>
                        <a:pt x="1130" y="10505"/>
                      </a:lnTo>
                      <a:lnTo>
                        <a:pt x="1046" y="10525"/>
                      </a:lnTo>
                      <a:lnTo>
                        <a:pt x="1151" y="10588"/>
                      </a:lnTo>
                      <a:lnTo>
                        <a:pt x="1214" y="10525"/>
                      </a:lnTo>
                      <a:lnTo>
                        <a:pt x="1214" y="10463"/>
                      </a:lnTo>
                      <a:lnTo>
                        <a:pt x="1277" y="10358"/>
                      </a:lnTo>
                      <a:lnTo>
                        <a:pt x="1256" y="10421"/>
                      </a:lnTo>
                      <a:lnTo>
                        <a:pt x="1339" y="10525"/>
                      </a:lnTo>
                      <a:lnTo>
                        <a:pt x="1277" y="10609"/>
                      </a:lnTo>
                      <a:lnTo>
                        <a:pt x="1130" y="10672"/>
                      </a:lnTo>
                      <a:lnTo>
                        <a:pt x="1046" y="10714"/>
                      </a:lnTo>
                      <a:lnTo>
                        <a:pt x="1109" y="10735"/>
                      </a:lnTo>
                      <a:lnTo>
                        <a:pt x="1046" y="10839"/>
                      </a:lnTo>
                      <a:lnTo>
                        <a:pt x="921" y="10839"/>
                      </a:lnTo>
                      <a:lnTo>
                        <a:pt x="921" y="10797"/>
                      </a:lnTo>
                      <a:lnTo>
                        <a:pt x="963" y="10735"/>
                      </a:lnTo>
                      <a:lnTo>
                        <a:pt x="942" y="10630"/>
                      </a:lnTo>
                      <a:lnTo>
                        <a:pt x="837" y="10609"/>
                      </a:lnTo>
                      <a:lnTo>
                        <a:pt x="733" y="10735"/>
                      </a:lnTo>
                      <a:lnTo>
                        <a:pt x="712" y="10797"/>
                      </a:lnTo>
                      <a:lnTo>
                        <a:pt x="628" y="10693"/>
                      </a:lnTo>
                      <a:lnTo>
                        <a:pt x="523" y="10672"/>
                      </a:lnTo>
                      <a:lnTo>
                        <a:pt x="419" y="10693"/>
                      </a:lnTo>
                      <a:lnTo>
                        <a:pt x="335" y="10672"/>
                      </a:lnTo>
                      <a:lnTo>
                        <a:pt x="209" y="10735"/>
                      </a:lnTo>
                      <a:lnTo>
                        <a:pt x="126" y="10735"/>
                      </a:lnTo>
                      <a:lnTo>
                        <a:pt x="63" y="10693"/>
                      </a:lnTo>
                      <a:lnTo>
                        <a:pt x="21" y="10693"/>
                      </a:lnTo>
                      <a:lnTo>
                        <a:pt x="63" y="10797"/>
                      </a:lnTo>
                      <a:lnTo>
                        <a:pt x="21" y="10839"/>
                      </a:lnTo>
                      <a:lnTo>
                        <a:pt x="84" y="10902"/>
                      </a:lnTo>
                      <a:lnTo>
                        <a:pt x="168" y="10881"/>
                      </a:lnTo>
                      <a:lnTo>
                        <a:pt x="209" y="10818"/>
                      </a:lnTo>
                      <a:lnTo>
                        <a:pt x="293" y="10818"/>
                      </a:lnTo>
                      <a:lnTo>
                        <a:pt x="209" y="10902"/>
                      </a:lnTo>
                      <a:lnTo>
                        <a:pt x="209" y="11007"/>
                      </a:lnTo>
                      <a:lnTo>
                        <a:pt x="168" y="11049"/>
                      </a:lnTo>
                      <a:lnTo>
                        <a:pt x="84" y="11007"/>
                      </a:lnTo>
                      <a:lnTo>
                        <a:pt x="126" y="11132"/>
                      </a:lnTo>
                      <a:lnTo>
                        <a:pt x="189" y="11195"/>
                      </a:lnTo>
                      <a:lnTo>
                        <a:pt x="335" y="11007"/>
                      </a:lnTo>
                      <a:lnTo>
                        <a:pt x="481" y="11049"/>
                      </a:lnTo>
                      <a:lnTo>
                        <a:pt x="419" y="11111"/>
                      </a:lnTo>
                      <a:lnTo>
                        <a:pt x="419" y="11195"/>
                      </a:lnTo>
                      <a:lnTo>
                        <a:pt x="293" y="11258"/>
                      </a:lnTo>
                      <a:lnTo>
                        <a:pt x="314" y="11300"/>
                      </a:lnTo>
                      <a:lnTo>
                        <a:pt x="398" y="11321"/>
                      </a:lnTo>
                      <a:lnTo>
                        <a:pt x="377" y="11404"/>
                      </a:lnTo>
                      <a:lnTo>
                        <a:pt x="419" y="11467"/>
                      </a:lnTo>
                      <a:lnTo>
                        <a:pt x="377" y="11572"/>
                      </a:lnTo>
                      <a:lnTo>
                        <a:pt x="419" y="11572"/>
                      </a:lnTo>
                      <a:lnTo>
                        <a:pt x="502" y="11446"/>
                      </a:lnTo>
                      <a:lnTo>
                        <a:pt x="586" y="11425"/>
                      </a:lnTo>
                      <a:lnTo>
                        <a:pt x="607" y="11300"/>
                      </a:lnTo>
                      <a:lnTo>
                        <a:pt x="816" y="11216"/>
                      </a:lnTo>
                      <a:lnTo>
                        <a:pt x="921" y="11216"/>
                      </a:lnTo>
                      <a:lnTo>
                        <a:pt x="1005" y="11195"/>
                      </a:lnTo>
                      <a:lnTo>
                        <a:pt x="942" y="11237"/>
                      </a:lnTo>
                      <a:lnTo>
                        <a:pt x="837" y="11321"/>
                      </a:lnTo>
                      <a:lnTo>
                        <a:pt x="837" y="11446"/>
                      </a:lnTo>
                      <a:lnTo>
                        <a:pt x="858" y="11530"/>
                      </a:lnTo>
                      <a:lnTo>
                        <a:pt x="795" y="11467"/>
                      </a:lnTo>
                      <a:lnTo>
                        <a:pt x="753" y="11341"/>
                      </a:lnTo>
                      <a:lnTo>
                        <a:pt x="712" y="11341"/>
                      </a:lnTo>
                      <a:lnTo>
                        <a:pt x="628" y="11467"/>
                      </a:lnTo>
                      <a:lnTo>
                        <a:pt x="586" y="11509"/>
                      </a:lnTo>
                      <a:lnTo>
                        <a:pt x="691" y="11530"/>
                      </a:lnTo>
                      <a:lnTo>
                        <a:pt x="586" y="11655"/>
                      </a:lnTo>
                      <a:lnTo>
                        <a:pt x="502" y="11655"/>
                      </a:lnTo>
                      <a:lnTo>
                        <a:pt x="481" y="11739"/>
                      </a:lnTo>
                      <a:lnTo>
                        <a:pt x="523" y="11760"/>
                      </a:lnTo>
                      <a:lnTo>
                        <a:pt x="691" y="11760"/>
                      </a:lnTo>
                      <a:lnTo>
                        <a:pt x="733" y="11823"/>
                      </a:lnTo>
                      <a:lnTo>
                        <a:pt x="607" y="11844"/>
                      </a:lnTo>
                      <a:lnTo>
                        <a:pt x="586" y="11885"/>
                      </a:lnTo>
                      <a:lnTo>
                        <a:pt x="544" y="11969"/>
                      </a:lnTo>
                      <a:lnTo>
                        <a:pt x="440" y="11885"/>
                      </a:lnTo>
                      <a:lnTo>
                        <a:pt x="398" y="11927"/>
                      </a:lnTo>
                      <a:lnTo>
                        <a:pt x="377" y="12032"/>
                      </a:lnTo>
                      <a:lnTo>
                        <a:pt x="335" y="11885"/>
                      </a:lnTo>
                      <a:lnTo>
                        <a:pt x="272" y="11948"/>
                      </a:lnTo>
                      <a:lnTo>
                        <a:pt x="168" y="12074"/>
                      </a:lnTo>
                      <a:lnTo>
                        <a:pt x="209" y="12178"/>
                      </a:lnTo>
                      <a:lnTo>
                        <a:pt x="335" y="12367"/>
                      </a:lnTo>
                      <a:lnTo>
                        <a:pt x="398" y="12262"/>
                      </a:lnTo>
                      <a:lnTo>
                        <a:pt x="419" y="12283"/>
                      </a:lnTo>
                      <a:lnTo>
                        <a:pt x="502" y="12262"/>
                      </a:lnTo>
                      <a:lnTo>
                        <a:pt x="481" y="12199"/>
                      </a:lnTo>
                      <a:lnTo>
                        <a:pt x="523" y="12095"/>
                      </a:lnTo>
                      <a:lnTo>
                        <a:pt x="649" y="12178"/>
                      </a:lnTo>
                      <a:lnTo>
                        <a:pt x="607" y="12241"/>
                      </a:lnTo>
                      <a:lnTo>
                        <a:pt x="649" y="12304"/>
                      </a:lnTo>
                      <a:lnTo>
                        <a:pt x="628" y="12388"/>
                      </a:lnTo>
                      <a:lnTo>
                        <a:pt x="586" y="12450"/>
                      </a:lnTo>
                      <a:lnTo>
                        <a:pt x="628" y="12597"/>
                      </a:lnTo>
                      <a:lnTo>
                        <a:pt x="691" y="12555"/>
                      </a:lnTo>
                      <a:lnTo>
                        <a:pt x="816" y="12513"/>
                      </a:lnTo>
                      <a:lnTo>
                        <a:pt x="900" y="12597"/>
                      </a:lnTo>
                      <a:lnTo>
                        <a:pt x="753" y="12597"/>
                      </a:lnTo>
                      <a:lnTo>
                        <a:pt x="712" y="12639"/>
                      </a:lnTo>
                      <a:lnTo>
                        <a:pt x="753" y="12722"/>
                      </a:lnTo>
                      <a:lnTo>
                        <a:pt x="753" y="12785"/>
                      </a:lnTo>
                      <a:lnTo>
                        <a:pt x="544" y="12618"/>
                      </a:lnTo>
                      <a:lnTo>
                        <a:pt x="481" y="12639"/>
                      </a:lnTo>
                      <a:lnTo>
                        <a:pt x="419" y="12597"/>
                      </a:lnTo>
                      <a:lnTo>
                        <a:pt x="314" y="12597"/>
                      </a:lnTo>
                      <a:lnTo>
                        <a:pt x="314" y="12701"/>
                      </a:lnTo>
                      <a:lnTo>
                        <a:pt x="272" y="12764"/>
                      </a:lnTo>
                      <a:lnTo>
                        <a:pt x="419" y="12994"/>
                      </a:lnTo>
                      <a:lnTo>
                        <a:pt x="523" y="13015"/>
                      </a:lnTo>
                      <a:lnTo>
                        <a:pt x="691" y="13141"/>
                      </a:lnTo>
                      <a:lnTo>
                        <a:pt x="900" y="13245"/>
                      </a:lnTo>
                      <a:lnTo>
                        <a:pt x="921" y="13308"/>
                      </a:lnTo>
                      <a:lnTo>
                        <a:pt x="858" y="13329"/>
                      </a:lnTo>
                      <a:lnTo>
                        <a:pt x="963" y="13413"/>
                      </a:lnTo>
                      <a:lnTo>
                        <a:pt x="1026" y="13392"/>
                      </a:lnTo>
                      <a:lnTo>
                        <a:pt x="1005" y="13287"/>
                      </a:lnTo>
                      <a:lnTo>
                        <a:pt x="1067" y="13287"/>
                      </a:lnTo>
                      <a:lnTo>
                        <a:pt x="1151" y="13329"/>
                      </a:lnTo>
                      <a:lnTo>
                        <a:pt x="1130" y="13350"/>
                      </a:lnTo>
                      <a:lnTo>
                        <a:pt x="1235" y="13497"/>
                      </a:lnTo>
                      <a:lnTo>
                        <a:pt x="1277" y="13434"/>
                      </a:lnTo>
                      <a:lnTo>
                        <a:pt x="1339" y="13455"/>
                      </a:lnTo>
                      <a:lnTo>
                        <a:pt x="1444" y="13413"/>
                      </a:lnTo>
                      <a:lnTo>
                        <a:pt x="1570" y="13308"/>
                      </a:lnTo>
                      <a:lnTo>
                        <a:pt x="1632" y="13287"/>
                      </a:lnTo>
                      <a:lnTo>
                        <a:pt x="1653" y="13225"/>
                      </a:lnTo>
                      <a:lnTo>
                        <a:pt x="1674" y="13245"/>
                      </a:lnTo>
                      <a:lnTo>
                        <a:pt x="1695" y="13329"/>
                      </a:lnTo>
                      <a:lnTo>
                        <a:pt x="1779" y="13329"/>
                      </a:lnTo>
                      <a:lnTo>
                        <a:pt x="1988" y="13120"/>
                      </a:lnTo>
                      <a:lnTo>
                        <a:pt x="1967" y="13078"/>
                      </a:lnTo>
                      <a:lnTo>
                        <a:pt x="1883" y="12932"/>
                      </a:lnTo>
                      <a:lnTo>
                        <a:pt x="2051" y="13036"/>
                      </a:lnTo>
                      <a:lnTo>
                        <a:pt x="2155" y="12911"/>
                      </a:lnTo>
                      <a:lnTo>
                        <a:pt x="2114" y="12890"/>
                      </a:lnTo>
                      <a:lnTo>
                        <a:pt x="2197" y="12827"/>
                      </a:lnTo>
                      <a:lnTo>
                        <a:pt x="2176" y="12764"/>
                      </a:lnTo>
                      <a:lnTo>
                        <a:pt x="2281" y="12701"/>
                      </a:lnTo>
                      <a:lnTo>
                        <a:pt x="2386" y="12681"/>
                      </a:lnTo>
                      <a:lnTo>
                        <a:pt x="2386" y="12597"/>
                      </a:lnTo>
                      <a:lnTo>
                        <a:pt x="2302" y="12492"/>
                      </a:lnTo>
                      <a:lnTo>
                        <a:pt x="2323" y="12409"/>
                      </a:lnTo>
                      <a:lnTo>
                        <a:pt x="2260" y="12304"/>
                      </a:lnTo>
                      <a:lnTo>
                        <a:pt x="2155" y="12241"/>
                      </a:lnTo>
                      <a:lnTo>
                        <a:pt x="2176" y="12157"/>
                      </a:lnTo>
                      <a:lnTo>
                        <a:pt x="2218" y="12178"/>
                      </a:lnTo>
                      <a:lnTo>
                        <a:pt x="2323" y="12304"/>
                      </a:lnTo>
                      <a:lnTo>
                        <a:pt x="2386" y="12471"/>
                      </a:lnTo>
                      <a:lnTo>
                        <a:pt x="2406" y="12492"/>
                      </a:lnTo>
                      <a:lnTo>
                        <a:pt x="2490" y="12513"/>
                      </a:lnTo>
                      <a:lnTo>
                        <a:pt x="2469" y="12576"/>
                      </a:lnTo>
                      <a:lnTo>
                        <a:pt x="2511" y="12639"/>
                      </a:lnTo>
                      <a:lnTo>
                        <a:pt x="2616" y="12597"/>
                      </a:lnTo>
                      <a:lnTo>
                        <a:pt x="2595" y="12513"/>
                      </a:lnTo>
                      <a:lnTo>
                        <a:pt x="2532" y="12492"/>
                      </a:lnTo>
                      <a:lnTo>
                        <a:pt x="2595" y="12409"/>
                      </a:lnTo>
                      <a:lnTo>
                        <a:pt x="2678" y="12492"/>
                      </a:lnTo>
                      <a:lnTo>
                        <a:pt x="2699" y="12555"/>
                      </a:lnTo>
                      <a:lnTo>
                        <a:pt x="2825" y="12409"/>
                      </a:lnTo>
                      <a:lnTo>
                        <a:pt x="2846" y="12283"/>
                      </a:lnTo>
                      <a:lnTo>
                        <a:pt x="2825" y="12178"/>
                      </a:lnTo>
                      <a:lnTo>
                        <a:pt x="2741" y="12157"/>
                      </a:lnTo>
                      <a:lnTo>
                        <a:pt x="2720" y="12074"/>
                      </a:lnTo>
                      <a:lnTo>
                        <a:pt x="2783" y="12053"/>
                      </a:lnTo>
                      <a:lnTo>
                        <a:pt x="2783" y="11990"/>
                      </a:lnTo>
                      <a:lnTo>
                        <a:pt x="2825" y="11990"/>
                      </a:lnTo>
                      <a:lnTo>
                        <a:pt x="2888" y="11948"/>
                      </a:lnTo>
                      <a:lnTo>
                        <a:pt x="2825" y="11865"/>
                      </a:lnTo>
                      <a:lnTo>
                        <a:pt x="2825" y="11760"/>
                      </a:lnTo>
                      <a:lnTo>
                        <a:pt x="2909" y="11718"/>
                      </a:lnTo>
                      <a:lnTo>
                        <a:pt x="2992" y="11781"/>
                      </a:lnTo>
                      <a:lnTo>
                        <a:pt x="2930" y="11885"/>
                      </a:lnTo>
                      <a:lnTo>
                        <a:pt x="2950" y="12032"/>
                      </a:lnTo>
                      <a:lnTo>
                        <a:pt x="2930" y="12095"/>
                      </a:lnTo>
                      <a:lnTo>
                        <a:pt x="2992" y="12199"/>
                      </a:lnTo>
                      <a:lnTo>
                        <a:pt x="3013" y="12283"/>
                      </a:lnTo>
                      <a:lnTo>
                        <a:pt x="3118" y="12409"/>
                      </a:lnTo>
                      <a:lnTo>
                        <a:pt x="3264" y="12409"/>
                      </a:lnTo>
                      <a:lnTo>
                        <a:pt x="3327" y="12450"/>
                      </a:lnTo>
                      <a:lnTo>
                        <a:pt x="3264" y="12492"/>
                      </a:lnTo>
                      <a:lnTo>
                        <a:pt x="3348" y="12555"/>
                      </a:lnTo>
                      <a:lnTo>
                        <a:pt x="3432" y="12639"/>
                      </a:lnTo>
                      <a:lnTo>
                        <a:pt x="3474" y="12555"/>
                      </a:lnTo>
                      <a:lnTo>
                        <a:pt x="3453" y="12178"/>
                      </a:lnTo>
                      <a:lnTo>
                        <a:pt x="3369" y="12032"/>
                      </a:lnTo>
                      <a:lnTo>
                        <a:pt x="3432" y="11948"/>
                      </a:lnTo>
                      <a:lnTo>
                        <a:pt x="3515" y="11885"/>
                      </a:lnTo>
                      <a:lnTo>
                        <a:pt x="3432" y="11781"/>
                      </a:lnTo>
                      <a:lnTo>
                        <a:pt x="3474" y="11718"/>
                      </a:lnTo>
                      <a:lnTo>
                        <a:pt x="3662" y="11676"/>
                      </a:lnTo>
                      <a:lnTo>
                        <a:pt x="3683" y="11593"/>
                      </a:lnTo>
                      <a:lnTo>
                        <a:pt x="3683" y="11467"/>
                      </a:lnTo>
                      <a:lnTo>
                        <a:pt x="3766" y="11321"/>
                      </a:lnTo>
                      <a:lnTo>
                        <a:pt x="3683" y="11195"/>
                      </a:lnTo>
                      <a:lnTo>
                        <a:pt x="3662" y="10923"/>
                      </a:lnTo>
                      <a:lnTo>
                        <a:pt x="3536" y="10714"/>
                      </a:lnTo>
                      <a:lnTo>
                        <a:pt x="3557" y="10609"/>
                      </a:lnTo>
                      <a:lnTo>
                        <a:pt x="3829" y="10525"/>
                      </a:lnTo>
                      <a:lnTo>
                        <a:pt x="3829" y="10358"/>
                      </a:lnTo>
                      <a:lnTo>
                        <a:pt x="3871" y="10212"/>
                      </a:lnTo>
                      <a:lnTo>
                        <a:pt x="3662" y="10002"/>
                      </a:lnTo>
                      <a:lnTo>
                        <a:pt x="3515" y="9898"/>
                      </a:lnTo>
                      <a:lnTo>
                        <a:pt x="3515" y="9688"/>
                      </a:lnTo>
                      <a:lnTo>
                        <a:pt x="3536" y="9479"/>
                      </a:lnTo>
                      <a:lnTo>
                        <a:pt x="3515" y="9249"/>
                      </a:lnTo>
                      <a:lnTo>
                        <a:pt x="3453" y="9103"/>
                      </a:lnTo>
                      <a:lnTo>
                        <a:pt x="3515" y="8914"/>
                      </a:lnTo>
                      <a:lnTo>
                        <a:pt x="3453" y="8621"/>
                      </a:lnTo>
                      <a:lnTo>
                        <a:pt x="3411" y="8308"/>
                      </a:lnTo>
                      <a:lnTo>
                        <a:pt x="3453" y="8077"/>
                      </a:lnTo>
                      <a:lnTo>
                        <a:pt x="3578" y="7847"/>
                      </a:lnTo>
                      <a:lnTo>
                        <a:pt x="3683" y="7764"/>
                      </a:lnTo>
                      <a:lnTo>
                        <a:pt x="3850" y="7784"/>
                      </a:lnTo>
                      <a:lnTo>
                        <a:pt x="4059" y="7805"/>
                      </a:lnTo>
                      <a:lnTo>
                        <a:pt x="4164" y="7680"/>
                      </a:lnTo>
                      <a:lnTo>
                        <a:pt x="4143" y="7450"/>
                      </a:lnTo>
                      <a:lnTo>
                        <a:pt x="4080" y="7366"/>
                      </a:lnTo>
                      <a:lnTo>
                        <a:pt x="4080" y="7240"/>
                      </a:lnTo>
                      <a:lnTo>
                        <a:pt x="4290" y="6738"/>
                      </a:lnTo>
                      <a:lnTo>
                        <a:pt x="4290" y="6487"/>
                      </a:lnTo>
                      <a:lnTo>
                        <a:pt x="4352" y="6215"/>
                      </a:lnTo>
                      <a:lnTo>
                        <a:pt x="4394" y="6069"/>
                      </a:lnTo>
                      <a:lnTo>
                        <a:pt x="4394" y="5901"/>
                      </a:lnTo>
                      <a:lnTo>
                        <a:pt x="4311" y="5818"/>
                      </a:lnTo>
                      <a:lnTo>
                        <a:pt x="4311" y="5692"/>
                      </a:lnTo>
                      <a:lnTo>
                        <a:pt x="4499" y="5587"/>
                      </a:lnTo>
                      <a:lnTo>
                        <a:pt x="4708" y="5567"/>
                      </a:lnTo>
                      <a:lnTo>
                        <a:pt x="4792" y="5483"/>
                      </a:lnTo>
                      <a:lnTo>
                        <a:pt x="4813" y="5357"/>
                      </a:lnTo>
                      <a:lnTo>
                        <a:pt x="4980" y="5064"/>
                      </a:lnTo>
                      <a:lnTo>
                        <a:pt x="5127" y="4855"/>
                      </a:lnTo>
                      <a:lnTo>
                        <a:pt x="5189" y="4730"/>
                      </a:lnTo>
                      <a:lnTo>
                        <a:pt x="5106" y="4541"/>
                      </a:lnTo>
                      <a:lnTo>
                        <a:pt x="5043" y="4458"/>
                      </a:lnTo>
                      <a:lnTo>
                        <a:pt x="5043" y="4206"/>
                      </a:lnTo>
                      <a:lnTo>
                        <a:pt x="5127" y="4186"/>
                      </a:lnTo>
                      <a:lnTo>
                        <a:pt x="5189" y="4081"/>
                      </a:lnTo>
                      <a:lnTo>
                        <a:pt x="5231" y="3934"/>
                      </a:lnTo>
                      <a:lnTo>
                        <a:pt x="5315" y="3893"/>
                      </a:lnTo>
                      <a:lnTo>
                        <a:pt x="5399" y="3704"/>
                      </a:lnTo>
                      <a:lnTo>
                        <a:pt x="5524" y="3600"/>
                      </a:lnTo>
                      <a:lnTo>
                        <a:pt x="5629" y="3683"/>
                      </a:lnTo>
                      <a:lnTo>
                        <a:pt x="5712" y="3725"/>
                      </a:lnTo>
                      <a:lnTo>
                        <a:pt x="5754" y="3725"/>
                      </a:lnTo>
                      <a:lnTo>
                        <a:pt x="5859" y="3621"/>
                      </a:lnTo>
                      <a:lnTo>
                        <a:pt x="5775" y="3516"/>
                      </a:lnTo>
                      <a:lnTo>
                        <a:pt x="5859" y="3474"/>
                      </a:lnTo>
                      <a:lnTo>
                        <a:pt x="5859" y="3390"/>
                      </a:lnTo>
                      <a:lnTo>
                        <a:pt x="5880" y="3349"/>
                      </a:lnTo>
                      <a:lnTo>
                        <a:pt x="5775" y="3181"/>
                      </a:lnTo>
                      <a:lnTo>
                        <a:pt x="5838" y="3160"/>
                      </a:lnTo>
                      <a:lnTo>
                        <a:pt x="6026" y="3160"/>
                      </a:lnTo>
                      <a:lnTo>
                        <a:pt x="6152" y="3077"/>
                      </a:lnTo>
                      <a:lnTo>
                        <a:pt x="6340" y="3139"/>
                      </a:lnTo>
                      <a:lnTo>
                        <a:pt x="6445" y="3202"/>
                      </a:lnTo>
                      <a:lnTo>
                        <a:pt x="6570" y="3223"/>
                      </a:lnTo>
                      <a:lnTo>
                        <a:pt x="6654" y="3286"/>
                      </a:lnTo>
                      <a:lnTo>
                        <a:pt x="6696" y="3265"/>
                      </a:lnTo>
                      <a:lnTo>
                        <a:pt x="6759" y="3307"/>
                      </a:lnTo>
                      <a:lnTo>
                        <a:pt x="6759" y="3160"/>
                      </a:lnTo>
                      <a:lnTo>
                        <a:pt x="6696" y="3077"/>
                      </a:lnTo>
                      <a:lnTo>
                        <a:pt x="6717" y="2888"/>
                      </a:lnTo>
                      <a:lnTo>
                        <a:pt x="6800" y="2846"/>
                      </a:lnTo>
                      <a:lnTo>
                        <a:pt x="6779" y="2700"/>
                      </a:lnTo>
                      <a:lnTo>
                        <a:pt x="6696" y="2658"/>
                      </a:lnTo>
                      <a:lnTo>
                        <a:pt x="6675" y="2554"/>
                      </a:lnTo>
                      <a:lnTo>
                        <a:pt x="6675" y="2554"/>
                      </a:lnTo>
                      <a:lnTo>
                        <a:pt x="6800" y="2616"/>
                      </a:lnTo>
                      <a:lnTo>
                        <a:pt x="6926" y="2574"/>
                      </a:lnTo>
                      <a:lnTo>
                        <a:pt x="6989" y="2554"/>
                      </a:lnTo>
                      <a:lnTo>
                        <a:pt x="7010" y="2533"/>
                      </a:lnTo>
                      <a:lnTo>
                        <a:pt x="7072" y="2533"/>
                      </a:lnTo>
                      <a:lnTo>
                        <a:pt x="7093" y="2512"/>
                      </a:lnTo>
                      <a:lnTo>
                        <a:pt x="7072" y="2428"/>
                      </a:lnTo>
                      <a:lnTo>
                        <a:pt x="7093" y="2323"/>
                      </a:lnTo>
                      <a:lnTo>
                        <a:pt x="7177" y="2261"/>
                      </a:lnTo>
                      <a:lnTo>
                        <a:pt x="7282" y="2261"/>
                      </a:lnTo>
                      <a:lnTo>
                        <a:pt x="7344" y="2407"/>
                      </a:lnTo>
                      <a:lnTo>
                        <a:pt x="7616" y="2616"/>
                      </a:lnTo>
                      <a:lnTo>
                        <a:pt x="7637" y="2742"/>
                      </a:lnTo>
                      <a:lnTo>
                        <a:pt x="7742" y="2846"/>
                      </a:lnTo>
                      <a:lnTo>
                        <a:pt x="7909" y="2930"/>
                      </a:lnTo>
                      <a:lnTo>
                        <a:pt x="8160" y="2930"/>
                      </a:lnTo>
                      <a:lnTo>
                        <a:pt x="8328" y="2784"/>
                      </a:lnTo>
                      <a:lnTo>
                        <a:pt x="8391" y="2700"/>
                      </a:lnTo>
                      <a:lnTo>
                        <a:pt x="8495" y="2700"/>
                      </a:lnTo>
                      <a:lnTo>
                        <a:pt x="8704" y="2846"/>
                      </a:lnTo>
                      <a:lnTo>
                        <a:pt x="8851" y="2867"/>
                      </a:lnTo>
                      <a:lnTo>
                        <a:pt x="8893" y="2742"/>
                      </a:lnTo>
                      <a:lnTo>
                        <a:pt x="8976" y="2679"/>
                      </a:lnTo>
                      <a:lnTo>
                        <a:pt x="9060" y="2616"/>
                      </a:lnTo>
                      <a:lnTo>
                        <a:pt x="9165" y="2616"/>
                      </a:lnTo>
                      <a:lnTo>
                        <a:pt x="9269" y="2554"/>
                      </a:lnTo>
                      <a:lnTo>
                        <a:pt x="9311" y="2470"/>
                      </a:lnTo>
                      <a:lnTo>
                        <a:pt x="9269" y="2365"/>
                      </a:lnTo>
                      <a:lnTo>
                        <a:pt x="9207" y="2219"/>
                      </a:lnTo>
                      <a:lnTo>
                        <a:pt x="9228" y="1905"/>
                      </a:lnTo>
                      <a:lnTo>
                        <a:pt x="9290" y="1821"/>
                      </a:lnTo>
                      <a:lnTo>
                        <a:pt x="9228" y="1717"/>
                      </a:lnTo>
                      <a:lnTo>
                        <a:pt x="9290" y="1696"/>
                      </a:lnTo>
                      <a:lnTo>
                        <a:pt x="9395" y="1570"/>
                      </a:lnTo>
                      <a:lnTo>
                        <a:pt x="9374" y="1507"/>
                      </a:lnTo>
                      <a:lnTo>
                        <a:pt x="9500" y="1424"/>
                      </a:lnTo>
                      <a:lnTo>
                        <a:pt x="9646" y="1486"/>
                      </a:lnTo>
                      <a:lnTo>
                        <a:pt x="9730" y="1466"/>
                      </a:lnTo>
                      <a:lnTo>
                        <a:pt x="9730" y="1403"/>
                      </a:lnTo>
                      <a:lnTo>
                        <a:pt x="9813" y="1298"/>
                      </a:lnTo>
                      <a:lnTo>
                        <a:pt x="10065" y="1298"/>
                      </a:lnTo>
                      <a:lnTo>
                        <a:pt x="10169" y="1382"/>
                      </a:lnTo>
                      <a:lnTo>
                        <a:pt x="10316" y="1528"/>
                      </a:lnTo>
                      <a:lnTo>
                        <a:pt x="10378" y="1633"/>
                      </a:lnTo>
                      <a:lnTo>
                        <a:pt x="10525" y="1654"/>
                      </a:lnTo>
                      <a:lnTo>
                        <a:pt x="10692" y="1696"/>
                      </a:lnTo>
                      <a:lnTo>
                        <a:pt x="10755" y="1800"/>
                      </a:lnTo>
                      <a:lnTo>
                        <a:pt x="10860" y="1905"/>
                      </a:lnTo>
                      <a:lnTo>
                        <a:pt x="10839" y="2030"/>
                      </a:lnTo>
                      <a:lnTo>
                        <a:pt x="10734" y="2177"/>
                      </a:lnTo>
                      <a:lnTo>
                        <a:pt x="10755" y="2428"/>
                      </a:lnTo>
                      <a:lnTo>
                        <a:pt x="10839" y="2428"/>
                      </a:lnTo>
                      <a:lnTo>
                        <a:pt x="10839" y="2219"/>
                      </a:lnTo>
                      <a:lnTo>
                        <a:pt x="10985" y="2051"/>
                      </a:lnTo>
                      <a:lnTo>
                        <a:pt x="11111" y="2030"/>
                      </a:lnTo>
                      <a:lnTo>
                        <a:pt x="11194" y="1926"/>
                      </a:lnTo>
                      <a:lnTo>
                        <a:pt x="11194" y="1779"/>
                      </a:lnTo>
                      <a:lnTo>
                        <a:pt x="11299" y="1738"/>
                      </a:lnTo>
                      <a:lnTo>
                        <a:pt x="11404" y="1800"/>
                      </a:lnTo>
                      <a:lnTo>
                        <a:pt x="11487" y="1717"/>
                      </a:lnTo>
                      <a:lnTo>
                        <a:pt x="11487" y="1591"/>
                      </a:lnTo>
                      <a:lnTo>
                        <a:pt x="11425" y="1591"/>
                      </a:lnTo>
                      <a:lnTo>
                        <a:pt x="11362" y="1507"/>
                      </a:lnTo>
                      <a:lnTo>
                        <a:pt x="11299" y="1507"/>
                      </a:lnTo>
                      <a:lnTo>
                        <a:pt x="11278" y="1528"/>
                      </a:lnTo>
                      <a:lnTo>
                        <a:pt x="11278" y="1612"/>
                      </a:lnTo>
                      <a:lnTo>
                        <a:pt x="11215" y="1570"/>
                      </a:lnTo>
                      <a:lnTo>
                        <a:pt x="11194" y="1507"/>
                      </a:lnTo>
                      <a:lnTo>
                        <a:pt x="11153" y="1507"/>
                      </a:lnTo>
                      <a:lnTo>
                        <a:pt x="11153" y="1570"/>
                      </a:lnTo>
                      <a:lnTo>
                        <a:pt x="11111" y="1696"/>
                      </a:lnTo>
                      <a:lnTo>
                        <a:pt x="11090" y="1654"/>
                      </a:lnTo>
                      <a:lnTo>
                        <a:pt x="11048" y="1591"/>
                      </a:lnTo>
                      <a:lnTo>
                        <a:pt x="10964" y="1633"/>
                      </a:lnTo>
                      <a:lnTo>
                        <a:pt x="10943" y="1696"/>
                      </a:lnTo>
                      <a:lnTo>
                        <a:pt x="10901" y="1612"/>
                      </a:lnTo>
                      <a:lnTo>
                        <a:pt x="10881" y="1486"/>
                      </a:lnTo>
                      <a:lnTo>
                        <a:pt x="10839" y="1486"/>
                      </a:lnTo>
                      <a:lnTo>
                        <a:pt x="10776" y="1361"/>
                      </a:lnTo>
                      <a:lnTo>
                        <a:pt x="10734" y="1319"/>
                      </a:lnTo>
                      <a:lnTo>
                        <a:pt x="10650" y="1319"/>
                      </a:lnTo>
                      <a:lnTo>
                        <a:pt x="10567" y="1298"/>
                      </a:lnTo>
                      <a:lnTo>
                        <a:pt x="10420" y="1277"/>
                      </a:lnTo>
                      <a:lnTo>
                        <a:pt x="10357" y="1193"/>
                      </a:lnTo>
                      <a:lnTo>
                        <a:pt x="10378" y="1173"/>
                      </a:lnTo>
                      <a:lnTo>
                        <a:pt x="10546" y="1214"/>
                      </a:lnTo>
                      <a:lnTo>
                        <a:pt x="10692" y="1193"/>
                      </a:lnTo>
                      <a:lnTo>
                        <a:pt x="10797" y="1214"/>
                      </a:lnTo>
                      <a:lnTo>
                        <a:pt x="11048" y="1256"/>
                      </a:lnTo>
                      <a:lnTo>
                        <a:pt x="11194" y="1193"/>
                      </a:lnTo>
                      <a:lnTo>
                        <a:pt x="11299" y="984"/>
                      </a:lnTo>
                      <a:lnTo>
                        <a:pt x="11508" y="942"/>
                      </a:lnTo>
                      <a:lnTo>
                        <a:pt x="11613" y="859"/>
                      </a:lnTo>
                      <a:lnTo>
                        <a:pt x="11613" y="838"/>
                      </a:lnTo>
                      <a:lnTo>
                        <a:pt x="11529" y="796"/>
                      </a:lnTo>
                      <a:lnTo>
                        <a:pt x="11508" y="754"/>
                      </a:lnTo>
                      <a:lnTo>
                        <a:pt x="11425" y="733"/>
                      </a:lnTo>
                      <a:lnTo>
                        <a:pt x="11320" y="754"/>
                      </a:lnTo>
                      <a:lnTo>
                        <a:pt x="11194" y="608"/>
                      </a:lnTo>
                      <a:lnTo>
                        <a:pt x="11111" y="608"/>
                      </a:lnTo>
                      <a:lnTo>
                        <a:pt x="11006" y="733"/>
                      </a:lnTo>
                      <a:lnTo>
                        <a:pt x="10964" y="733"/>
                      </a:lnTo>
                      <a:lnTo>
                        <a:pt x="10943" y="691"/>
                      </a:lnTo>
                      <a:lnTo>
                        <a:pt x="11048" y="649"/>
                      </a:lnTo>
                      <a:lnTo>
                        <a:pt x="11048" y="566"/>
                      </a:lnTo>
                      <a:lnTo>
                        <a:pt x="10943" y="524"/>
                      </a:lnTo>
                      <a:lnTo>
                        <a:pt x="10901" y="482"/>
                      </a:lnTo>
                      <a:lnTo>
                        <a:pt x="10839" y="482"/>
                      </a:lnTo>
                      <a:lnTo>
                        <a:pt x="10776" y="608"/>
                      </a:lnTo>
                      <a:lnTo>
                        <a:pt x="10734" y="608"/>
                      </a:lnTo>
                      <a:lnTo>
                        <a:pt x="10734" y="524"/>
                      </a:lnTo>
                      <a:lnTo>
                        <a:pt x="10671" y="545"/>
                      </a:lnTo>
                      <a:lnTo>
                        <a:pt x="10650" y="587"/>
                      </a:lnTo>
                      <a:lnTo>
                        <a:pt x="10588" y="587"/>
                      </a:lnTo>
                      <a:lnTo>
                        <a:pt x="10567" y="545"/>
                      </a:lnTo>
                      <a:lnTo>
                        <a:pt x="10650" y="482"/>
                      </a:lnTo>
                      <a:lnTo>
                        <a:pt x="10650" y="419"/>
                      </a:lnTo>
                      <a:lnTo>
                        <a:pt x="10546" y="357"/>
                      </a:lnTo>
                      <a:lnTo>
                        <a:pt x="10420" y="357"/>
                      </a:lnTo>
                      <a:lnTo>
                        <a:pt x="10357" y="377"/>
                      </a:lnTo>
                      <a:lnTo>
                        <a:pt x="10337" y="545"/>
                      </a:lnTo>
                      <a:lnTo>
                        <a:pt x="10253" y="587"/>
                      </a:lnTo>
                      <a:lnTo>
                        <a:pt x="10253" y="649"/>
                      </a:lnTo>
                      <a:lnTo>
                        <a:pt x="10316" y="796"/>
                      </a:lnTo>
                      <a:lnTo>
                        <a:pt x="10316" y="880"/>
                      </a:lnTo>
                      <a:lnTo>
                        <a:pt x="10253" y="942"/>
                      </a:lnTo>
                      <a:lnTo>
                        <a:pt x="10211" y="838"/>
                      </a:lnTo>
                      <a:lnTo>
                        <a:pt x="10127" y="838"/>
                      </a:lnTo>
                      <a:lnTo>
                        <a:pt x="10127" y="859"/>
                      </a:lnTo>
                      <a:lnTo>
                        <a:pt x="10023" y="838"/>
                      </a:lnTo>
                      <a:lnTo>
                        <a:pt x="9897" y="901"/>
                      </a:lnTo>
                      <a:lnTo>
                        <a:pt x="9897" y="901"/>
                      </a:lnTo>
                      <a:lnTo>
                        <a:pt x="10002" y="754"/>
                      </a:lnTo>
                      <a:lnTo>
                        <a:pt x="10065" y="733"/>
                      </a:lnTo>
                      <a:lnTo>
                        <a:pt x="10127" y="608"/>
                      </a:lnTo>
                      <a:lnTo>
                        <a:pt x="10127" y="566"/>
                      </a:lnTo>
                      <a:lnTo>
                        <a:pt x="10065" y="566"/>
                      </a:lnTo>
                      <a:lnTo>
                        <a:pt x="9960" y="649"/>
                      </a:lnTo>
                      <a:lnTo>
                        <a:pt x="9897" y="649"/>
                      </a:lnTo>
                      <a:lnTo>
                        <a:pt x="9918" y="587"/>
                      </a:lnTo>
                      <a:lnTo>
                        <a:pt x="10002" y="524"/>
                      </a:lnTo>
                      <a:lnTo>
                        <a:pt x="10002" y="482"/>
                      </a:lnTo>
                      <a:lnTo>
                        <a:pt x="9897" y="461"/>
                      </a:lnTo>
                      <a:lnTo>
                        <a:pt x="9855" y="419"/>
                      </a:lnTo>
                      <a:lnTo>
                        <a:pt x="9960" y="377"/>
                      </a:lnTo>
                      <a:lnTo>
                        <a:pt x="10002" y="419"/>
                      </a:lnTo>
                      <a:lnTo>
                        <a:pt x="10127" y="419"/>
                      </a:lnTo>
                      <a:lnTo>
                        <a:pt x="10169" y="231"/>
                      </a:lnTo>
                      <a:lnTo>
                        <a:pt x="10169" y="168"/>
                      </a:lnTo>
                      <a:lnTo>
                        <a:pt x="10044" y="210"/>
                      </a:lnTo>
                      <a:lnTo>
                        <a:pt x="10002" y="147"/>
                      </a:lnTo>
                      <a:lnTo>
                        <a:pt x="10023" y="64"/>
                      </a:lnTo>
                      <a:lnTo>
                        <a:pt x="10002" y="1"/>
                      </a:lnTo>
                      <a:lnTo>
                        <a:pt x="9918" y="64"/>
                      </a:lnTo>
                      <a:lnTo>
                        <a:pt x="9855" y="64"/>
                      </a:lnTo>
                      <a:lnTo>
                        <a:pt x="9792" y="1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07" name="Google Shape;161;p17">
                  <a:extLst>
                    <a:ext uri="{FF2B5EF4-FFF2-40B4-BE49-F238E27FC236}">
                      <a16:creationId xmlns:a16="http://schemas.microsoft.com/office/drawing/2014/main" id="{F18EDCA1-FC2B-5B8C-00B0-D0C9E67867F5}"/>
                    </a:ext>
                  </a:extLst>
                </p:cNvPr>
                <p:cNvSpPr/>
                <p:nvPr/>
              </p:nvSpPr>
              <p:spPr>
                <a:xfrm>
                  <a:off x="4609204" y="1787689"/>
                  <a:ext cx="163025" cy="351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5" h="12995" extrusionOk="0">
                      <a:moveTo>
                        <a:pt x="3788" y="1"/>
                      </a:moveTo>
                      <a:lnTo>
                        <a:pt x="3725" y="21"/>
                      </a:lnTo>
                      <a:lnTo>
                        <a:pt x="3599" y="63"/>
                      </a:lnTo>
                      <a:lnTo>
                        <a:pt x="3474" y="1"/>
                      </a:lnTo>
                      <a:lnTo>
                        <a:pt x="3474" y="1"/>
                      </a:lnTo>
                      <a:lnTo>
                        <a:pt x="3495" y="105"/>
                      </a:lnTo>
                      <a:lnTo>
                        <a:pt x="3578" y="147"/>
                      </a:lnTo>
                      <a:lnTo>
                        <a:pt x="3599" y="293"/>
                      </a:lnTo>
                      <a:lnTo>
                        <a:pt x="3516" y="335"/>
                      </a:lnTo>
                      <a:lnTo>
                        <a:pt x="3495" y="524"/>
                      </a:lnTo>
                      <a:lnTo>
                        <a:pt x="3558" y="607"/>
                      </a:lnTo>
                      <a:lnTo>
                        <a:pt x="3558" y="754"/>
                      </a:lnTo>
                      <a:lnTo>
                        <a:pt x="3495" y="712"/>
                      </a:lnTo>
                      <a:lnTo>
                        <a:pt x="3453" y="733"/>
                      </a:lnTo>
                      <a:lnTo>
                        <a:pt x="3369" y="670"/>
                      </a:lnTo>
                      <a:lnTo>
                        <a:pt x="3244" y="649"/>
                      </a:lnTo>
                      <a:lnTo>
                        <a:pt x="3139" y="586"/>
                      </a:lnTo>
                      <a:lnTo>
                        <a:pt x="2951" y="524"/>
                      </a:lnTo>
                      <a:lnTo>
                        <a:pt x="2825" y="607"/>
                      </a:lnTo>
                      <a:lnTo>
                        <a:pt x="2637" y="607"/>
                      </a:lnTo>
                      <a:lnTo>
                        <a:pt x="2574" y="628"/>
                      </a:lnTo>
                      <a:lnTo>
                        <a:pt x="2679" y="796"/>
                      </a:lnTo>
                      <a:lnTo>
                        <a:pt x="2658" y="837"/>
                      </a:lnTo>
                      <a:lnTo>
                        <a:pt x="2658" y="921"/>
                      </a:lnTo>
                      <a:lnTo>
                        <a:pt x="2574" y="963"/>
                      </a:lnTo>
                      <a:lnTo>
                        <a:pt x="2658" y="1068"/>
                      </a:lnTo>
                      <a:lnTo>
                        <a:pt x="2553" y="1172"/>
                      </a:lnTo>
                      <a:lnTo>
                        <a:pt x="2511" y="1172"/>
                      </a:lnTo>
                      <a:lnTo>
                        <a:pt x="2428" y="1130"/>
                      </a:lnTo>
                      <a:lnTo>
                        <a:pt x="2323" y="1047"/>
                      </a:lnTo>
                      <a:lnTo>
                        <a:pt x="2198" y="1151"/>
                      </a:lnTo>
                      <a:lnTo>
                        <a:pt x="2114" y="1340"/>
                      </a:lnTo>
                      <a:lnTo>
                        <a:pt x="2030" y="1381"/>
                      </a:lnTo>
                      <a:lnTo>
                        <a:pt x="1988" y="1528"/>
                      </a:lnTo>
                      <a:lnTo>
                        <a:pt x="1926" y="1633"/>
                      </a:lnTo>
                      <a:lnTo>
                        <a:pt x="1842" y="1653"/>
                      </a:lnTo>
                      <a:lnTo>
                        <a:pt x="1842" y="1905"/>
                      </a:lnTo>
                      <a:lnTo>
                        <a:pt x="1905" y="1988"/>
                      </a:lnTo>
                      <a:lnTo>
                        <a:pt x="1988" y="2177"/>
                      </a:lnTo>
                      <a:lnTo>
                        <a:pt x="1926" y="2302"/>
                      </a:lnTo>
                      <a:lnTo>
                        <a:pt x="1779" y="2511"/>
                      </a:lnTo>
                      <a:lnTo>
                        <a:pt x="1612" y="2804"/>
                      </a:lnTo>
                      <a:lnTo>
                        <a:pt x="1591" y="2930"/>
                      </a:lnTo>
                      <a:lnTo>
                        <a:pt x="1507" y="3014"/>
                      </a:lnTo>
                      <a:lnTo>
                        <a:pt x="1298" y="3034"/>
                      </a:lnTo>
                      <a:lnTo>
                        <a:pt x="1110" y="3139"/>
                      </a:lnTo>
                      <a:lnTo>
                        <a:pt x="1110" y="3265"/>
                      </a:lnTo>
                      <a:lnTo>
                        <a:pt x="1193" y="3348"/>
                      </a:lnTo>
                      <a:lnTo>
                        <a:pt x="1193" y="3516"/>
                      </a:lnTo>
                      <a:lnTo>
                        <a:pt x="1151" y="3662"/>
                      </a:lnTo>
                      <a:lnTo>
                        <a:pt x="1089" y="3934"/>
                      </a:lnTo>
                      <a:lnTo>
                        <a:pt x="1089" y="4185"/>
                      </a:lnTo>
                      <a:lnTo>
                        <a:pt x="879" y="4687"/>
                      </a:lnTo>
                      <a:lnTo>
                        <a:pt x="879" y="4813"/>
                      </a:lnTo>
                      <a:lnTo>
                        <a:pt x="942" y="4897"/>
                      </a:lnTo>
                      <a:lnTo>
                        <a:pt x="963" y="5127"/>
                      </a:lnTo>
                      <a:lnTo>
                        <a:pt x="858" y="5252"/>
                      </a:lnTo>
                      <a:lnTo>
                        <a:pt x="649" y="5231"/>
                      </a:lnTo>
                      <a:lnTo>
                        <a:pt x="482" y="5211"/>
                      </a:lnTo>
                      <a:lnTo>
                        <a:pt x="377" y="5294"/>
                      </a:lnTo>
                      <a:lnTo>
                        <a:pt x="252" y="5524"/>
                      </a:lnTo>
                      <a:lnTo>
                        <a:pt x="210" y="5755"/>
                      </a:lnTo>
                      <a:lnTo>
                        <a:pt x="252" y="6068"/>
                      </a:lnTo>
                      <a:lnTo>
                        <a:pt x="314" y="6361"/>
                      </a:lnTo>
                      <a:lnTo>
                        <a:pt x="252" y="6550"/>
                      </a:lnTo>
                      <a:lnTo>
                        <a:pt x="314" y="6696"/>
                      </a:lnTo>
                      <a:lnTo>
                        <a:pt x="335" y="6926"/>
                      </a:lnTo>
                      <a:lnTo>
                        <a:pt x="314" y="7135"/>
                      </a:lnTo>
                      <a:lnTo>
                        <a:pt x="314" y="7345"/>
                      </a:lnTo>
                      <a:lnTo>
                        <a:pt x="461" y="7449"/>
                      </a:lnTo>
                      <a:lnTo>
                        <a:pt x="670" y="7659"/>
                      </a:lnTo>
                      <a:lnTo>
                        <a:pt x="628" y="7805"/>
                      </a:lnTo>
                      <a:lnTo>
                        <a:pt x="628" y="7972"/>
                      </a:lnTo>
                      <a:lnTo>
                        <a:pt x="356" y="8056"/>
                      </a:lnTo>
                      <a:lnTo>
                        <a:pt x="335" y="8161"/>
                      </a:lnTo>
                      <a:lnTo>
                        <a:pt x="461" y="8370"/>
                      </a:lnTo>
                      <a:lnTo>
                        <a:pt x="482" y="8642"/>
                      </a:lnTo>
                      <a:lnTo>
                        <a:pt x="565" y="8768"/>
                      </a:lnTo>
                      <a:lnTo>
                        <a:pt x="482" y="8914"/>
                      </a:lnTo>
                      <a:lnTo>
                        <a:pt x="482" y="9040"/>
                      </a:lnTo>
                      <a:lnTo>
                        <a:pt x="461" y="9123"/>
                      </a:lnTo>
                      <a:lnTo>
                        <a:pt x="273" y="9165"/>
                      </a:lnTo>
                      <a:lnTo>
                        <a:pt x="231" y="9228"/>
                      </a:lnTo>
                      <a:lnTo>
                        <a:pt x="314" y="9332"/>
                      </a:lnTo>
                      <a:lnTo>
                        <a:pt x="231" y="9395"/>
                      </a:lnTo>
                      <a:lnTo>
                        <a:pt x="168" y="9479"/>
                      </a:lnTo>
                      <a:lnTo>
                        <a:pt x="252" y="9625"/>
                      </a:lnTo>
                      <a:lnTo>
                        <a:pt x="273" y="10002"/>
                      </a:lnTo>
                      <a:lnTo>
                        <a:pt x="231" y="10086"/>
                      </a:lnTo>
                      <a:lnTo>
                        <a:pt x="147" y="10002"/>
                      </a:lnTo>
                      <a:lnTo>
                        <a:pt x="63" y="9939"/>
                      </a:lnTo>
                      <a:lnTo>
                        <a:pt x="63" y="9960"/>
                      </a:lnTo>
                      <a:lnTo>
                        <a:pt x="1" y="10023"/>
                      </a:lnTo>
                      <a:lnTo>
                        <a:pt x="21" y="10253"/>
                      </a:lnTo>
                      <a:lnTo>
                        <a:pt x="42" y="10337"/>
                      </a:lnTo>
                      <a:lnTo>
                        <a:pt x="63" y="10525"/>
                      </a:lnTo>
                      <a:lnTo>
                        <a:pt x="147" y="10546"/>
                      </a:lnTo>
                      <a:lnTo>
                        <a:pt x="168" y="10588"/>
                      </a:lnTo>
                      <a:lnTo>
                        <a:pt x="147" y="10734"/>
                      </a:lnTo>
                      <a:lnTo>
                        <a:pt x="273" y="10672"/>
                      </a:lnTo>
                      <a:lnTo>
                        <a:pt x="210" y="10567"/>
                      </a:lnTo>
                      <a:lnTo>
                        <a:pt x="231" y="10483"/>
                      </a:lnTo>
                      <a:lnTo>
                        <a:pt x="273" y="10483"/>
                      </a:lnTo>
                      <a:lnTo>
                        <a:pt x="252" y="10546"/>
                      </a:lnTo>
                      <a:lnTo>
                        <a:pt x="335" y="10588"/>
                      </a:lnTo>
                      <a:lnTo>
                        <a:pt x="377" y="10672"/>
                      </a:lnTo>
                      <a:lnTo>
                        <a:pt x="252" y="10755"/>
                      </a:lnTo>
                      <a:lnTo>
                        <a:pt x="231" y="10860"/>
                      </a:lnTo>
                      <a:lnTo>
                        <a:pt x="273" y="10944"/>
                      </a:lnTo>
                      <a:lnTo>
                        <a:pt x="252" y="11069"/>
                      </a:lnTo>
                      <a:lnTo>
                        <a:pt x="210" y="11111"/>
                      </a:lnTo>
                      <a:lnTo>
                        <a:pt x="273" y="11216"/>
                      </a:lnTo>
                      <a:lnTo>
                        <a:pt x="356" y="11257"/>
                      </a:lnTo>
                      <a:lnTo>
                        <a:pt x="440" y="11383"/>
                      </a:lnTo>
                      <a:lnTo>
                        <a:pt x="482" y="11425"/>
                      </a:lnTo>
                      <a:lnTo>
                        <a:pt x="586" y="11634"/>
                      </a:lnTo>
                      <a:lnTo>
                        <a:pt x="586" y="11801"/>
                      </a:lnTo>
                      <a:lnTo>
                        <a:pt x="733" y="11843"/>
                      </a:lnTo>
                      <a:lnTo>
                        <a:pt x="754" y="11948"/>
                      </a:lnTo>
                      <a:lnTo>
                        <a:pt x="858" y="12094"/>
                      </a:lnTo>
                      <a:lnTo>
                        <a:pt x="984" y="12011"/>
                      </a:lnTo>
                      <a:lnTo>
                        <a:pt x="1005" y="12136"/>
                      </a:lnTo>
                      <a:lnTo>
                        <a:pt x="942" y="12304"/>
                      </a:lnTo>
                      <a:lnTo>
                        <a:pt x="775" y="12325"/>
                      </a:lnTo>
                      <a:lnTo>
                        <a:pt x="754" y="12366"/>
                      </a:lnTo>
                      <a:lnTo>
                        <a:pt x="838" y="12429"/>
                      </a:lnTo>
                      <a:lnTo>
                        <a:pt x="858" y="12534"/>
                      </a:lnTo>
                      <a:lnTo>
                        <a:pt x="984" y="12555"/>
                      </a:lnTo>
                      <a:lnTo>
                        <a:pt x="1047" y="12848"/>
                      </a:lnTo>
                      <a:lnTo>
                        <a:pt x="963" y="12952"/>
                      </a:lnTo>
                      <a:lnTo>
                        <a:pt x="1005" y="12994"/>
                      </a:lnTo>
                      <a:lnTo>
                        <a:pt x="1151" y="12994"/>
                      </a:lnTo>
                      <a:lnTo>
                        <a:pt x="1423" y="12931"/>
                      </a:lnTo>
                      <a:lnTo>
                        <a:pt x="1570" y="12973"/>
                      </a:lnTo>
                      <a:lnTo>
                        <a:pt x="1695" y="12869"/>
                      </a:lnTo>
                      <a:lnTo>
                        <a:pt x="1674" y="12764"/>
                      </a:lnTo>
                      <a:lnTo>
                        <a:pt x="1612" y="12701"/>
                      </a:lnTo>
                      <a:lnTo>
                        <a:pt x="1695" y="12534"/>
                      </a:lnTo>
                      <a:lnTo>
                        <a:pt x="1884" y="12513"/>
                      </a:lnTo>
                      <a:lnTo>
                        <a:pt x="1905" y="12325"/>
                      </a:lnTo>
                      <a:lnTo>
                        <a:pt x="1926" y="12408"/>
                      </a:lnTo>
                      <a:lnTo>
                        <a:pt x="2135" y="12450"/>
                      </a:lnTo>
                      <a:lnTo>
                        <a:pt x="2260" y="12366"/>
                      </a:lnTo>
                      <a:lnTo>
                        <a:pt x="2365" y="12429"/>
                      </a:lnTo>
                      <a:lnTo>
                        <a:pt x="2449" y="12513"/>
                      </a:lnTo>
                      <a:lnTo>
                        <a:pt x="2553" y="12345"/>
                      </a:lnTo>
                      <a:lnTo>
                        <a:pt x="2616" y="12115"/>
                      </a:lnTo>
                      <a:lnTo>
                        <a:pt x="2679" y="12032"/>
                      </a:lnTo>
                      <a:lnTo>
                        <a:pt x="2721" y="11739"/>
                      </a:lnTo>
                      <a:lnTo>
                        <a:pt x="2762" y="11634"/>
                      </a:lnTo>
                      <a:lnTo>
                        <a:pt x="2658" y="11571"/>
                      </a:lnTo>
                      <a:lnTo>
                        <a:pt x="2679" y="11467"/>
                      </a:lnTo>
                      <a:lnTo>
                        <a:pt x="2783" y="11320"/>
                      </a:lnTo>
                      <a:lnTo>
                        <a:pt x="2679" y="11216"/>
                      </a:lnTo>
                      <a:lnTo>
                        <a:pt x="2783" y="11111"/>
                      </a:lnTo>
                      <a:lnTo>
                        <a:pt x="2658" y="11048"/>
                      </a:lnTo>
                      <a:lnTo>
                        <a:pt x="2721" y="10965"/>
                      </a:lnTo>
                      <a:lnTo>
                        <a:pt x="2658" y="10839"/>
                      </a:lnTo>
                      <a:lnTo>
                        <a:pt x="2762" y="10881"/>
                      </a:lnTo>
                      <a:lnTo>
                        <a:pt x="2930" y="10860"/>
                      </a:lnTo>
                      <a:lnTo>
                        <a:pt x="2783" y="10755"/>
                      </a:lnTo>
                      <a:lnTo>
                        <a:pt x="2846" y="10609"/>
                      </a:lnTo>
                      <a:lnTo>
                        <a:pt x="2846" y="10546"/>
                      </a:lnTo>
                      <a:lnTo>
                        <a:pt x="2658" y="10483"/>
                      </a:lnTo>
                      <a:lnTo>
                        <a:pt x="2888" y="10483"/>
                      </a:lnTo>
                      <a:lnTo>
                        <a:pt x="2762" y="10358"/>
                      </a:lnTo>
                      <a:lnTo>
                        <a:pt x="2679" y="10358"/>
                      </a:lnTo>
                      <a:lnTo>
                        <a:pt x="2742" y="10274"/>
                      </a:lnTo>
                      <a:lnTo>
                        <a:pt x="2783" y="10274"/>
                      </a:lnTo>
                      <a:lnTo>
                        <a:pt x="2825" y="10316"/>
                      </a:lnTo>
                      <a:lnTo>
                        <a:pt x="2888" y="10232"/>
                      </a:lnTo>
                      <a:lnTo>
                        <a:pt x="2867" y="10148"/>
                      </a:lnTo>
                      <a:lnTo>
                        <a:pt x="2972" y="10232"/>
                      </a:lnTo>
                      <a:lnTo>
                        <a:pt x="2993" y="10128"/>
                      </a:lnTo>
                      <a:lnTo>
                        <a:pt x="3076" y="10023"/>
                      </a:lnTo>
                      <a:lnTo>
                        <a:pt x="3160" y="10023"/>
                      </a:lnTo>
                      <a:lnTo>
                        <a:pt x="3139" y="9939"/>
                      </a:lnTo>
                      <a:lnTo>
                        <a:pt x="3181" y="9897"/>
                      </a:lnTo>
                      <a:lnTo>
                        <a:pt x="3202" y="9939"/>
                      </a:lnTo>
                      <a:lnTo>
                        <a:pt x="3181" y="10044"/>
                      </a:lnTo>
                      <a:lnTo>
                        <a:pt x="3265" y="10044"/>
                      </a:lnTo>
                      <a:lnTo>
                        <a:pt x="3369" y="9897"/>
                      </a:lnTo>
                      <a:lnTo>
                        <a:pt x="3453" y="9897"/>
                      </a:lnTo>
                      <a:lnTo>
                        <a:pt x="3516" y="9835"/>
                      </a:lnTo>
                      <a:lnTo>
                        <a:pt x="3495" y="9730"/>
                      </a:lnTo>
                      <a:lnTo>
                        <a:pt x="3411" y="9646"/>
                      </a:lnTo>
                      <a:lnTo>
                        <a:pt x="3286" y="9625"/>
                      </a:lnTo>
                      <a:lnTo>
                        <a:pt x="3181" y="9688"/>
                      </a:lnTo>
                      <a:lnTo>
                        <a:pt x="3139" y="9646"/>
                      </a:lnTo>
                      <a:lnTo>
                        <a:pt x="3055" y="9709"/>
                      </a:lnTo>
                      <a:lnTo>
                        <a:pt x="2972" y="9604"/>
                      </a:lnTo>
                      <a:lnTo>
                        <a:pt x="2846" y="9563"/>
                      </a:lnTo>
                      <a:lnTo>
                        <a:pt x="2762" y="9521"/>
                      </a:lnTo>
                      <a:lnTo>
                        <a:pt x="2616" y="9542"/>
                      </a:lnTo>
                      <a:lnTo>
                        <a:pt x="2616" y="9604"/>
                      </a:lnTo>
                      <a:lnTo>
                        <a:pt x="2553" y="9542"/>
                      </a:lnTo>
                      <a:lnTo>
                        <a:pt x="2407" y="9542"/>
                      </a:lnTo>
                      <a:lnTo>
                        <a:pt x="2365" y="9500"/>
                      </a:lnTo>
                      <a:lnTo>
                        <a:pt x="2470" y="9479"/>
                      </a:lnTo>
                      <a:lnTo>
                        <a:pt x="2553" y="9521"/>
                      </a:lnTo>
                      <a:lnTo>
                        <a:pt x="2637" y="9395"/>
                      </a:lnTo>
                      <a:lnTo>
                        <a:pt x="2679" y="9437"/>
                      </a:lnTo>
                      <a:lnTo>
                        <a:pt x="2783" y="9416"/>
                      </a:lnTo>
                      <a:lnTo>
                        <a:pt x="2825" y="9332"/>
                      </a:lnTo>
                      <a:lnTo>
                        <a:pt x="2930" y="9374"/>
                      </a:lnTo>
                      <a:lnTo>
                        <a:pt x="2972" y="9416"/>
                      </a:lnTo>
                      <a:lnTo>
                        <a:pt x="3034" y="9416"/>
                      </a:lnTo>
                      <a:lnTo>
                        <a:pt x="3055" y="9332"/>
                      </a:lnTo>
                      <a:lnTo>
                        <a:pt x="3097" y="9416"/>
                      </a:lnTo>
                      <a:lnTo>
                        <a:pt x="3244" y="9437"/>
                      </a:lnTo>
                      <a:lnTo>
                        <a:pt x="3202" y="9521"/>
                      </a:lnTo>
                      <a:lnTo>
                        <a:pt x="3306" y="9563"/>
                      </a:lnTo>
                      <a:lnTo>
                        <a:pt x="3474" y="9542"/>
                      </a:lnTo>
                      <a:lnTo>
                        <a:pt x="3495" y="9416"/>
                      </a:lnTo>
                      <a:lnTo>
                        <a:pt x="3662" y="9270"/>
                      </a:lnTo>
                      <a:lnTo>
                        <a:pt x="3725" y="9102"/>
                      </a:lnTo>
                      <a:lnTo>
                        <a:pt x="3599" y="8977"/>
                      </a:lnTo>
                      <a:lnTo>
                        <a:pt x="3599" y="8893"/>
                      </a:lnTo>
                      <a:lnTo>
                        <a:pt x="3453" y="8788"/>
                      </a:lnTo>
                      <a:lnTo>
                        <a:pt x="3474" y="8747"/>
                      </a:lnTo>
                      <a:lnTo>
                        <a:pt x="3265" y="8579"/>
                      </a:lnTo>
                      <a:lnTo>
                        <a:pt x="3244" y="8475"/>
                      </a:lnTo>
                      <a:lnTo>
                        <a:pt x="3160" y="8391"/>
                      </a:lnTo>
                      <a:lnTo>
                        <a:pt x="3055" y="8516"/>
                      </a:lnTo>
                      <a:lnTo>
                        <a:pt x="2993" y="8433"/>
                      </a:lnTo>
                      <a:lnTo>
                        <a:pt x="2951" y="8454"/>
                      </a:lnTo>
                      <a:lnTo>
                        <a:pt x="2951" y="8349"/>
                      </a:lnTo>
                      <a:lnTo>
                        <a:pt x="2867" y="8349"/>
                      </a:lnTo>
                      <a:lnTo>
                        <a:pt x="2825" y="8244"/>
                      </a:lnTo>
                      <a:lnTo>
                        <a:pt x="2742" y="8182"/>
                      </a:lnTo>
                      <a:lnTo>
                        <a:pt x="2825" y="8077"/>
                      </a:lnTo>
                      <a:lnTo>
                        <a:pt x="2762" y="7952"/>
                      </a:lnTo>
                      <a:lnTo>
                        <a:pt x="2825" y="7931"/>
                      </a:lnTo>
                      <a:lnTo>
                        <a:pt x="2825" y="7847"/>
                      </a:lnTo>
                      <a:lnTo>
                        <a:pt x="2742" y="7826"/>
                      </a:lnTo>
                      <a:lnTo>
                        <a:pt x="2825" y="7721"/>
                      </a:lnTo>
                      <a:lnTo>
                        <a:pt x="2783" y="7533"/>
                      </a:lnTo>
                      <a:lnTo>
                        <a:pt x="2825" y="7512"/>
                      </a:lnTo>
                      <a:lnTo>
                        <a:pt x="2867" y="7554"/>
                      </a:lnTo>
                      <a:lnTo>
                        <a:pt x="2888" y="7449"/>
                      </a:lnTo>
                      <a:lnTo>
                        <a:pt x="2825" y="7345"/>
                      </a:lnTo>
                      <a:lnTo>
                        <a:pt x="2846" y="7198"/>
                      </a:lnTo>
                      <a:lnTo>
                        <a:pt x="2825" y="7073"/>
                      </a:lnTo>
                      <a:lnTo>
                        <a:pt x="2846" y="7010"/>
                      </a:lnTo>
                      <a:lnTo>
                        <a:pt x="2825" y="6884"/>
                      </a:lnTo>
                      <a:lnTo>
                        <a:pt x="2679" y="6696"/>
                      </a:lnTo>
                      <a:lnTo>
                        <a:pt x="2679" y="6696"/>
                      </a:lnTo>
                      <a:lnTo>
                        <a:pt x="2783" y="6759"/>
                      </a:lnTo>
                      <a:lnTo>
                        <a:pt x="2951" y="6717"/>
                      </a:lnTo>
                      <a:lnTo>
                        <a:pt x="3055" y="6571"/>
                      </a:lnTo>
                      <a:lnTo>
                        <a:pt x="2993" y="6466"/>
                      </a:lnTo>
                      <a:lnTo>
                        <a:pt x="3034" y="6403"/>
                      </a:lnTo>
                      <a:lnTo>
                        <a:pt x="3139" y="6424"/>
                      </a:lnTo>
                      <a:lnTo>
                        <a:pt x="3286" y="6299"/>
                      </a:lnTo>
                      <a:lnTo>
                        <a:pt x="3286" y="6236"/>
                      </a:lnTo>
                      <a:lnTo>
                        <a:pt x="3202" y="6236"/>
                      </a:lnTo>
                      <a:lnTo>
                        <a:pt x="3265" y="6131"/>
                      </a:lnTo>
                      <a:lnTo>
                        <a:pt x="3348" y="6047"/>
                      </a:lnTo>
                      <a:lnTo>
                        <a:pt x="3390" y="6089"/>
                      </a:lnTo>
                      <a:lnTo>
                        <a:pt x="3453" y="6089"/>
                      </a:lnTo>
                      <a:lnTo>
                        <a:pt x="3474" y="5964"/>
                      </a:lnTo>
                      <a:lnTo>
                        <a:pt x="3516" y="5964"/>
                      </a:lnTo>
                      <a:lnTo>
                        <a:pt x="3558" y="6047"/>
                      </a:lnTo>
                      <a:lnTo>
                        <a:pt x="3620" y="5964"/>
                      </a:lnTo>
                      <a:lnTo>
                        <a:pt x="3620" y="5838"/>
                      </a:lnTo>
                      <a:lnTo>
                        <a:pt x="3683" y="5734"/>
                      </a:lnTo>
                      <a:lnTo>
                        <a:pt x="3788" y="5734"/>
                      </a:lnTo>
                      <a:lnTo>
                        <a:pt x="3788" y="5817"/>
                      </a:lnTo>
                      <a:lnTo>
                        <a:pt x="3871" y="5817"/>
                      </a:lnTo>
                      <a:lnTo>
                        <a:pt x="3913" y="5713"/>
                      </a:lnTo>
                      <a:lnTo>
                        <a:pt x="4039" y="5629"/>
                      </a:lnTo>
                      <a:lnTo>
                        <a:pt x="4018" y="5524"/>
                      </a:lnTo>
                      <a:lnTo>
                        <a:pt x="4018" y="5420"/>
                      </a:lnTo>
                      <a:lnTo>
                        <a:pt x="4102" y="5503"/>
                      </a:lnTo>
                      <a:lnTo>
                        <a:pt x="4206" y="5378"/>
                      </a:lnTo>
                      <a:lnTo>
                        <a:pt x="4290" y="5378"/>
                      </a:lnTo>
                      <a:lnTo>
                        <a:pt x="4395" y="5190"/>
                      </a:lnTo>
                      <a:lnTo>
                        <a:pt x="4395" y="5001"/>
                      </a:lnTo>
                      <a:lnTo>
                        <a:pt x="4457" y="4897"/>
                      </a:lnTo>
                      <a:lnTo>
                        <a:pt x="4541" y="4897"/>
                      </a:lnTo>
                      <a:lnTo>
                        <a:pt x="4646" y="4771"/>
                      </a:lnTo>
                      <a:lnTo>
                        <a:pt x="4562" y="4771"/>
                      </a:lnTo>
                      <a:lnTo>
                        <a:pt x="4499" y="4666"/>
                      </a:lnTo>
                      <a:lnTo>
                        <a:pt x="4562" y="4625"/>
                      </a:lnTo>
                      <a:lnTo>
                        <a:pt x="4541" y="4562"/>
                      </a:lnTo>
                      <a:lnTo>
                        <a:pt x="4436" y="4562"/>
                      </a:lnTo>
                      <a:lnTo>
                        <a:pt x="4332" y="4457"/>
                      </a:lnTo>
                      <a:lnTo>
                        <a:pt x="4457" y="4415"/>
                      </a:lnTo>
                      <a:lnTo>
                        <a:pt x="4436" y="4332"/>
                      </a:lnTo>
                      <a:lnTo>
                        <a:pt x="4520" y="4164"/>
                      </a:lnTo>
                      <a:lnTo>
                        <a:pt x="4541" y="4081"/>
                      </a:lnTo>
                      <a:lnTo>
                        <a:pt x="4499" y="3997"/>
                      </a:lnTo>
                      <a:lnTo>
                        <a:pt x="4415" y="3997"/>
                      </a:lnTo>
                      <a:lnTo>
                        <a:pt x="4395" y="3934"/>
                      </a:lnTo>
                      <a:lnTo>
                        <a:pt x="4415" y="3892"/>
                      </a:lnTo>
                      <a:lnTo>
                        <a:pt x="4499" y="3934"/>
                      </a:lnTo>
                      <a:lnTo>
                        <a:pt x="4520" y="3955"/>
                      </a:lnTo>
                      <a:lnTo>
                        <a:pt x="4541" y="3955"/>
                      </a:lnTo>
                      <a:lnTo>
                        <a:pt x="4541" y="3871"/>
                      </a:lnTo>
                      <a:lnTo>
                        <a:pt x="4436" y="3850"/>
                      </a:lnTo>
                      <a:lnTo>
                        <a:pt x="4541" y="3788"/>
                      </a:lnTo>
                      <a:lnTo>
                        <a:pt x="4625" y="3788"/>
                      </a:lnTo>
                      <a:lnTo>
                        <a:pt x="4729" y="3725"/>
                      </a:lnTo>
                      <a:lnTo>
                        <a:pt x="4646" y="3662"/>
                      </a:lnTo>
                      <a:lnTo>
                        <a:pt x="4562" y="3516"/>
                      </a:lnTo>
                      <a:lnTo>
                        <a:pt x="4646" y="3537"/>
                      </a:lnTo>
                      <a:lnTo>
                        <a:pt x="4708" y="3620"/>
                      </a:lnTo>
                      <a:lnTo>
                        <a:pt x="4813" y="3578"/>
                      </a:lnTo>
                      <a:lnTo>
                        <a:pt x="4834" y="3474"/>
                      </a:lnTo>
                      <a:lnTo>
                        <a:pt x="4855" y="3369"/>
                      </a:lnTo>
                      <a:lnTo>
                        <a:pt x="4918" y="3327"/>
                      </a:lnTo>
                      <a:lnTo>
                        <a:pt x="4980" y="3453"/>
                      </a:lnTo>
                      <a:lnTo>
                        <a:pt x="5064" y="3348"/>
                      </a:lnTo>
                      <a:lnTo>
                        <a:pt x="5127" y="3453"/>
                      </a:lnTo>
                      <a:lnTo>
                        <a:pt x="5190" y="3474"/>
                      </a:lnTo>
                      <a:lnTo>
                        <a:pt x="5252" y="3369"/>
                      </a:lnTo>
                      <a:lnTo>
                        <a:pt x="5357" y="3432"/>
                      </a:lnTo>
                      <a:lnTo>
                        <a:pt x="5483" y="3348"/>
                      </a:lnTo>
                      <a:lnTo>
                        <a:pt x="5545" y="3432"/>
                      </a:lnTo>
                      <a:lnTo>
                        <a:pt x="5671" y="3432"/>
                      </a:lnTo>
                      <a:lnTo>
                        <a:pt x="5713" y="3369"/>
                      </a:lnTo>
                      <a:lnTo>
                        <a:pt x="5755" y="3411"/>
                      </a:lnTo>
                      <a:lnTo>
                        <a:pt x="5755" y="3265"/>
                      </a:lnTo>
                      <a:lnTo>
                        <a:pt x="5671" y="3202"/>
                      </a:lnTo>
                      <a:lnTo>
                        <a:pt x="5587" y="2993"/>
                      </a:lnTo>
                      <a:lnTo>
                        <a:pt x="5462" y="2951"/>
                      </a:lnTo>
                      <a:lnTo>
                        <a:pt x="5399" y="2762"/>
                      </a:lnTo>
                      <a:lnTo>
                        <a:pt x="5462" y="2700"/>
                      </a:lnTo>
                      <a:lnTo>
                        <a:pt x="5462" y="2490"/>
                      </a:lnTo>
                      <a:lnTo>
                        <a:pt x="5441" y="2386"/>
                      </a:lnTo>
                      <a:lnTo>
                        <a:pt x="5462" y="2302"/>
                      </a:lnTo>
                      <a:lnTo>
                        <a:pt x="5399" y="2093"/>
                      </a:lnTo>
                      <a:lnTo>
                        <a:pt x="5357" y="1988"/>
                      </a:lnTo>
                      <a:lnTo>
                        <a:pt x="5336" y="1842"/>
                      </a:lnTo>
                      <a:lnTo>
                        <a:pt x="5378" y="1758"/>
                      </a:lnTo>
                      <a:lnTo>
                        <a:pt x="5357" y="1633"/>
                      </a:lnTo>
                      <a:lnTo>
                        <a:pt x="5190" y="1591"/>
                      </a:lnTo>
                      <a:lnTo>
                        <a:pt x="5190" y="1486"/>
                      </a:lnTo>
                      <a:lnTo>
                        <a:pt x="5252" y="1361"/>
                      </a:lnTo>
                      <a:lnTo>
                        <a:pt x="5190" y="1172"/>
                      </a:lnTo>
                      <a:lnTo>
                        <a:pt x="5252" y="1068"/>
                      </a:lnTo>
                      <a:lnTo>
                        <a:pt x="5190" y="1005"/>
                      </a:lnTo>
                      <a:lnTo>
                        <a:pt x="5127" y="1005"/>
                      </a:lnTo>
                      <a:lnTo>
                        <a:pt x="5022" y="858"/>
                      </a:lnTo>
                      <a:lnTo>
                        <a:pt x="4939" y="858"/>
                      </a:lnTo>
                      <a:lnTo>
                        <a:pt x="4876" y="754"/>
                      </a:lnTo>
                      <a:lnTo>
                        <a:pt x="4771" y="628"/>
                      </a:lnTo>
                      <a:lnTo>
                        <a:pt x="4708" y="607"/>
                      </a:lnTo>
                      <a:lnTo>
                        <a:pt x="4604" y="545"/>
                      </a:lnTo>
                      <a:lnTo>
                        <a:pt x="4395" y="524"/>
                      </a:lnTo>
                      <a:lnTo>
                        <a:pt x="4227" y="419"/>
                      </a:lnTo>
                      <a:lnTo>
                        <a:pt x="4018" y="189"/>
                      </a:lnTo>
                      <a:lnTo>
                        <a:pt x="3892" y="105"/>
                      </a:lnTo>
                      <a:lnTo>
                        <a:pt x="3788" y="1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09" name="Google Shape;162;p17">
                  <a:extLst>
                    <a:ext uri="{FF2B5EF4-FFF2-40B4-BE49-F238E27FC236}">
                      <a16:creationId xmlns:a16="http://schemas.microsoft.com/office/drawing/2014/main" id="{C09FAF93-A731-8361-0E15-D77CE1513F4E}"/>
                    </a:ext>
                  </a:extLst>
                </p:cNvPr>
                <p:cNvSpPr/>
                <p:nvPr/>
              </p:nvSpPr>
              <p:spPr>
                <a:xfrm>
                  <a:off x="4782287" y="2035608"/>
                  <a:ext cx="65210" cy="5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2" h="2093" extrusionOk="0">
                      <a:moveTo>
                        <a:pt x="1026" y="0"/>
                      </a:moveTo>
                      <a:lnTo>
                        <a:pt x="1026" y="63"/>
                      </a:lnTo>
                      <a:lnTo>
                        <a:pt x="942" y="63"/>
                      </a:lnTo>
                      <a:lnTo>
                        <a:pt x="942" y="105"/>
                      </a:lnTo>
                      <a:lnTo>
                        <a:pt x="1005" y="167"/>
                      </a:lnTo>
                      <a:lnTo>
                        <a:pt x="900" y="230"/>
                      </a:lnTo>
                      <a:lnTo>
                        <a:pt x="837" y="209"/>
                      </a:lnTo>
                      <a:lnTo>
                        <a:pt x="628" y="209"/>
                      </a:lnTo>
                      <a:lnTo>
                        <a:pt x="607" y="147"/>
                      </a:lnTo>
                      <a:lnTo>
                        <a:pt x="586" y="251"/>
                      </a:lnTo>
                      <a:lnTo>
                        <a:pt x="481" y="230"/>
                      </a:lnTo>
                      <a:lnTo>
                        <a:pt x="335" y="272"/>
                      </a:lnTo>
                      <a:lnTo>
                        <a:pt x="335" y="356"/>
                      </a:lnTo>
                      <a:lnTo>
                        <a:pt x="272" y="356"/>
                      </a:lnTo>
                      <a:lnTo>
                        <a:pt x="84" y="439"/>
                      </a:lnTo>
                      <a:lnTo>
                        <a:pt x="0" y="544"/>
                      </a:lnTo>
                      <a:lnTo>
                        <a:pt x="21" y="900"/>
                      </a:lnTo>
                      <a:lnTo>
                        <a:pt x="84" y="900"/>
                      </a:lnTo>
                      <a:lnTo>
                        <a:pt x="126" y="879"/>
                      </a:lnTo>
                      <a:lnTo>
                        <a:pt x="230" y="900"/>
                      </a:lnTo>
                      <a:lnTo>
                        <a:pt x="189" y="983"/>
                      </a:lnTo>
                      <a:lnTo>
                        <a:pt x="105" y="983"/>
                      </a:lnTo>
                      <a:lnTo>
                        <a:pt x="105" y="1151"/>
                      </a:lnTo>
                      <a:lnTo>
                        <a:pt x="209" y="1276"/>
                      </a:lnTo>
                      <a:lnTo>
                        <a:pt x="377" y="1423"/>
                      </a:lnTo>
                      <a:lnTo>
                        <a:pt x="419" y="1423"/>
                      </a:lnTo>
                      <a:lnTo>
                        <a:pt x="419" y="1318"/>
                      </a:lnTo>
                      <a:lnTo>
                        <a:pt x="544" y="1214"/>
                      </a:lnTo>
                      <a:lnTo>
                        <a:pt x="586" y="1318"/>
                      </a:lnTo>
                      <a:lnTo>
                        <a:pt x="523" y="1611"/>
                      </a:lnTo>
                      <a:lnTo>
                        <a:pt x="523" y="1695"/>
                      </a:lnTo>
                      <a:lnTo>
                        <a:pt x="586" y="1674"/>
                      </a:lnTo>
                      <a:lnTo>
                        <a:pt x="754" y="1569"/>
                      </a:lnTo>
                      <a:lnTo>
                        <a:pt x="900" y="1507"/>
                      </a:lnTo>
                      <a:lnTo>
                        <a:pt x="1046" y="1632"/>
                      </a:lnTo>
                      <a:lnTo>
                        <a:pt x="1130" y="1611"/>
                      </a:lnTo>
                      <a:lnTo>
                        <a:pt x="1151" y="1507"/>
                      </a:lnTo>
                      <a:lnTo>
                        <a:pt x="1235" y="1590"/>
                      </a:lnTo>
                      <a:lnTo>
                        <a:pt x="1277" y="1674"/>
                      </a:lnTo>
                      <a:lnTo>
                        <a:pt x="1339" y="1674"/>
                      </a:lnTo>
                      <a:lnTo>
                        <a:pt x="1528" y="1779"/>
                      </a:lnTo>
                      <a:lnTo>
                        <a:pt x="1570" y="1925"/>
                      </a:lnTo>
                      <a:lnTo>
                        <a:pt x="1695" y="1967"/>
                      </a:lnTo>
                      <a:lnTo>
                        <a:pt x="1779" y="2092"/>
                      </a:lnTo>
                      <a:lnTo>
                        <a:pt x="1988" y="2009"/>
                      </a:lnTo>
                      <a:lnTo>
                        <a:pt x="2155" y="2030"/>
                      </a:lnTo>
                      <a:lnTo>
                        <a:pt x="2260" y="1904"/>
                      </a:lnTo>
                      <a:lnTo>
                        <a:pt x="2218" y="1800"/>
                      </a:lnTo>
                      <a:lnTo>
                        <a:pt x="2302" y="1716"/>
                      </a:lnTo>
                      <a:lnTo>
                        <a:pt x="2302" y="1611"/>
                      </a:lnTo>
                      <a:lnTo>
                        <a:pt x="2051" y="1109"/>
                      </a:lnTo>
                      <a:lnTo>
                        <a:pt x="2093" y="691"/>
                      </a:lnTo>
                      <a:lnTo>
                        <a:pt x="2155" y="649"/>
                      </a:lnTo>
                      <a:lnTo>
                        <a:pt x="2197" y="481"/>
                      </a:lnTo>
                      <a:lnTo>
                        <a:pt x="2281" y="356"/>
                      </a:lnTo>
                      <a:lnTo>
                        <a:pt x="2302" y="335"/>
                      </a:lnTo>
                      <a:lnTo>
                        <a:pt x="2302" y="314"/>
                      </a:lnTo>
                      <a:lnTo>
                        <a:pt x="2260" y="230"/>
                      </a:lnTo>
                      <a:lnTo>
                        <a:pt x="2218" y="272"/>
                      </a:lnTo>
                      <a:lnTo>
                        <a:pt x="1758" y="251"/>
                      </a:lnTo>
                      <a:lnTo>
                        <a:pt x="1570" y="126"/>
                      </a:lnTo>
                      <a:lnTo>
                        <a:pt x="1339" y="126"/>
                      </a:lnTo>
                      <a:lnTo>
                        <a:pt x="1235" y="63"/>
                      </a:lnTo>
                      <a:lnTo>
                        <a:pt x="1130" y="105"/>
                      </a:lnTo>
                      <a:lnTo>
                        <a:pt x="1026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1" name="Google Shape;163;p17">
                  <a:extLst>
                    <a:ext uri="{FF2B5EF4-FFF2-40B4-BE49-F238E27FC236}">
                      <a16:creationId xmlns:a16="http://schemas.microsoft.com/office/drawing/2014/main" id="{7D3EDC15-B361-98A5-33CD-72D4971AB365}"/>
                    </a:ext>
                  </a:extLst>
                </p:cNvPr>
                <p:cNvSpPr/>
                <p:nvPr/>
              </p:nvSpPr>
              <p:spPr>
                <a:xfrm>
                  <a:off x="4752061" y="2076346"/>
                  <a:ext cx="103735" cy="53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2" h="1989" extrusionOk="0">
                      <a:moveTo>
                        <a:pt x="1967" y="1"/>
                      </a:moveTo>
                      <a:lnTo>
                        <a:pt x="1821" y="63"/>
                      </a:lnTo>
                      <a:lnTo>
                        <a:pt x="1653" y="168"/>
                      </a:lnTo>
                      <a:lnTo>
                        <a:pt x="1590" y="189"/>
                      </a:lnTo>
                      <a:lnTo>
                        <a:pt x="1590" y="314"/>
                      </a:lnTo>
                      <a:lnTo>
                        <a:pt x="1653" y="586"/>
                      </a:lnTo>
                      <a:lnTo>
                        <a:pt x="1590" y="754"/>
                      </a:lnTo>
                      <a:lnTo>
                        <a:pt x="1402" y="963"/>
                      </a:lnTo>
                      <a:lnTo>
                        <a:pt x="1256" y="963"/>
                      </a:lnTo>
                      <a:lnTo>
                        <a:pt x="1130" y="838"/>
                      </a:lnTo>
                      <a:lnTo>
                        <a:pt x="1130" y="733"/>
                      </a:lnTo>
                      <a:lnTo>
                        <a:pt x="837" y="440"/>
                      </a:lnTo>
                      <a:lnTo>
                        <a:pt x="837" y="294"/>
                      </a:lnTo>
                      <a:lnTo>
                        <a:pt x="774" y="294"/>
                      </a:lnTo>
                      <a:lnTo>
                        <a:pt x="670" y="398"/>
                      </a:lnTo>
                      <a:lnTo>
                        <a:pt x="523" y="419"/>
                      </a:lnTo>
                      <a:lnTo>
                        <a:pt x="460" y="461"/>
                      </a:lnTo>
                      <a:lnTo>
                        <a:pt x="335" y="461"/>
                      </a:lnTo>
                      <a:lnTo>
                        <a:pt x="251" y="607"/>
                      </a:lnTo>
                      <a:lnTo>
                        <a:pt x="293" y="733"/>
                      </a:lnTo>
                      <a:lnTo>
                        <a:pt x="230" y="712"/>
                      </a:lnTo>
                      <a:lnTo>
                        <a:pt x="230" y="921"/>
                      </a:lnTo>
                      <a:lnTo>
                        <a:pt x="84" y="1110"/>
                      </a:lnTo>
                      <a:lnTo>
                        <a:pt x="84" y="1214"/>
                      </a:lnTo>
                      <a:lnTo>
                        <a:pt x="84" y="1319"/>
                      </a:lnTo>
                      <a:lnTo>
                        <a:pt x="0" y="1382"/>
                      </a:lnTo>
                      <a:lnTo>
                        <a:pt x="42" y="1674"/>
                      </a:lnTo>
                      <a:lnTo>
                        <a:pt x="126" y="1737"/>
                      </a:lnTo>
                      <a:lnTo>
                        <a:pt x="126" y="1758"/>
                      </a:lnTo>
                      <a:lnTo>
                        <a:pt x="230" y="1737"/>
                      </a:lnTo>
                      <a:lnTo>
                        <a:pt x="251" y="1591"/>
                      </a:lnTo>
                      <a:lnTo>
                        <a:pt x="440" y="1465"/>
                      </a:lnTo>
                      <a:lnTo>
                        <a:pt x="670" y="1382"/>
                      </a:lnTo>
                      <a:lnTo>
                        <a:pt x="879" y="1423"/>
                      </a:lnTo>
                      <a:lnTo>
                        <a:pt x="1025" y="1423"/>
                      </a:lnTo>
                      <a:lnTo>
                        <a:pt x="1088" y="1465"/>
                      </a:lnTo>
                      <a:lnTo>
                        <a:pt x="1235" y="1382"/>
                      </a:lnTo>
                      <a:lnTo>
                        <a:pt x="1339" y="1361"/>
                      </a:lnTo>
                      <a:lnTo>
                        <a:pt x="1360" y="1444"/>
                      </a:lnTo>
                      <a:lnTo>
                        <a:pt x="1465" y="1444"/>
                      </a:lnTo>
                      <a:lnTo>
                        <a:pt x="1548" y="1549"/>
                      </a:lnTo>
                      <a:lnTo>
                        <a:pt x="1716" y="1549"/>
                      </a:lnTo>
                      <a:lnTo>
                        <a:pt x="1779" y="1570"/>
                      </a:lnTo>
                      <a:lnTo>
                        <a:pt x="1967" y="1444"/>
                      </a:lnTo>
                      <a:lnTo>
                        <a:pt x="2176" y="1549"/>
                      </a:lnTo>
                      <a:lnTo>
                        <a:pt x="2344" y="1570"/>
                      </a:lnTo>
                      <a:lnTo>
                        <a:pt x="2511" y="1758"/>
                      </a:lnTo>
                      <a:lnTo>
                        <a:pt x="2637" y="1758"/>
                      </a:lnTo>
                      <a:lnTo>
                        <a:pt x="2762" y="1946"/>
                      </a:lnTo>
                      <a:lnTo>
                        <a:pt x="2929" y="1967"/>
                      </a:lnTo>
                      <a:lnTo>
                        <a:pt x="2971" y="1988"/>
                      </a:lnTo>
                      <a:lnTo>
                        <a:pt x="3160" y="1905"/>
                      </a:lnTo>
                      <a:lnTo>
                        <a:pt x="3390" y="1884"/>
                      </a:lnTo>
                      <a:lnTo>
                        <a:pt x="3432" y="1737"/>
                      </a:lnTo>
                      <a:lnTo>
                        <a:pt x="3536" y="1674"/>
                      </a:lnTo>
                      <a:lnTo>
                        <a:pt x="3578" y="1570"/>
                      </a:lnTo>
                      <a:lnTo>
                        <a:pt x="3662" y="1549"/>
                      </a:lnTo>
                      <a:lnTo>
                        <a:pt x="3662" y="1382"/>
                      </a:lnTo>
                      <a:lnTo>
                        <a:pt x="3578" y="1277"/>
                      </a:lnTo>
                      <a:lnTo>
                        <a:pt x="3494" y="1110"/>
                      </a:lnTo>
                      <a:lnTo>
                        <a:pt x="3473" y="1047"/>
                      </a:lnTo>
                      <a:lnTo>
                        <a:pt x="3390" y="921"/>
                      </a:lnTo>
                      <a:lnTo>
                        <a:pt x="3432" y="838"/>
                      </a:lnTo>
                      <a:lnTo>
                        <a:pt x="3369" y="733"/>
                      </a:lnTo>
                      <a:lnTo>
                        <a:pt x="3327" y="712"/>
                      </a:lnTo>
                      <a:lnTo>
                        <a:pt x="3348" y="649"/>
                      </a:lnTo>
                      <a:lnTo>
                        <a:pt x="3348" y="545"/>
                      </a:lnTo>
                      <a:lnTo>
                        <a:pt x="3055" y="503"/>
                      </a:lnTo>
                      <a:lnTo>
                        <a:pt x="2846" y="586"/>
                      </a:lnTo>
                      <a:lnTo>
                        <a:pt x="2762" y="461"/>
                      </a:lnTo>
                      <a:lnTo>
                        <a:pt x="2637" y="419"/>
                      </a:lnTo>
                      <a:lnTo>
                        <a:pt x="2595" y="273"/>
                      </a:lnTo>
                      <a:lnTo>
                        <a:pt x="2406" y="168"/>
                      </a:lnTo>
                      <a:lnTo>
                        <a:pt x="2344" y="168"/>
                      </a:lnTo>
                      <a:lnTo>
                        <a:pt x="2302" y="84"/>
                      </a:lnTo>
                      <a:lnTo>
                        <a:pt x="2218" y="1"/>
                      </a:lnTo>
                      <a:lnTo>
                        <a:pt x="2197" y="105"/>
                      </a:lnTo>
                      <a:lnTo>
                        <a:pt x="2113" y="126"/>
                      </a:lnTo>
                      <a:lnTo>
                        <a:pt x="1967" y="1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3" name="Google Shape;164;p17">
                  <a:extLst>
                    <a:ext uri="{FF2B5EF4-FFF2-40B4-BE49-F238E27FC236}">
                      <a16:creationId xmlns:a16="http://schemas.microsoft.com/office/drawing/2014/main" id="{EC19E3A1-9C84-25B7-4273-FD3FE9DB5617}"/>
                    </a:ext>
                  </a:extLst>
                </p:cNvPr>
                <p:cNvSpPr/>
                <p:nvPr/>
              </p:nvSpPr>
              <p:spPr>
                <a:xfrm>
                  <a:off x="4755602" y="2113135"/>
                  <a:ext cx="80648" cy="5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" h="2093" extrusionOk="0">
                      <a:moveTo>
                        <a:pt x="1214" y="1"/>
                      </a:moveTo>
                      <a:lnTo>
                        <a:pt x="1110" y="22"/>
                      </a:lnTo>
                      <a:lnTo>
                        <a:pt x="963" y="105"/>
                      </a:lnTo>
                      <a:lnTo>
                        <a:pt x="900" y="63"/>
                      </a:lnTo>
                      <a:lnTo>
                        <a:pt x="754" y="63"/>
                      </a:lnTo>
                      <a:lnTo>
                        <a:pt x="545" y="22"/>
                      </a:lnTo>
                      <a:lnTo>
                        <a:pt x="315" y="105"/>
                      </a:lnTo>
                      <a:lnTo>
                        <a:pt x="126" y="231"/>
                      </a:lnTo>
                      <a:lnTo>
                        <a:pt x="105" y="377"/>
                      </a:lnTo>
                      <a:lnTo>
                        <a:pt x="1" y="398"/>
                      </a:lnTo>
                      <a:lnTo>
                        <a:pt x="1" y="586"/>
                      </a:lnTo>
                      <a:lnTo>
                        <a:pt x="63" y="712"/>
                      </a:lnTo>
                      <a:lnTo>
                        <a:pt x="1" y="796"/>
                      </a:lnTo>
                      <a:lnTo>
                        <a:pt x="22" y="817"/>
                      </a:lnTo>
                      <a:lnTo>
                        <a:pt x="231" y="754"/>
                      </a:lnTo>
                      <a:lnTo>
                        <a:pt x="398" y="1005"/>
                      </a:lnTo>
                      <a:lnTo>
                        <a:pt x="524" y="1047"/>
                      </a:lnTo>
                      <a:lnTo>
                        <a:pt x="733" y="1005"/>
                      </a:lnTo>
                      <a:lnTo>
                        <a:pt x="817" y="1047"/>
                      </a:lnTo>
                      <a:lnTo>
                        <a:pt x="838" y="1151"/>
                      </a:lnTo>
                      <a:lnTo>
                        <a:pt x="921" y="1172"/>
                      </a:lnTo>
                      <a:lnTo>
                        <a:pt x="963" y="1235"/>
                      </a:lnTo>
                      <a:lnTo>
                        <a:pt x="921" y="1340"/>
                      </a:lnTo>
                      <a:lnTo>
                        <a:pt x="921" y="1549"/>
                      </a:lnTo>
                      <a:lnTo>
                        <a:pt x="1047" y="1528"/>
                      </a:lnTo>
                      <a:lnTo>
                        <a:pt x="1172" y="1633"/>
                      </a:lnTo>
                      <a:lnTo>
                        <a:pt x="1256" y="1633"/>
                      </a:lnTo>
                      <a:lnTo>
                        <a:pt x="1319" y="1863"/>
                      </a:lnTo>
                      <a:lnTo>
                        <a:pt x="1319" y="1988"/>
                      </a:lnTo>
                      <a:lnTo>
                        <a:pt x="1361" y="2093"/>
                      </a:lnTo>
                      <a:lnTo>
                        <a:pt x="1486" y="2009"/>
                      </a:lnTo>
                      <a:lnTo>
                        <a:pt x="1696" y="1947"/>
                      </a:lnTo>
                      <a:lnTo>
                        <a:pt x="1863" y="2009"/>
                      </a:lnTo>
                      <a:lnTo>
                        <a:pt x="2009" y="1947"/>
                      </a:lnTo>
                      <a:lnTo>
                        <a:pt x="2114" y="1947"/>
                      </a:lnTo>
                      <a:lnTo>
                        <a:pt x="2051" y="1779"/>
                      </a:lnTo>
                      <a:lnTo>
                        <a:pt x="2219" y="1758"/>
                      </a:lnTo>
                      <a:lnTo>
                        <a:pt x="2281" y="1633"/>
                      </a:lnTo>
                      <a:lnTo>
                        <a:pt x="2386" y="1570"/>
                      </a:lnTo>
                      <a:lnTo>
                        <a:pt x="2407" y="1654"/>
                      </a:lnTo>
                      <a:lnTo>
                        <a:pt x="2532" y="1654"/>
                      </a:lnTo>
                      <a:lnTo>
                        <a:pt x="2532" y="1528"/>
                      </a:lnTo>
                      <a:lnTo>
                        <a:pt x="2386" y="1444"/>
                      </a:lnTo>
                      <a:lnTo>
                        <a:pt x="2428" y="1277"/>
                      </a:lnTo>
                      <a:lnTo>
                        <a:pt x="2512" y="1256"/>
                      </a:lnTo>
                      <a:lnTo>
                        <a:pt x="2616" y="1068"/>
                      </a:lnTo>
                      <a:lnTo>
                        <a:pt x="2825" y="963"/>
                      </a:lnTo>
                      <a:lnTo>
                        <a:pt x="2825" y="858"/>
                      </a:lnTo>
                      <a:lnTo>
                        <a:pt x="2721" y="817"/>
                      </a:lnTo>
                      <a:lnTo>
                        <a:pt x="2846" y="628"/>
                      </a:lnTo>
                      <a:lnTo>
                        <a:pt x="2804" y="607"/>
                      </a:lnTo>
                      <a:lnTo>
                        <a:pt x="2637" y="586"/>
                      </a:lnTo>
                      <a:lnTo>
                        <a:pt x="2512" y="398"/>
                      </a:lnTo>
                      <a:lnTo>
                        <a:pt x="2386" y="398"/>
                      </a:lnTo>
                      <a:lnTo>
                        <a:pt x="2219" y="210"/>
                      </a:lnTo>
                      <a:lnTo>
                        <a:pt x="2051" y="189"/>
                      </a:lnTo>
                      <a:lnTo>
                        <a:pt x="1842" y="84"/>
                      </a:lnTo>
                      <a:lnTo>
                        <a:pt x="1654" y="210"/>
                      </a:lnTo>
                      <a:lnTo>
                        <a:pt x="1591" y="189"/>
                      </a:lnTo>
                      <a:lnTo>
                        <a:pt x="1423" y="189"/>
                      </a:lnTo>
                      <a:lnTo>
                        <a:pt x="1340" y="84"/>
                      </a:lnTo>
                      <a:lnTo>
                        <a:pt x="1235" y="84"/>
                      </a:lnTo>
                      <a:lnTo>
                        <a:pt x="1214" y="1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5" name="Google Shape;165;p17">
                  <a:extLst>
                    <a:ext uri="{FF2B5EF4-FFF2-40B4-BE49-F238E27FC236}">
                      <a16:creationId xmlns:a16="http://schemas.microsoft.com/office/drawing/2014/main" id="{F45D97AB-15B8-70AF-4CBB-1722D2F656CE}"/>
                    </a:ext>
                  </a:extLst>
                </p:cNvPr>
                <p:cNvSpPr/>
                <p:nvPr/>
              </p:nvSpPr>
              <p:spPr>
                <a:xfrm>
                  <a:off x="4794128" y="2117111"/>
                  <a:ext cx="136963" cy="101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5" h="3746" extrusionOk="0">
                      <a:moveTo>
                        <a:pt x="2470" y="0"/>
                      </a:moveTo>
                      <a:lnTo>
                        <a:pt x="2323" y="84"/>
                      </a:lnTo>
                      <a:lnTo>
                        <a:pt x="2219" y="42"/>
                      </a:lnTo>
                      <a:lnTo>
                        <a:pt x="2093" y="63"/>
                      </a:lnTo>
                      <a:lnTo>
                        <a:pt x="2051" y="167"/>
                      </a:lnTo>
                      <a:lnTo>
                        <a:pt x="1947" y="230"/>
                      </a:lnTo>
                      <a:lnTo>
                        <a:pt x="1905" y="377"/>
                      </a:lnTo>
                      <a:lnTo>
                        <a:pt x="1675" y="398"/>
                      </a:lnTo>
                      <a:lnTo>
                        <a:pt x="1486" y="481"/>
                      </a:lnTo>
                      <a:lnTo>
                        <a:pt x="1361" y="670"/>
                      </a:lnTo>
                      <a:lnTo>
                        <a:pt x="1465" y="711"/>
                      </a:lnTo>
                      <a:lnTo>
                        <a:pt x="1465" y="816"/>
                      </a:lnTo>
                      <a:lnTo>
                        <a:pt x="1256" y="921"/>
                      </a:lnTo>
                      <a:lnTo>
                        <a:pt x="1152" y="1109"/>
                      </a:lnTo>
                      <a:lnTo>
                        <a:pt x="1068" y="1130"/>
                      </a:lnTo>
                      <a:lnTo>
                        <a:pt x="1026" y="1297"/>
                      </a:lnTo>
                      <a:lnTo>
                        <a:pt x="1172" y="1381"/>
                      </a:lnTo>
                      <a:lnTo>
                        <a:pt x="1172" y="1507"/>
                      </a:lnTo>
                      <a:lnTo>
                        <a:pt x="1047" y="1507"/>
                      </a:lnTo>
                      <a:lnTo>
                        <a:pt x="1026" y="1423"/>
                      </a:lnTo>
                      <a:lnTo>
                        <a:pt x="921" y="1486"/>
                      </a:lnTo>
                      <a:lnTo>
                        <a:pt x="859" y="1611"/>
                      </a:lnTo>
                      <a:lnTo>
                        <a:pt x="691" y="1632"/>
                      </a:lnTo>
                      <a:lnTo>
                        <a:pt x="754" y="1800"/>
                      </a:lnTo>
                      <a:lnTo>
                        <a:pt x="649" y="1800"/>
                      </a:lnTo>
                      <a:lnTo>
                        <a:pt x="503" y="1862"/>
                      </a:lnTo>
                      <a:lnTo>
                        <a:pt x="336" y="1800"/>
                      </a:lnTo>
                      <a:lnTo>
                        <a:pt x="126" y="1862"/>
                      </a:lnTo>
                      <a:lnTo>
                        <a:pt x="1" y="1946"/>
                      </a:lnTo>
                      <a:lnTo>
                        <a:pt x="22" y="2009"/>
                      </a:lnTo>
                      <a:lnTo>
                        <a:pt x="126" y="2260"/>
                      </a:lnTo>
                      <a:lnTo>
                        <a:pt x="210" y="2385"/>
                      </a:lnTo>
                      <a:lnTo>
                        <a:pt x="231" y="2532"/>
                      </a:lnTo>
                      <a:lnTo>
                        <a:pt x="294" y="2574"/>
                      </a:lnTo>
                      <a:lnTo>
                        <a:pt x="294" y="2950"/>
                      </a:lnTo>
                      <a:lnTo>
                        <a:pt x="189" y="2992"/>
                      </a:lnTo>
                      <a:lnTo>
                        <a:pt x="105" y="3118"/>
                      </a:lnTo>
                      <a:lnTo>
                        <a:pt x="126" y="3306"/>
                      </a:lnTo>
                      <a:lnTo>
                        <a:pt x="273" y="3494"/>
                      </a:lnTo>
                      <a:lnTo>
                        <a:pt x="273" y="3536"/>
                      </a:lnTo>
                      <a:lnTo>
                        <a:pt x="336" y="3536"/>
                      </a:lnTo>
                      <a:lnTo>
                        <a:pt x="524" y="3620"/>
                      </a:lnTo>
                      <a:lnTo>
                        <a:pt x="628" y="3578"/>
                      </a:lnTo>
                      <a:lnTo>
                        <a:pt x="1047" y="3515"/>
                      </a:lnTo>
                      <a:lnTo>
                        <a:pt x="1235" y="3515"/>
                      </a:lnTo>
                      <a:lnTo>
                        <a:pt x="1340" y="3411"/>
                      </a:lnTo>
                      <a:lnTo>
                        <a:pt x="1424" y="3411"/>
                      </a:lnTo>
                      <a:lnTo>
                        <a:pt x="1549" y="3494"/>
                      </a:lnTo>
                      <a:lnTo>
                        <a:pt x="1884" y="3536"/>
                      </a:lnTo>
                      <a:lnTo>
                        <a:pt x="2009" y="3620"/>
                      </a:lnTo>
                      <a:lnTo>
                        <a:pt x="2051" y="3683"/>
                      </a:lnTo>
                      <a:lnTo>
                        <a:pt x="2260" y="3599"/>
                      </a:lnTo>
                      <a:lnTo>
                        <a:pt x="2365" y="3683"/>
                      </a:lnTo>
                      <a:lnTo>
                        <a:pt x="2428" y="3683"/>
                      </a:lnTo>
                      <a:lnTo>
                        <a:pt x="2470" y="3620"/>
                      </a:lnTo>
                      <a:lnTo>
                        <a:pt x="2637" y="3641"/>
                      </a:lnTo>
                      <a:lnTo>
                        <a:pt x="2721" y="3704"/>
                      </a:lnTo>
                      <a:lnTo>
                        <a:pt x="2909" y="3599"/>
                      </a:lnTo>
                      <a:lnTo>
                        <a:pt x="3056" y="3599"/>
                      </a:lnTo>
                      <a:lnTo>
                        <a:pt x="3097" y="3724"/>
                      </a:lnTo>
                      <a:lnTo>
                        <a:pt x="3202" y="3745"/>
                      </a:lnTo>
                      <a:lnTo>
                        <a:pt x="3307" y="3620"/>
                      </a:lnTo>
                      <a:lnTo>
                        <a:pt x="3411" y="3599"/>
                      </a:lnTo>
                      <a:lnTo>
                        <a:pt x="3516" y="3683"/>
                      </a:lnTo>
                      <a:lnTo>
                        <a:pt x="3662" y="3620"/>
                      </a:lnTo>
                      <a:lnTo>
                        <a:pt x="3767" y="3704"/>
                      </a:lnTo>
                      <a:lnTo>
                        <a:pt x="3893" y="3704"/>
                      </a:lnTo>
                      <a:lnTo>
                        <a:pt x="3893" y="3494"/>
                      </a:lnTo>
                      <a:lnTo>
                        <a:pt x="3997" y="3285"/>
                      </a:lnTo>
                      <a:lnTo>
                        <a:pt x="4165" y="3264"/>
                      </a:lnTo>
                      <a:lnTo>
                        <a:pt x="4395" y="3201"/>
                      </a:lnTo>
                      <a:lnTo>
                        <a:pt x="4416" y="3201"/>
                      </a:lnTo>
                      <a:lnTo>
                        <a:pt x="4416" y="3055"/>
                      </a:lnTo>
                      <a:lnTo>
                        <a:pt x="4290" y="2908"/>
                      </a:lnTo>
                      <a:lnTo>
                        <a:pt x="4311" y="2762"/>
                      </a:lnTo>
                      <a:lnTo>
                        <a:pt x="4185" y="2574"/>
                      </a:lnTo>
                      <a:lnTo>
                        <a:pt x="4185" y="2427"/>
                      </a:lnTo>
                      <a:lnTo>
                        <a:pt x="4248" y="2344"/>
                      </a:lnTo>
                      <a:lnTo>
                        <a:pt x="4374" y="2448"/>
                      </a:lnTo>
                      <a:lnTo>
                        <a:pt x="4667" y="2427"/>
                      </a:lnTo>
                      <a:lnTo>
                        <a:pt x="4771" y="2218"/>
                      </a:lnTo>
                      <a:lnTo>
                        <a:pt x="4834" y="2155"/>
                      </a:lnTo>
                      <a:lnTo>
                        <a:pt x="4688" y="2051"/>
                      </a:lnTo>
                      <a:lnTo>
                        <a:pt x="4688" y="1946"/>
                      </a:lnTo>
                      <a:lnTo>
                        <a:pt x="4457" y="1758"/>
                      </a:lnTo>
                      <a:lnTo>
                        <a:pt x="4269" y="1716"/>
                      </a:lnTo>
                      <a:lnTo>
                        <a:pt x="4206" y="1527"/>
                      </a:lnTo>
                      <a:lnTo>
                        <a:pt x="4102" y="1423"/>
                      </a:lnTo>
                      <a:lnTo>
                        <a:pt x="3955" y="1214"/>
                      </a:lnTo>
                      <a:lnTo>
                        <a:pt x="3872" y="1046"/>
                      </a:lnTo>
                      <a:lnTo>
                        <a:pt x="3746" y="921"/>
                      </a:lnTo>
                      <a:lnTo>
                        <a:pt x="3746" y="753"/>
                      </a:lnTo>
                      <a:lnTo>
                        <a:pt x="3662" y="649"/>
                      </a:lnTo>
                      <a:lnTo>
                        <a:pt x="3683" y="481"/>
                      </a:lnTo>
                      <a:lnTo>
                        <a:pt x="3662" y="356"/>
                      </a:lnTo>
                      <a:lnTo>
                        <a:pt x="3411" y="272"/>
                      </a:lnTo>
                      <a:lnTo>
                        <a:pt x="3328" y="272"/>
                      </a:lnTo>
                      <a:lnTo>
                        <a:pt x="3265" y="167"/>
                      </a:lnTo>
                      <a:lnTo>
                        <a:pt x="3097" y="230"/>
                      </a:lnTo>
                      <a:lnTo>
                        <a:pt x="2930" y="356"/>
                      </a:lnTo>
                      <a:lnTo>
                        <a:pt x="2825" y="147"/>
                      </a:lnTo>
                      <a:lnTo>
                        <a:pt x="2721" y="147"/>
                      </a:lnTo>
                      <a:lnTo>
                        <a:pt x="2574" y="188"/>
                      </a:lnTo>
                      <a:lnTo>
                        <a:pt x="2470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6" name="Google Shape;166;p17">
                  <a:extLst>
                    <a:ext uri="{FF2B5EF4-FFF2-40B4-BE49-F238E27FC236}">
                      <a16:creationId xmlns:a16="http://schemas.microsoft.com/office/drawing/2014/main" id="{93F9C072-D1A4-DDAD-802D-3EE76B594304}"/>
                    </a:ext>
                  </a:extLst>
                </p:cNvPr>
                <p:cNvSpPr/>
                <p:nvPr/>
              </p:nvSpPr>
              <p:spPr>
                <a:xfrm>
                  <a:off x="4699881" y="2281795"/>
                  <a:ext cx="94274" cy="5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156" extrusionOk="0">
                      <a:moveTo>
                        <a:pt x="2993" y="1"/>
                      </a:moveTo>
                      <a:lnTo>
                        <a:pt x="2867" y="64"/>
                      </a:lnTo>
                      <a:lnTo>
                        <a:pt x="2679" y="43"/>
                      </a:lnTo>
                      <a:lnTo>
                        <a:pt x="2449" y="43"/>
                      </a:lnTo>
                      <a:lnTo>
                        <a:pt x="2302" y="22"/>
                      </a:lnTo>
                      <a:lnTo>
                        <a:pt x="2135" y="43"/>
                      </a:lnTo>
                      <a:lnTo>
                        <a:pt x="2030" y="210"/>
                      </a:lnTo>
                      <a:lnTo>
                        <a:pt x="1926" y="273"/>
                      </a:lnTo>
                      <a:lnTo>
                        <a:pt x="1926" y="377"/>
                      </a:lnTo>
                      <a:lnTo>
                        <a:pt x="1758" y="210"/>
                      </a:lnTo>
                      <a:lnTo>
                        <a:pt x="1549" y="357"/>
                      </a:lnTo>
                      <a:lnTo>
                        <a:pt x="1403" y="419"/>
                      </a:lnTo>
                      <a:lnTo>
                        <a:pt x="1403" y="545"/>
                      </a:lnTo>
                      <a:lnTo>
                        <a:pt x="1089" y="566"/>
                      </a:lnTo>
                      <a:lnTo>
                        <a:pt x="880" y="629"/>
                      </a:lnTo>
                      <a:lnTo>
                        <a:pt x="691" y="587"/>
                      </a:lnTo>
                      <a:lnTo>
                        <a:pt x="294" y="357"/>
                      </a:lnTo>
                      <a:lnTo>
                        <a:pt x="294" y="440"/>
                      </a:lnTo>
                      <a:lnTo>
                        <a:pt x="315" y="566"/>
                      </a:lnTo>
                      <a:lnTo>
                        <a:pt x="294" y="670"/>
                      </a:lnTo>
                      <a:lnTo>
                        <a:pt x="64" y="670"/>
                      </a:lnTo>
                      <a:lnTo>
                        <a:pt x="43" y="733"/>
                      </a:lnTo>
                      <a:lnTo>
                        <a:pt x="147" y="838"/>
                      </a:lnTo>
                      <a:lnTo>
                        <a:pt x="85" y="984"/>
                      </a:lnTo>
                      <a:lnTo>
                        <a:pt x="64" y="1089"/>
                      </a:lnTo>
                      <a:lnTo>
                        <a:pt x="147" y="1193"/>
                      </a:lnTo>
                      <a:lnTo>
                        <a:pt x="43" y="1298"/>
                      </a:lnTo>
                      <a:lnTo>
                        <a:pt x="1" y="1298"/>
                      </a:lnTo>
                      <a:lnTo>
                        <a:pt x="168" y="1486"/>
                      </a:lnTo>
                      <a:lnTo>
                        <a:pt x="189" y="1675"/>
                      </a:lnTo>
                      <a:lnTo>
                        <a:pt x="273" y="1696"/>
                      </a:lnTo>
                      <a:lnTo>
                        <a:pt x="524" y="1905"/>
                      </a:lnTo>
                      <a:lnTo>
                        <a:pt x="629" y="1947"/>
                      </a:lnTo>
                      <a:lnTo>
                        <a:pt x="733" y="2030"/>
                      </a:lnTo>
                      <a:lnTo>
                        <a:pt x="1026" y="2093"/>
                      </a:lnTo>
                      <a:lnTo>
                        <a:pt x="1235" y="2156"/>
                      </a:lnTo>
                      <a:lnTo>
                        <a:pt x="1340" y="2030"/>
                      </a:lnTo>
                      <a:lnTo>
                        <a:pt x="1403" y="2051"/>
                      </a:lnTo>
                      <a:lnTo>
                        <a:pt x="1466" y="1989"/>
                      </a:lnTo>
                      <a:lnTo>
                        <a:pt x="1612" y="1926"/>
                      </a:lnTo>
                      <a:lnTo>
                        <a:pt x="1717" y="1926"/>
                      </a:lnTo>
                      <a:lnTo>
                        <a:pt x="1738" y="1884"/>
                      </a:lnTo>
                      <a:lnTo>
                        <a:pt x="1863" y="1779"/>
                      </a:lnTo>
                      <a:lnTo>
                        <a:pt x="1968" y="1800"/>
                      </a:lnTo>
                      <a:lnTo>
                        <a:pt x="2072" y="1821"/>
                      </a:lnTo>
                      <a:lnTo>
                        <a:pt x="2156" y="1842"/>
                      </a:lnTo>
                      <a:lnTo>
                        <a:pt x="2282" y="1717"/>
                      </a:lnTo>
                      <a:lnTo>
                        <a:pt x="2386" y="1696"/>
                      </a:lnTo>
                      <a:lnTo>
                        <a:pt x="2449" y="1591"/>
                      </a:lnTo>
                      <a:lnTo>
                        <a:pt x="2595" y="1612"/>
                      </a:lnTo>
                      <a:lnTo>
                        <a:pt x="2700" y="1507"/>
                      </a:lnTo>
                      <a:lnTo>
                        <a:pt x="2679" y="1403"/>
                      </a:lnTo>
                      <a:lnTo>
                        <a:pt x="2888" y="1089"/>
                      </a:lnTo>
                      <a:lnTo>
                        <a:pt x="3014" y="754"/>
                      </a:lnTo>
                      <a:lnTo>
                        <a:pt x="3118" y="524"/>
                      </a:lnTo>
                      <a:lnTo>
                        <a:pt x="3286" y="482"/>
                      </a:lnTo>
                      <a:lnTo>
                        <a:pt x="3328" y="357"/>
                      </a:lnTo>
                      <a:lnTo>
                        <a:pt x="3307" y="336"/>
                      </a:lnTo>
                      <a:lnTo>
                        <a:pt x="3286" y="231"/>
                      </a:lnTo>
                      <a:lnTo>
                        <a:pt x="3118" y="126"/>
                      </a:lnTo>
                      <a:lnTo>
                        <a:pt x="2993" y="1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7" name="Google Shape;167;p17">
                  <a:extLst>
                    <a:ext uri="{FF2B5EF4-FFF2-40B4-BE49-F238E27FC236}">
                      <a16:creationId xmlns:a16="http://schemas.microsoft.com/office/drawing/2014/main" id="{6D9B6729-4111-E369-3BF2-9D699313CF7B}"/>
                    </a:ext>
                  </a:extLst>
                </p:cNvPr>
                <p:cNvSpPr/>
                <p:nvPr/>
              </p:nvSpPr>
              <p:spPr>
                <a:xfrm>
                  <a:off x="4707586" y="2264835"/>
                  <a:ext cx="81243" cy="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8" h="1256" extrusionOk="0">
                      <a:moveTo>
                        <a:pt x="2240" y="0"/>
                      </a:moveTo>
                      <a:lnTo>
                        <a:pt x="2177" y="21"/>
                      </a:lnTo>
                      <a:lnTo>
                        <a:pt x="2093" y="105"/>
                      </a:lnTo>
                      <a:lnTo>
                        <a:pt x="2010" y="42"/>
                      </a:lnTo>
                      <a:lnTo>
                        <a:pt x="1884" y="42"/>
                      </a:lnTo>
                      <a:lnTo>
                        <a:pt x="1779" y="21"/>
                      </a:lnTo>
                      <a:lnTo>
                        <a:pt x="1696" y="42"/>
                      </a:lnTo>
                      <a:lnTo>
                        <a:pt x="1612" y="147"/>
                      </a:lnTo>
                      <a:lnTo>
                        <a:pt x="1507" y="168"/>
                      </a:lnTo>
                      <a:lnTo>
                        <a:pt x="1486" y="147"/>
                      </a:lnTo>
                      <a:lnTo>
                        <a:pt x="1235" y="126"/>
                      </a:lnTo>
                      <a:lnTo>
                        <a:pt x="1089" y="230"/>
                      </a:lnTo>
                      <a:lnTo>
                        <a:pt x="942" y="251"/>
                      </a:lnTo>
                      <a:lnTo>
                        <a:pt x="775" y="419"/>
                      </a:lnTo>
                      <a:lnTo>
                        <a:pt x="566" y="440"/>
                      </a:lnTo>
                      <a:lnTo>
                        <a:pt x="336" y="523"/>
                      </a:lnTo>
                      <a:lnTo>
                        <a:pt x="294" y="460"/>
                      </a:lnTo>
                      <a:lnTo>
                        <a:pt x="147" y="481"/>
                      </a:lnTo>
                      <a:lnTo>
                        <a:pt x="22" y="565"/>
                      </a:lnTo>
                      <a:lnTo>
                        <a:pt x="1" y="565"/>
                      </a:lnTo>
                      <a:lnTo>
                        <a:pt x="1" y="753"/>
                      </a:lnTo>
                      <a:lnTo>
                        <a:pt x="22" y="984"/>
                      </a:lnTo>
                      <a:lnTo>
                        <a:pt x="419" y="1214"/>
                      </a:lnTo>
                      <a:lnTo>
                        <a:pt x="608" y="1256"/>
                      </a:lnTo>
                      <a:lnTo>
                        <a:pt x="817" y="1193"/>
                      </a:lnTo>
                      <a:lnTo>
                        <a:pt x="1131" y="1172"/>
                      </a:lnTo>
                      <a:lnTo>
                        <a:pt x="1131" y="1046"/>
                      </a:lnTo>
                      <a:lnTo>
                        <a:pt x="1277" y="984"/>
                      </a:lnTo>
                      <a:lnTo>
                        <a:pt x="1486" y="837"/>
                      </a:lnTo>
                      <a:lnTo>
                        <a:pt x="1654" y="1004"/>
                      </a:lnTo>
                      <a:lnTo>
                        <a:pt x="1654" y="900"/>
                      </a:lnTo>
                      <a:lnTo>
                        <a:pt x="1758" y="837"/>
                      </a:lnTo>
                      <a:lnTo>
                        <a:pt x="1863" y="670"/>
                      </a:lnTo>
                      <a:lnTo>
                        <a:pt x="2030" y="649"/>
                      </a:lnTo>
                      <a:lnTo>
                        <a:pt x="2177" y="670"/>
                      </a:lnTo>
                      <a:lnTo>
                        <a:pt x="2407" y="670"/>
                      </a:lnTo>
                      <a:lnTo>
                        <a:pt x="2595" y="691"/>
                      </a:lnTo>
                      <a:lnTo>
                        <a:pt x="2742" y="628"/>
                      </a:lnTo>
                      <a:lnTo>
                        <a:pt x="2763" y="419"/>
                      </a:lnTo>
                      <a:lnTo>
                        <a:pt x="2867" y="147"/>
                      </a:lnTo>
                      <a:lnTo>
                        <a:pt x="2637" y="21"/>
                      </a:lnTo>
                      <a:lnTo>
                        <a:pt x="2407" y="21"/>
                      </a:lnTo>
                      <a:lnTo>
                        <a:pt x="2344" y="42"/>
                      </a:lnTo>
                      <a:lnTo>
                        <a:pt x="2240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8" name="Google Shape;168;p17">
                  <a:extLst>
                    <a:ext uri="{FF2B5EF4-FFF2-40B4-BE49-F238E27FC236}">
                      <a16:creationId xmlns:a16="http://schemas.microsoft.com/office/drawing/2014/main" id="{2A4FA9F7-186C-4CD3-EDEE-375C9352DACE}"/>
                    </a:ext>
                  </a:extLst>
                </p:cNvPr>
                <p:cNvSpPr/>
                <p:nvPr/>
              </p:nvSpPr>
              <p:spPr>
                <a:xfrm>
                  <a:off x="4750277" y="2397843"/>
                  <a:ext cx="30849" cy="5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2093" extrusionOk="0">
                      <a:moveTo>
                        <a:pt x="419" y="0"/>
                      </a:moveTo>
                      <a:lnTo>
                        <a:pt x="314" y="126"/>
                      </a:lnTo>
                      <a:lnTo>
                        <a:pt x="272" y="21"/>
                      </a:lnTo>
                      <a:lnTo>
                        <a:pt x="210" y="21"/>
                      </a:lnTo>
                      <a:lnTo>
                        <a:pt x="84" y="147"/>
                      </a:lnTo>
                      <a:lnTo>
                        <a:pt x="0" y="314"/>
                      </a:lnTo>
                      <a:lnTo>
                        <a:pt x="0" y="544"/>
                      </a:lnTo>
                      <a:lnTo>
                        <a:pt x="189" y="628"/>
                      </a:lnTo>
                      <a:lnTo>
                        <a:pt x="168" y="691"/>
                      </a:lnTo>
                      <a:lnTo>
                        <a:pt x="105" y="733"/>
                      </a:lnTo>
                      <a:lnTo>
                        <a:pt x="63" y="984"/>
                      </a:lnTo>
                      <a:lnTo>
                        <a:pt x="105" y="1172"/>
                      </a:lnTo>
                      <a:lnTo>
                        <a:pt x="63" y="1277"/>
                      </a:lnTo>
                      <a:lnTo>
                        <a:pt x="63" y="1423"/>
                      </a:lnTo>
                      <a:lnTo>
                        <a:pt x="147" y="1528"/>
                      </a:lnTo>
                      <a:lnTo>
                        <a:pt x="84" y="1674"/>
                      </a:lnTo>
                      <a:lnTo>
                        <a:pt x="147" y="1716"/>
                      </a:lnTo>
                      <a:lnTo>
                        <a:pt x="377" y="1737"/>
                      </a:lnTo>
                      <a:lnTo>
                        <a:pt x="482" y="2009"/>
                      </a:lnTo>
                      <a:lnTo>
                        <a:pt x="565" y="2093"/>
                      </a:lnTo>
                      <a:lnTo>
                        <a:pt x="628" y="2030"/>
                      </a:lnTo>
                      <a:lnTo>
                        <a:pt x="712" y="1883"/>
                      </a:lnTo>
                      <a:lnTo>
                        <a:pt x="733" y="1737"/>
                      </a:lnTo>
                      <a:lnTo>
                        <a:pt x="942" y="1674"/>
                      </a:lnTo>
                      <a:lnTo>
                        <a:pt x="1047" y="1507"/>
                      </a:lnTo>
                      <a:lnTo>
                        <a:pt x="1088" y="1360"/>
                      </a:lnTo>
                      <a:lnTo>
                        <a:pt x="942" y="1256"/>
                      </a:lnTo>
                      <a:lnTo>
                        <a:pt x="900" y="1109"/>
                      </a:lnTo>
                      <a:lnTo>
                        <a:pt x="795" y="963"/>
                      </a:lnTo>
                      <a:lnTo>
                        <a:pt x="775" y="753"/>
                      </a:lnTo>
                      <a:lnTo>
                        <a:pt x="795" y="544"/>
                      </a:lnTo>
                      <a:lnTo>
                        <a:pt x="775" y="481"/>
                      </a:lnTo>
                      <a:lnTo>
                        <a:pt x="775" y="335"/>
                      </a:lnTo>
                      <a:lnTo>
                        <a:pt x="712" y="230"/>
                      </a:lnTo>
                      <a:lnTo>
                        <a:pt x="607" y="147"/>
                      </a:lnTo>
                      <a:lnTo>
                        <a:pt x="565" y="147"/>
                      </a:lnTo>
                      <a:lnTo>
                        <a:pt x="482" y="21"/>
                      </a:lnTo>
                      <a:lnTo>
                        <a:pt x="419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9" name="Google Shape;169;p17">
                  <a:extLst>
                    <a:ext uri="{FF2B5EF4-FFF2-40B4-BE49-F238E27FC236}">
                      <a16:creationId xmlns:a16="http://schemas.microsoft.com/office/drawing/2014/main" id="{0E0F101E-09D9-0304-E564-3CFCD2A21162}"/>
                    </a:ext>
                  </a:extLst>
                </p:cNvPr>
                <p:cNvSpPr/>
                <p:nvPr/>
              </p:nvSpPr>
              <p:spPr>
                <a:xfrm>
                  <a:off x="4735461" y="2376905"/>
                  <a:ext cx="29659" cy="3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1319" extrusionOk="0">
                      <a:moveTo>
                        <a:pt x="293" y="0"/>
                      </a:moveTo>
                      <a:lnTo>
                        <a:pt x="210" y="63"/>
                      </a:lnTo>
                      <a:lnTo>
                        <a:pt x="210" y="167"/>
                      </a:lnTo>
                      <a:lnTo>
                        <a:pt x="314" y="209"/>
                      </a:lnTo>
                      <a:lnTo>
                        <a:pt x="356" y="293"/>
                      </a:lnTo>
                      <a:lnTo>
                        <a:pt x="272" y="356"/>
                      </a:lnTo>
                      <a:lnTo>
                        <a:pt x="189" y="356"/>
                      </a:lnTo>
                      <a:lnTo>
                        <a:pt x="147" y="481"/>
                      </a:lnTo>
                      <a:lnTo>
                        <a:pt x="147" y="628"/>
                      </a:lnTo>
                      <a:lnTo>
                        <a:pt x="84" y="732"/>
                      </a:lnTo>
                      <a:lnTo>
                        <a:pt x="0" y="795"/>
                      </a:lnTo>
                      <a:lnTo>
                        <a:pt x="63" y="837"/>
                      </a:lnTo>
                      <a:lnTo>
                        <a:pt x="168" y="879"/>
                      </a:lnTo>
                      <a:lnTo>
                        <a:pt x="377" y="1151"/>
                      </a:lnTo>
                      <a:lnTo>
                        <a:pt x="398" y="1235"/>
                      </a:lnTo>
                      <a:lnTo>
                        <a:pt x="523" y="1318"/>
                      </a:lnTo>
                      <a:lnTo>
                        <a:pt x="523" y="1088"/>
                      </a:lnTo>
                      <a:lnTo>
                        <a:pt x="607" y="921"/>
                      </a:lnTo>
                      <a:lnTo>
                        <a:pt x="733" y="795"/>
                      </a:lnTo>
                      <a:lnTo>
                        <a:pt x="795" y="795"/>
                      </a:lnTo>
                      <a:lnTo>
                        <a:pt x="837" y="900"/>
                      </a:lnTo>
                      <a:lnTo>
                        <a:pt x="942" y="774"/>
                      </a:lnTo>
                      <a:lnTo>
                        <a:pt x="984" y="711"/>
                      </a:lnTo>
                      <a:lnTo>
                        <a:pt x="1046" y="628"/>
                      </a:lnTo>
                      <a:lnTo>
                        <a:pt x="1046" y="502"/>
                      </a:lnTo>
                      <a:lnTo>
                        <a:pt x="900" y="481"/>
                      </a:lnTo>
                      <a:lnTo>
                        <a:pt x="816" y="398"/>
                      </a:lnTo>
                      <a:lnTo>
                        <a:pt x="691" y="398"/>
                      </a:lnTo>
                      <a:lnTo>
                        <a:pt x="628" y="314"/>
                      </a:lnTo>
                      <a:lnTo>
                        <a:pt x="628" y="251"/>
                      </a:lnTo>
                      <a:lnTo>
                        <a:pt x="502" y="105"/>
                      </a:lnTo>
                      <a:lnTo>
                        <a:pt x="502" y="146"/>
                      </a:lnTo>
                      <a:lnTo>
                        <a:pt x="398" y="84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0" name="Google Shape;170;p17">
                  <a:extLst>
                    <a:ext uri="{FF2B5EF4-FFF2-40B4-BE49-F238E27FC236}">
                      <a16:creationId xmlns:a16="http://schemas.microsoft.com/office/drawing/2014/main" id="{31FECD60-073F-7617-C2BE-2D9131F9F4FC}"/>
                    </a:ext>
                  </a:extLst>
                </p:cNvPr>
                <p:cNvSpPr/>
                <p:nvPr/>
              </p:nvSpPr>
              <p:spPr>
                <a:xfrm>
                  <a:off x="4691015" y="2346906"/>
                  <a:ext cx="61669" cy="51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905" extrusionOk="0">
                      <a:moveTo>
                        <a:pt x="105" y="0"/>
                      </a:moveTo>
                      <a:lnTo>
                        <a:pt x="63" y="42"/>
                      </a:lnTo>
                      <a:lnTo>
                        <a:pt x="63" y="167"/>
                      </a:lnTo>
                      <a:lnTo>
                        <a:pt x="0" y="230"/>
                      </a:lnTo>
                      <a:lnTo>
                        <a:pt x="42" y="314"/>
                      </a:lnTo>
                      <a:lnTo>
                        <a:pt x="84" y="314"/>
                      </a:lnTo>
                      <a:lnTo>
                        <a:pt x="209" y="439"/>
                      </a:lnTo>
                      <a:lnTo>
                        <a:pt x="251" y="544"/>
                      </a:lnTo>
                      <a:lnTo>
                        <a:pt x="314" y="649"/>
                      </a:lnTo>
                      <a:lnTo>
                        <a:pt x="272" y="670"/>
                      </a:lnTo>
                      <a:lnTo>
                        <a:pt x="293" y="753"/>
                      </a:lnTo>
                      <a:lnTo>
                        <a:pt x="774" y="1151"/>
                      </a:lnTo>
                      <a:lnTo>
                        <a:pt x="1151" y="1611"/>
                      </a:lnTo>
                      <a:lnTo>
                        <a:pt x="1109" y="1695"/>
                      </a:lnTo>
                      <a:lnTo>
                        <a:pt x="1193" y="1716"/>
                      </a:lnTo>
                      <a:lnTo>
                        <a:pt x="1402" y="1737"/>
                      </a:lnTo>
                      <a:lnTo>
                        <a:pt x="1465" y="1716"/>
                      </a:lnTo>
                      <a:lnTo>
                        <a:pt x="1569" y="1904"/>
                      </a:lnTo>
                      <a:lnTo>
                        <a:pt x="1653" y="1841"/>
                      </a:lnTo>
                      <a:lnTo>
                        <a:pt x="1716" y="1737"/>
                      </a:lnTo>
                      <a:lnTo>
                        <a:pt x="1716" y="1590"/>
                      </a:lnTo>
                      <a:lnTo>
                        <a:pt x="1758" y="1465"/>
                      </a:lnTo>
                      <a:lnTo>
                        <a:pt x="1841" y="1465"/>
                      </a:lnTo>
                      <a:lnTo>
                        <a:pt x="1925" y="1402"/>
                      </a:lnTo>
                      <a:lnTo>
                        <a:pt x="1883" y="1318"/>
                      </a:lnTo>
                      <a:lnTo>
                        <a:pt x="1779" y="1276"/>
                      </a:lnTo>
                      <a:lnTo>
                        <a:pt x="1779" y="1172"/>
                      </a:lnTo>
                      <a:lnTo>
                        <a:pt x="1862" y="1109"/>
                      </a:lnTo>
                      <a:lnTo>
                        <a:pt x="1967" y="1193"/>
                      </a:lnTo>
                      <a:lnTo>
                        <a:pt x="2071" y="1255"/>
                      </a:lnTo>
                      <a:lnTo>
                        <a:pt x="2134" y="1193"/>
                      </a:lnTo>
                      <a:lnTo>
                        <a:pt x="1988" y="1046"/>
                      </a:lnTo>
                      <a:lnTo>
                        <a:pt x="1988" y="900"/>
                      </a:lnTo>
                      <a:lnTo>
                        <a:pt x="2051" y="879"/>
                      </a:lnTo>
                      <a:lnTo>
                        <a:pt x="2155" y="942"/>
                      </a:lnTo>
                      <a:lnTo>
                        <a:pt x="2176" y="858"/>
                      </a:lnTo>
                      <a:lnTo>
                        <a:pt x="2134" y="795"/>
                      </a:lnTo>
                      <a:lnTo>
                        <a:pt x="2030" y="774"/>
                      </a:lnTo>
                      <a:lnTo>
                        <a:pt x="1862" y="649"/>
                      </a:lnTo>
                      <a:lnTo>
                        <a:pt x="1862" y="565"/>
                      </a:lnTo>
                      <a:lnTo>
                        <a:pt x="1967" y="419"/>
                      </a:lnTo>
                      <a:lnTo>
                        <a:pt x="1988" y="251"/>
                      </a:lnTo>
                      <a:lnTo>
                        <a:pt x="1925" y="251"/>
                      </a:lnTo>
                      <a:lnTo>
                        <a:pt x="1862" y="272"/>
                      </a:lnTo>
                      <a:lnTo>
                        <a:pt x="1820" y="230"/>
                      </a:lnTo>
                      <a:lnTo>
                        <a:pt x="1653" y="230"/>
                      </a:lnTo>
                      <a:lnTo>
                        <a:pt x="1548" y="126"/>
                      </a:lnTo>
                      <a:lnTo>
                        <a:pt x="1465" y="147"/>
                      </a:lnTo>
                      <a:lnTo>
                        <a:pt x="1339" y="105"/>
                      </a:lnTo>
                      <a:lnTo>
                        <a:pt x="1214" y="126"/>
                      </a:lnTo>
                      <a:lnTo>
                        <a:pt x="1193" y="63"/>
                      </a:lnTo>
                      <a:lnTo>
                        <a:pt x="1088" y="126"/>
                      </a:lnTo>
                      <a:lnTo>
                        <a:pt x="942" y="63"/>
                      </a:lnTo>
                      <a:lnTo>
                        <a:pt x="900" y="126"/>
                      </a:lnTo>
                      <a:lnTo>
                        <a:pt x="837" y="21"/>
                      </a:lnTo>
                      <a:lnTo>
                        <a:pt x="732" y="0"/>
                      </a:lnTo>
                      <a:lnTo>
                        <a:pt x="690" y="42"/>
                      </a:lnTo>
                      <a:lnTo>
                        <a:pt x="607" y="0"/>
                      </a:lnTo>
                      <a:lnTo>
                        <a:pt x="565" y="63"/>
                      </a:lnTo>
                      <a:lnTo>
                        <a:pt x="481" y="42"/>
                      </a:lnTo>
                      <a:lnTo>
                        <a:pt x="377" y="63"/>
                      </a:lnTo>
                      <a:lnTo>
                        <a:pt x="377" y="147"/>
                      </a:lnTo>
                      <a:lnTo>
                        <a:pt x="293" y="167"/>
                      </a:lnTo>
                      <a:lnTo>
                        <a:pt x="251" y="105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1" name="Google Shape;171;p17">
                  <a:extLst>
                    <a:ext uri="{FF2B5EF4-FFF2-40B4-BE49-F238E27FC236}">
                      <a16:creationId xmlns:a16="http://schemas.microsoft.com/office/drawing/2014/main" id="{95525CE8-5B0F-87E3-4384-D7E40C711EE3}"/>
                    </a:ext>
                  </a:extLst>
                </p:cNvPr>
                <p:cNvSpPr/>
                <p:nvPr/>
              </p:nvSpPr>
              <p:spPr>
                <a:xfrm>
                  <a:off x="4657219" y="2316907"/>
                  <a:ext cx="48043" cy="28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068" extrusionOk="0">
                      <a:moveTo>
                        <a:pt x="1507" y="0"/>
                      </a:moveTo>
                      <a:lnTo>
                        <a:pt x="1381" y="63"/>
                      </a:lnTo>
                      <a:lnTo>
                        <a:pt x="1130" y="209"/>
                      </a:lnTo>
                      <a:lnTo>
                        <a:pt x="1067" y="188"/>
                      </a:lnTo>
                      <a:lnTo>
                        <a:pt x="984" y="209"/>
                      </a:lnTo>
                      <a:lnTo>
                        <a:pt x="858" y="272"/>
                      </a:lnTo>
                      <a:lnTo>
                        <a:pt x="733" y="272"/>
                      </a:lnTo>
                      <a:lnTo>
                        <a:pt x="607" y="314"/>
                      </a:lnTo>
                      <a:lnTo>
                        <a:pt x="523" y="230"/>
                      </a:lnTo>
                      <a:lnTo>
                        <a:pt x="251" y="230"/>
                      </a:lnTo>
                      <a:lnTo>
                        <a:pt x="147" y="209"/>
                      </a:lnTo>
                      <a:lnTo>
                        <a:pt x="21" y="419"/>
                      </a:lnTo>
                      <a:lnTo>
                        <a:pt x="84" y="502"/>
                      </a:lnTo>
                      <a:lnTo>
                        <a:pt x="0" y="628"/>
                      </a:lnTo>
                      <a:lnTo>
                        <a:pt x="21" y="816"/>
                      </a:lnTo>
                      <a:lnTo>
                        <a:pt x="42" y="816"/>
                      </a:lnTo>
                      <a:lnTo>
                        <a:pt x="147" y="858"/>
                      </a:lnTo>
                      <a:lnTo>
                        <a:pt x="147" y="942"/>
                      </a:lnTo>
                      <a:lnTo>
                        <a:pt x="42" y="963"/>
                      </a:lnTo>
                      <a:lnTo>
                        <a:pt x="42" y="1067"/>
                      </a:lnTo>
                      <a:lnTo>
                        <a:pt x="251" y="1067"/>
                      </a:lnTo>
                      <a:lnTo>
                        <a:pt x="398" y="963"/>
                      </a:lnTo>
                      <a:lnTo>
                        <a:pt x="523" y="921"/>
                      </a:lnTo>
                      <a:lnTo>
                        <a:pt x="733" y="1025"/>
                      </a:lnTo>
                      <a:lnTo>
                        <a:pt x="858" y="1025"/>
                      </a:lnTo>
                      <a:lnTo>
                        <a:pt x="879" y="816"/>
                      </a:lnTo>
                      <a:lnTo>
                        <a:pt x="1067" y="732"/>
                      </a:lnTo>
                      <a:lnTo>
                        <a:pt x="1088" y="586"/>
                      </a:lnTo>
                      <a:lnTo>
                        <a:pt x="1444" y="398"/>
                      </a:lnTo>
                      <a:lnTo>
                        <a:pt x="1695" y="398"/>
                      </a:lnTo>
                      <a:lnTo>
                        <a:pt x="1674" y="188"/>
                      </a:lnTo>
                      <a:lnTo>
                        <a:pt x="1507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2" name="Google Shape;172;p17">
                  <a:extLst>
                    <a:ext uri="{FF2B5EF4-FFF2-40B4-BE49-F238E27FC236}">
                      <a16:creationId xmlns:a16="http://schemas.microsoft.com/office/drawing/2014/main" id="{4002D0AF-FB9F-2AA4-90BA-9A02D82CACA9}"/>
                    </a:ext>
                  </a:extLst>
                </p:cNvPr>
                <p:cNvSpPr/>
                <p:nvPr/>
              </p:nvSpPr>
              <p:spPr>
                <a:xfrm>
                  <a:off x="4595578" y="2273302"/>
                  <a:ext cx="113225" cy="52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" h="1926" extrusionOk="0">
                      <a:moveTo>
                        <a:pt x="2846" y="1"/>
                      </a:moveTo>
                      <a:lnTo>
                        <a:pt x="2804" y="106"/>
                      </a:lnTo>
                      <a:lnTo>
                        <a:pt x="2741" y="147"/>
                      </a:lnTo>
                      <a:lnTo>
                        <a:pt x="2720" y="252"/>
                      </a:lnTo>
                      <a:lnTo>
                        <a:pt x="2574" y="252"/>
                      </a:lnTo>
                      <a:lnTo>
                        <a:pt x="2511" y="315"/>
                      </a:lnTo>
                      <a:lnTo>
                        <a:pt x="2218" y="147"/>
                      </a:lnTo>
                      <a:lnTo>
                        <a:pt x="2155" y="147"/>
                      </a:lnTo>
                      <a:lnTo>
                        <a:pt x="2114" y="252"/>
                      </a:lnTo>
                      <a:lnTo>
                        <a:pt x="2114" y="357"/>
                      </a:lnTo>
                      <a:lnTo>
                        <a:pt x="2051" y="357"/>
                      </a:lnTo>
                      <a:lnTo>
                        <a:pt x="1967" y="461"/>
                      </a:lnTo>
                      <a:lnTo>
                        <a:pt x="1842" y="545"/>
                      </a:lnTo>
                      <a:lnTo>
                        <a:pt x="1674" y="733"/>
                      </a:lnTo>
                      <a:lnTo>
                        <a:pt x="1674" y="796"/>
                      </a:lnTo>
                      <a:lnTo>
                        <a:pt x="1842" y="880"/>
                      </a:lnTo>
                      <a:lnTo>
                        <a:pt x="1863" y="984"/>
                      </a:lnTo>
                      <a:lnTo>
                        <a:pt x="1779" y="1047"/>
                      </a:lnTo>
                      <a:lnTo>
                        <a:pt x="1653" y="963"/>
                      </a:lnTo>
                      <a:lnTo>
                        <a:pt x="1528" y="984"/>
                      </a:lnTo>
                      <a:lnTo>
                        <a:pt x="1381" y="963"/>
                      </a:lnTo>
                      <a:lnTo>
                        <a:pt x="1319" y="963"/>
                      </a:lnTo>
                      <a:lnTo>
                        <a:pt x="1130" y="1089"/>
                      </a:lnTo>
                      <a:lnTo>
                        <a:pt x="1026" y="1110"/>
                      </a:lnTo>
                      <a:lnTo>
                        <a:pt x="942" y="1089"/>
                      </a:lnTo>
                      <a:lnTo>
                        <a:pt x="837" y="1110"/>
                      </a:lnTo>
                      <a:lnTo>
                        <a:pt x="754" y="1047"/>
                      </a:lnTo>
                      <a:lnTo>
                        <a:pt x="440" y="1047"/>
                      </a:lnTo>
                      <a:lnTo>
                        <a:pt x="440" y="1110"/>
                      </a:lnTo>
                      <a:lnTo>
                        <a:pt x="419" y="1173"/>
                      </a:lnTo>
                      <a:lnTo>
                        <a:pt x="272" y="1152"/>
                      </a:lnTo>
                      <a:lnTo>
                        <a:pt x="189" y="1047"/>
                      </a:lnTo>
                      <a:lnTo>
                        <a:pt x="84" y="1089"/>
                      </a:lnTo>
                      <a:lnTo>
                        <a:pt x="21" y="1110"/>
                      </a:lnTo>
                      <a:lnTo>
                        <a:pt x="0" y="1110"/>
                      </a:lnTo>
                      <a:lnTo>
                        <a:pt x="63" y="1173"/>
                      </a:lnTo>
                      <a:lnTo>
                        <a:pt x="63" y="1256"/>
                      </a:lnTo>
                      <a:lnTo>
                        <a:pt x="105" y="1298"/>
                      </a:lnTo>
                      <a:lnTo>
                        <a:pt x="105" y="1403"/>
                      </a:lnTo>
                      <a:lnTo>
                        <a:pt x="210" y="1403"/>
                      </a:lnTo>
                      <a:lnTo>
                        <a:pt x="293" y="1382"/>
                      </a:lnTo>
                      <a:lnTo>
                        <a:pt x="398" y="1507"/>
                      </a:lnTo>
                      <a:lnTo>
                        <a:pt x="502" y="1403"/>
                      </a:lnTo>
                      <a:lnTo>
                        <a:pt x="586" y="1403"/>
                      </a:lnTo>
                      <a:lnTo>
                        <a:pt x="628" y="1507"/>
                      </a:lnTo>
                      <a:lnTo>
                        <a:pt x="837" y="1591"/>
                      </a:lnTo>
                      <a:lnTo>
                        <a:pt x="1130" y="1403"/>
                      </a:lnTo>
                      <a:lnTo>
                        <a:pt x="1256" y="1424"/>
                      </a:lnTo>
                      <a:lnTo>
                        <a:pt x="1444" y="1424"/>
                      </a:lnTo>
                      <a:lnTo>
                        <a:pt x="1444" y="1528"/>
                      </a:lnTo>
                      <a:lnTo>
                        <a:pt x="1737" y="1717"/>
                      </a:lnTo>
                      <a:lnTo>
                        <a:pt x="2072" y="1779"/>
                      </a:lnTo>
                      <a:lnTo>
                        <a:pt x="2260" y="1738"/>
                      </a:lnTo>
                      <a:lnTo>
                        <a:pt x="2323" y="1821"/>
                      </a:lnTo>
                      <a:lnTo>
                        <a:pt x="2427" y="1842"/>
                      </a:lnTo>
                      <a:lnTo>
                        <a:pt x="2699" y="1842"/>
                      </a:lnTo>
                      <a:lnTo>
                        <a:pt x="2783" y="1926"/>
                      </a:lnTo>
                      <a:lnTo>
                        <a:pt x="2909" y="1884"/>
                      </a:lnTo>
                      <a:lnTo>
                        <a:pt x="3034" y="1884"/>
                      </a:lnTo>
                      <a:lnTo>
                        <a:pt x="3160" y="1821"/>
                      </a:lnTo>
                      <a:lnTo>
                        <a:pt x="3243" y="1800"/>
                      </a:lnTo>
                      <a:lnTo>
                        <a:pt x="3306" y="1821"/>
                      </a:lnTo>
                      <a:lnTo>
                        <a:pt x="3557" y="1675"/>
                      </a:lnTo>
                      <a:lnTo>
                        <a:pt x="3683" y="1612"/>
                      </a:lnTo>
                      <a:lnTo>
                        <a:pt x="3725" y="1612"/>
                      </a:lnTo>
                      <a:lnTo>
                        <a:pt x="3829" y="1507"/>
                      </a:lnTo>
                      <a:lnTo>
                        <a:pt x="3746" y="1403"/>
                      </a:lnTo>
                      <a:lnTo>
                        <a:pt x="3767" y="1298"/>
                      </a:lnTo>
                      <a:lnTo>
                        <a:pt x="3829" y="1152"/>
                      </a:lnTo>
                      <a:lnTo>
                        <a:pt x="3725" y="1047"/>
                      </a:lnTo>
                      <a:lnTo>
                        <a:pt x="3746" y="984"/>
                      </a:lnTo>
                      <a:lnTo>
                        <a:pt x="3976" y="984"/>
                      </a:lnTo>
                      <a:lnTo>
                        <a:pt x="3997" y="880"/>
                      </a:lnTo>
                      <a:lnTo>
                        <a:pt x="3976" y="754"/>
                      </a:lnTo>
                      <a:lnTo>
                        <a:pt x="3976" y="671"/>
                      </a:lnTo>
                      <a:lnTo>
                        <a:pt x="3955" y="440"/>
                      </a:lnTo>
                      <a:lnTo>
                        <a:pt x="3955" y="252"/>
                      </a:lnTo>
                      <a:lnTo>
                        <a:pt x="3725" y="210"/>
                      </a:lnTo>
                      <a:lnTo>
                        <a:pt x="3641" y="127"/>
                      </a:lnTo>
                      <a:lnTo>
                        <a:pt x="3474" y="147"/>
                      </a:lnTo>
                      <a:lnTo>
                        <a:pt x="3327" y="147"/>
                      </a:lnTo>
                      <a:lnTo>
                        <a:pt x="3160" y="43"/>
                      </a:lnTo>
                      <a:lnTo>
                        <a:pt x="2951" y="43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3" name="Google Shape;173;p17">
                  <a:extLst>
                    <a:ext uri="{FF2B5EF4-FFF2-40B4-BE49-F238E27FC236}">
                      <a16:creationId xmlns:a16="http://schemas.microsoft.com/office/drawing/2014/main" id="{64CE486D-3211-283E-0556-D214C5090F30}"/>
                    </a:ext>
                  </a:extLst>
                </p:cNvPr>
                <p:cNvSpPr/>
                <p:nvPr/>
              </p:nvSpPr>
              <p:spPr>
                <a:xfrm>
                  <a:off x="4659599" y="2148787"/>
                  <a:ext cx="149966" cy="120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4" h="4458" extrusionOk="0">
                      <a:moveTo>
                        <a:pt x="1883" y="1"/>
                      </a:moveTo>
                      <a:lnTo>
                        <a:pt x="1632" y="105"/>
                      </a:lnTo>
                      <a:lnTo>
                        <a:pt x="1486" y="105"/>
                      </a:lnTo>
                      <a:lnTo>
                        <a:pt x="1318" y="147"/>
                      </a:lnTo>
                      <a:lnTo>
                        <a:pt x="1214" y="315"/>
                      </a:lnTo>
                      <a:lnTo>
                        <a:pt x="1046" y="315"/>
                      </a:lnTo>
                      <a:lnTo>
                        <a:pt x="942" y="398"/>
                      </a:lnTo>
                      <a:lnTo>
                        <a:pt x="942" y="524"/>
                      </a:lnTo>
                      <a:lnTo>
                        <a:pt x="753" y="524"/>
                      </a:lnTo>
                      <a:lnTo>
                        <a:pt x="481" y="670"/>
                      </a:lnTo>
                      <a:lnTo>
                        <a:pt x="314" y="670"/>
                      </a:lnTo>
                      <a:lnTo>
                        <a:pt x="251" y="796"/>
                      </a:lnTo>
                      <a:lnTo>
                        <a:pt x="209" y="963"/>
                      </a:lnTo>
                      <a:lnTo>
                        <a:pt x="147" y="984"/>
                      </a:lnTo>
                      <a:lnTo>
                        <a:pt x="167" y="1047"/>
                      </a:lnTo>
                      <a:lnTo>
                        <a:pt x="126" y="1047"/>
                      </a:lnTo>
                      <a:lnTo>
                        <a:pt x="167" y="1298"/>
                      </a:lnTo>
                      <a:lnTo>
                        <a:pt x="147" y="1486"/>
                      </a:lnTo>
                      <a:lnTo>
                        <a:pt x="0" y="1570"/>
                      </a:lnTo>
                      <a:lnTo>
                        <a:pt x="0" y="1633"/>
                      </a:lnTo>
                      <a:lnTo>
                        <a:pt x="167" y="1842"/>
                      </a:lnTo>
                      <a:lnTo>
                        <a:pt x="147" y="1947"/>
                      </a:lnTo>
                      <a:lnTo>
                        <a:pt x="230" y="2051"/>
                      </a:lnTo>
                      <a:lnTo>
                        <a:pt x="230" y="2135"/>
                      </a:lnTo>
                      <a:lnTo>
                        <a:pt x="272" y="2261"/>
                      </a:lnTo>
                      <a:lnTo>
                        <a:pt x="230" y="2365"/>
                      </a:lnTo>
                      <a:lnTo>
                        <a:pt x="335" y="2616"/>
                      </a:lnTo>
                      <a:lnTo>
                        <a:pt x="419" y="2658"/>
                      </a:lnTo>
                      <a:lnTo>
                        <a:pt x="481" y="2742"/>
                      </a:lnTo>
                      <a:lnTo>
                        <a:pt x="481" y="3056"/>
                      </a:lnTo>
                      <a:lnTo>
                        <a:pt x="460" y="3097"/>
                      </a:lnTo>
                      <a:lnTo>
                        <a:pt x="523" y="3181"/>
                      </a:lnTo>
                      <a:lnTo>
                        <a:pt x="565" y="3139"/>
                      </a:lnTo>
                      <a:lnTo>
                        <a:pt x="649" y="3160"/>
                      </a:lnTo>
                      <a:lnTo>
                        <a:pt x="732" y="3097"/>
                      </a:lnTo>
                      <a:lnTo>
                        <a:pt x="963" y="3160"/>
                      </a:lnTo>
                      <a:lnTo>
                        <a:pt x="942" y="3202"/>
                      </a:lnTo>
                      <a:lnTo>
                        <a:pt x="1046" y="3307"/>
                      </a:lnTo>
                      <a:lnTo>
                        <a:pt x="1151" y="3307"/>
                      </a:lnTo>
                      <a:lnTo>
                        <a:pt x="1214" y="3390"/>
                      </a:lnTo>
                      <a:lnTo>
                        <a:pt x="1172" y="3495"/>
                      </a:lnTo>
                      <a:lnTo>
                        <a:pt x="1193" y="3579"/>
                      </a:lnTo>
                      <a:lnTo>
                        <a:pt x="1255" y="3600"/>
                      </a:lnTo>
                      <a:lnTo>
                        <a:pt x="1255" y="3704"/>
                      </a:lnTo>
                      <a:lnTo>
                        <a:pt x="1318" y="3725"/>
                      </a:lnTo>
                      <a:lnTo>
                        <a:pt x="1381" y="3683"/>
                      </a:lnTo>
                      <a:lnTo>
                        <a:pt x="1465" y="3683"/>
                      </a:lnTo>
                      <a:lnTo>
                        <a:pt x="1318" y="3516"/>
                      </a:lnTo>
                      <a:lnTo>
                        <a:pt x="1381" y="3474"/>
                      </a:lnTo>
                      <a:lnTo>
                        <a:pt x="1632" y="3621"/>
                      </a:lnTo>
                      <a:lnTo>
                        <a:pt x="1820" y="3600"/>
                      </a:lnTo>
                      <a:lnTo>
                        <a:pt x="1779" y="3704"/>
                      </a:lnTo>
                      <a:lnTo>
                        <a:pt x="1904" y="3809"/>
                      </a:lnTo>
                      <a:lnTo>
                        <a:pt x="2134" y="3767"/>
                      </a:lnTo>
                      <a:lnTo>
                        <a:pt x="2302" y="3809"/>
                      </a:lnTo>
                      <a:lnTo>
                        <a:pt x="2636" y="4081"/>
                      </a:lnTo>
                      <a:lnTo>
                        <a:pt x="2762" y="4248"/>
                      </a:lnTo>
                      <a:lnTo>
                        <a:pt x="2846" y="4248"/>
                      </a:lnTo>
                      <a:lnTo>
                        <a:pt x="2888" y="4206"/>
                      </a:lnTo>
                      <a:lnTo>
                        <a:pt x="3055" y="4206"/>
                      </a:lnTo>
                      <a:lnTo>
                        <a:pt x="3139" y="4290"/>
                      </a:lnTo>
                      <a:lnTo>
                        <a:pt x="3180" y="4437"/>
                      </a:lnTo>
                      <a:lnTo>
                        <a:pt x="3201" y="4458"/>
                      </a:lnTo>
                      <a:lnTo>
                        <a:pt x="3306" y="4437"/>
                      </a:lnTo>
                      <a:lnTo>
                        <a:pt x="3390" y="4332"/>
                      </a:lnTo>
                      <a:lnTo>
                        <a:pt x="3473" y="4311"/>
                      </a:lnTo>
                      <a:lnTo>
                        <a:pt x="3578" y="4332"/>
                      </a:lnTo>
                      <a:lnTo>
                        <a:pt x="3704" y="4332"/>
                      </a:lnTo>
                      <a:lnTo>
                        <a:pt x="3787" y="4395"/>
                      </a:lnTo>
                      <a:lnTo>
                        <a:pt x="3871" y="4311"/>
                      </a:lnTo>
                      <a:lnTo>
                        <a:pt x="3934" y="4290"/>
                      </a:lnTo>
                      <a:lnTo>
                        <a:pt x="4038" y="4332"/>
                      </a:lnTo>
                      <a:lnTo>
                        <a:pt x="4101" y="4311"/>
                      </a:lnTo>
                      <a:lnTo>
                        <a:pt x="4331" y="4311"/>
                      </a:lnTo>
                      <a:lnTo>
                        <a:pt x="4561" y="4437"/>
                      </a:lnTo>
                      <a:lnTo>
                        <a:pt x="4708" y="4458"/>
                      </a:lnTo>
                      <a:lnTo>
                        <a:pt x="4708" y="4290"/>
                      </a:lnTo>
                      <a:lnTo>
                        <a:pt x="4666" y="4123"/>
                      </a:lnTo>
                      <a:lnTo>
                        <a:pt x="5043" y="3725"/>
                      </a:lnTo>
                      <a:lnTo>
                        <a:pt x="5064" y="3558"/>
                      </a:lnTo>
                      <a:lnTo>
                        <a:pt x="5168" y="3474"/>
                      </a:lnTo>
                      <a:lnTo>
                        <a:pt x="5252" y="3474"/>
                      </a:lnTo>
                      <a:lnTo>
                        <a:pt x="5294" y="3286"/>
                      </a:lnTo>
                      <a:lnTo>
                        <a:pt x="5252" y="3202"/>
                      </a:lnTo>
                      <a:lnTo>
                        <a:pt x="5231" y="3139"/>
                      </a:lnTo>
                      <a:lnTo>
                        <a:pt x="5273" y="3056"/>
                      </a:lnTo>
                      <a:lnTo>
                        <a:pt x="5147" y="2972"/>
                      </a:lnTo>
                      <a:lnTo>
                        <a:pt x="5064" y="2825"/>
                      </a:lnTo>
                      <a:lnTo>
                        <a:pt x="5022" y="2742"/>
                      </a:lnTo>
                      <a:lnTo>
                        <a:pt x="4980" y="2470"/>
                      </a:lnTo>
                      <a:lnTo>
                        <a:pt x="5022" y="2365"/>
                      </a:lnTo>
                      <a:lnTo>
                        <a:pt x="5022" y="2323"/>
                      </a:lnTo>
                      <a:lnTo>
                        <a:pt x="4875" y="2135"/>
                      </a:lnTo>
                      <a:lnTo>
                        <a:pt x="4854" y="1947"/>
                      </a:lnTo>
                      <a:lnTo>
                        <a:pt x="4938" y="1821"/>
                      </a:lnTo>
                      <a:lnTo>
                        <a:pt x="5043" y="1779"/>
                      </a:lnTo>
                      <a:lnTo>
                        <a:pt x="5043" y="1403"/>
                      </a:lnTo>
                      <a:lnTo>
                        <a:pt x="4980" y="1361"/>
                      </a:lnTo>
                      <a:lnTo>
                        <a:pt x="4959" y="1214"/>
                      </a:lnTo>
                      <a:lnTo>
                        <a:pt x="4875" y="1089"/>
                      </a:lnTo>
                      <a:lnTo>
                        <a:pt x="4771" y="838"/>
                      </a:lnTo>
                      <a:lnTo>
                        <a:pt x="4750" y="775"/>
                      </a:lnTo>
                      <a:lnTo>
                        <a:pt x="4708" y="670"/>
                      </a:lnTo>
                      <a:lnTo>
                        <a:pt x="4708" y="545"/>
                      </a:lnTo>
                      <a:lnTo>
                        <a:pt x="4645" y="315"/>
                      </a:lnTo>
                      <a:lnTo>
                        <a:pt x="4561" y="315"/>
                      </a:lnTo>
                      <a:lnTo>
                        <a:pt x="4436" y="210"/>
                      </a:lnTo>
                      <a:lnTo>
                        <a:pt x="4310" y="231"/>
                      </a:lnTo>
                      <a:lnTo>
                        <a:pt x="3683" y="273"/>
                      </a:lnTo>
                      <a:lnTo>
                        <a:pt x="2950" y="231"/>
                      </a:lnTo>
                      <a:lnTo>
                        <a:pt x="2867" y="252"/>
                      </a:lnTo>
                      <a:lnTo>
                        <a:pt x="2678" y="440"/>
                      </a:lnTo>
                      <a:lnTo>
                        <a:pt x="2511" y="482"/>
                      </a:lnTo>
                      <a:lnTo>
                        <a:pt x="2469" y="440"/>
                      </a:lnTo>
                      <a:lnTo>
                        <a:pt x="2636" y="356"/>
                      </a:lnTo>
                      <a:lnTo>
                        <a:pt x="2783" y="210"/>
                      </a:lnTo>
                      <a:lnTo>
                        <a:pt x="2741" y="210"/>
                      </a:lnTo>
                      <a:lnTo>
                        <a:pt x="2616" y="315"/>
                      </a:lnTo>
                      <a:lnTo>
                        <a:pt x="2406" y="398"/>
                      </a:lnTo>
                      <a:lnTo>
                        <a:pt x="2134" y="356"/>
                      </a:lnTo>
                      <a:lnTo>
                        <a:pt x="2092" y="210"/>
                      </a:lnTo>
                      <a:lnTo>
                        <a:pt x="2134" y="126"/>
                      </a:lnTo>
                      <a:lnTo>
                        <a:pt x="2260" y="126"/>
                      </a:lnTo>
                      <a:lnTo>
                        <a:pt x="2323" y="168"/>
                      </a:lnTo>
                      <a:lnTo>
                        <a:pt x="2323" y="126"/>
                      </a:lnTo>
                      <a:lnTo>
                        <a:pt x="2155" y="43"/>
                      </a:lnTo>
                      <a:lnTo>
                        <a:pt x="1883" y="1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4" name="Google Shape;174;p17">
                  <a:extLst>
                    <a:ext uri="{FF2B5EF4-FFF2-40B4-BE49-F238E27FC236}">
                      <a16:creationId xmlns:a16="http://schemas.microsoft.com/office/drawing/2014/main" id="{95BC8F1F-870A-3A76-5E1F-9D16B3A89085}"/>
                    </a:ext>
                  </a:extLst>
                </p:cNvPr>
                <p:cNvSpPr/>
                <p:nvPr/>
              </p:nvSpPr>
              <p:spPr>
                <a:xfrm>
                  <a:off x="4629940" y="2231995"/>
                  <a:ext cx="119769" cy="49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8" h="1842" extrusionOk="0">
                      <a:moveTo>
                        <a:pt x="1403" y="1"/>
                      </a:moveTo>
                      <a:lnTo>
                        <a:pt x="1319" y="63"/>
                      </a:lnTo>
                      <a:lnTo>
                        <a:pt x="1152" y="21"/>
                      </a:lnTo>
                      <a:lnTo>
                        <a:pt x="1152" y="126"/>
                      </a:lnTo>
                      <a:lnTo>
                        <a:pt x="1068" y="189"/>
                      </a:lnTo>
                      <a:lnTo>
                        <a:pt x="984" y="168"/>
                      </a:lnTo>
                      <a:lnTo>
                        <a:pt x="775" y="168"/>
                      </a:lnTo>
                      <a:lnTo>
                        <a:pt x="733" y="273"/>
                      </a:lnTo>
                      <a:lnTo>
                        <a:pt x="587" y="273"/>
                      </a:lnTo>
                      <a:lnTo>
                        <a:pt x="482" y="398"/>
                      </a:lnTo>
                      <a:lnTo>
                        <a:pt x="378" y="398"/>
                      </a:lnTo>
                      <a:lnTo>
                        <a:pt x="168" y="586"/>
                      </a:lnTo>
                      <a:lnTo>
                        <a:pt x="106" y="545"/>
                      </a:lnTo>
                      <a:lnTo>
                        <a:pt x="22" y="503"/>
                      </a:lnTo>
                      <a:lnTo>
                        <a:pt x="1" y="524"/>
                      </a:lnTo>
                      <a:lnTo>
                        <a:pt x="1" y="628"/>
                      </a:lnTo>
                      <a:lnTo>
                        <a:pt x="147" y="712"/>
                      </a:lnTo>
                      <a:lnTo>
                        <a:pt x="252" y="900"/>
                      </a:lnTo>
                      <a:lnTo>
                        <a:pt x="252" y="1047"/>
                      </a:lnTo>
                      <a:lnTo>
                        <a:pt x="273" y="1130"/>
                      </a:lnTo>
                      <a:lnTo>
                        <a:pt x="378" y="1172"/>
                      </a:lnTo>
                      <a:lnTo>
                        <a:pt x="587" y="1319"/>
                      </a:lnTo>
                      <a:lnTo>
                        <a:pt x="691" y="1382"/>
                      </a:lnTo>
                      <a:lnTo>
                        <a:pt x="942" y="1674"/>
                      </a:lnTo>
                      <a:lnTo>
                        <a:pt x="1005" y="1674"/>
                      </a:lnTo>
                      <a:lnTo>
                        <a:pt x="1298" y="1842"/>
                      </a:lnTo>
                      <a:lnTo>
                        <a:pt x="1361" y="1779"/>
                      </a:lnTo>
                      <a:lnTo>
                        <a:pt x="1507" y="1779"/>
                      </a:lnTo>
                      <a:lnTo>
                        <a:pt x="1528" y="1674"/>
                      </a:lnTo>
                      <a:lnTo>
                        <a:pt x="1591" y="1633"/>
                      </a:lnTo>
                      <a:lnTo>
                        <a:pt x="1633" y="1528"/>
                      </a:lnTo>
                      <a:lnTo>
                        <a:pt x="1738" y="1570"/>
                      </a:lnTo>
                      <a:lnTo>
                        <a:pt x="1947" y="1570"/>
                      </a:lnTo>
                      <a:lnTo>
                        <a:pt x="2114" y="1674"/>
                      </a:lnTo>
                      <a:lnTo>
                        <a:pt x="2261" y="1674"/>
                      </a:lnTo>
                      <a:lnTo>
                        <a:pt x="2428" y="1654"/>
                      </a:lnTo>
                      <a:lnTo>
                        <a:pt x="2512" y="1737"/>
                      </a:lnTo>
                      <a:lnTo>
                        <a:pt x="2742" y="1779"/>
                      </a:lnTo>
                      <a:lnTo>
                        <a:pt x="2763" y="1779"/>
                      </a:lnTo>
                      <a:lnTo>
                        <a:pt x="2888" y="1695"/>
                      </a:lnTo>
                      <a:lnTo>
                        <a:pt x="3035" y="1674"/>
                      </a:lnTo>
                      <a:lnTo>
                        <a:pt x="3077" y="1737"/>
                      </a:lnTo>
                      <a:lnTo>
                        <a:pt x="3307" y="1654"/>
                      </a:lnTo>
                      <a:lnTo>
                        <a:pt x="3516" y="1633"/>
                      </a:lnTo>
                      <a:lnTo>
                        <a:pt x="3683" y="1465"/>
                      </a:lnTo>
                      <a:lnTo>
                        <a:pt x="3830" y="1444"/>
                      </a:lnTo>
                      <a:lnTo>
                        <a:pt x="3976" y="1340"/>
                      </a:lnTo>
                      <a:lnTo>
                        <a:pt x="4227" y="1361"/>
                      </a:lnTo>
                      <a:lnTo>
                        <a:pt x="4186" y="1214"/>
                      </a:lnTo>
                      <a:lnTo>
                        <a:pt x="4102" y="1130"/>
                      </a:lnTo>
                      <a:lnTo>
                        <a:pt x="3935" y="1130"/>
                      </a:lnTo>
                      <a:lnTo>
                        <a:pt x="3893" y="1172"/>
                      </a:lnTo>
                      <a:lnTo>
                        <a:pt x="3809" y="1172"/>
                      </a:lnTo>
                      <a:lnTo>
                        <a:pt x="3683" y="1005"/>
                      </a:lnTo>
                      <a:lnTo>
                        <a:pt x="3349" y="733"/>
                      </a:lnTo>
                      <a:lnTo>
                        <a:pt x="3181" y="691"/>
                      </a:lnTo>
                      <a:lnTo>
                        <a:pt x="2951" y="733"/>
                      </a:lnTo>
                      <a:lnTo>
                        <a:pt x="2826" y="628"/>
                      </a:lnTo>
                      <a:lnTo>
                        <a:pt x="2867" y="524"/>
                      </a:lnTo>
                      <a:lnTo>
                        <a:pt x="2679" y="545"/>
                      </a:lnTo>
                      <a:lnTo>
                        <a:pt x="2428" y="398"/>
                      </a:lnTo>
                      <a:lnTo>
                        <a:pt x="2365" y="440"/>
                      </a:lnTo>
                      <a:lnTo>
                        <a:pt x="2512" y="607"/>
                      </a:lnTo>
                      <a:lnTo>
                        <a:pt x="2428" y="607"/>
                      </a:lnTo>
                      <a:lnTo>
                        <a:pt x="2365" y="649"/>
                      </a:lnTo>
                      <a:lnTo>
                        <a:pt x="2302" y="628"/>
                      </a:lnTo>
                      <a:lnTo>
                        <a:pt x="2302" y="524"/>
                      </a:lnTo>
                      <a:lnTo>
                        <a:pt x="2240" y="503"/>
                      </a:lnTo>
                      <a:lnTo>
                        <a:pt x="2219" y="419"/>
                      </a:lnTo>
                      <a:lnTo>
                        <a:pt x="2261" y="314"/>
                      </a:lnTo>
                      <a:lnTo>
                        <a:pt x="2198" y="231"/>
                      </a:lnTo>
                      <a:lnTo>
                        <a:pt x="2093" y="231"/>
                      </a:lnTo>
                      <a:lnTo>
                        <a:pt x="1989" y="126"/>
                      </a:lnTo>
                      <a:lnTo>
                        <a:pt x="2010" y="84"/>
                      </a:lnTo>
                      <a:lnTo>
                        <a:pt x="1779" y="21"/>
                      </a:lnTo>
                      <a:lnTo>
                        <a:pt x="1696" y="84"/>
                      </a:lnTo>
                      <a:lnTo>
                        <a:pt x="1612" y="63"/>
                      </a:lnTo>
                      <a:lnTo>
                        <a:pt x="1570" y="105"/>
                      </a:lnTo>
                      <a:lnTo>
                        <a:pt x="1507" y="21"/>
                      </a:lnTo>
                      <a:lnTo>
                        <a:pt x="1486" y="63"/>
                      </a:lnTo>
                      <a:lnTo>
                        <a:pt x="1403" y="1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72" name="Google Shape;175;p17">
                  <a:extLst>
                    <a:ext uri="{FF2B5EF4-FFF2-40B4-BE49-F238E27FC236}">
                      <a16:creationId xmlns:a16="http://schemas.microsoft.com/office/drawing/2014/main" id="{FCDB048E-603E-E2D2-3FB2-D10BBED52D12}"/>
                    </a:ext>
                  </a:extLst>
                </p:cNvPr>
                <p:cNvSpPr/>
                <p:nvPr/>
              </p:nvSpPr>
              <p:spPr>
                <a:xfrm>
                  <a:off x="4536882" y="2149356"/>
                  <a:ext cx="136369" cy="155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4" h="5755" extrusionOk="0">
                      <a:moveTo>
                        <a:pt x="1340" y="1"/>
                      </a:moveTo>
                      <a:lnTo>
                        <a:pt x="1340" y="22"/>
                      </a:lnTo>
                      <a:lnTo>
                        <a:pt x="1340" y="126"/>
                      </a:lnTo>
                      <a:lnTo>
                        <a:pt x="1424" y="189"/>
                      </a:lnTo>
                      <a:lnTo>
                        <a:pt x="1466" y="189"/>
                      </a:lnTo>
                      <a:lnTo>
                        <a:pt x="1466" y="252"/>
                      </a:lnTo>
                      <a:lnTo>
                        <a:pt x="1612" y="377"/>
                      </a:lnTo>
                      <a:lnTo>
                        <a:pt x="1507" y="419"/>
                      </a:lnTo>
                      <a:lnTo>
                        <a:pt x="1403" y="419"/>
                      </a:lnTo>
                      <a:lnTo>
                        <a:pt x="1403" y="524"/>
                      </a:lnTo>
                      <a:lnTo>
                        <a:pt x="1507" y="461"/>
                      </a:lnTo>
                      <a:lnTo>
                        <a:pt x="1507" y="628"/>
                      </a:lnTo>
                      <a:lnTo>
                        <a:pt x="1612" y="670"/>
                      </a:lnTo>
                      <a:lnTo>
                        <a:pt x="1528" y="754"/>
                      </a:lnTo>
                      <a:lnTo>
                        <a:pt x="1528" y="838"/>
                      </a:lnTo>
                      <a:lnTo>
                        <a:pt x="1612" y="880"/>
                      </a:lnTo>
                      <a:lnTo>
                        <a:pt x="1738" y="880"/>
                      </a:lnTo>
                      <a:lnTo>
                        <a:pt x="1926" y="1068"/>
                      </a:lnTo>
                      <a:lnTo>
                        <a:pt x="2156" y="1172"/>
                      </a:lnTo>
                      <a:lnTo>
                        <a:pt x="1926" y="1131"/>
                      </a:lnTo>
                      <a:lnTo>
                        <a:pt x="1738" y="942"/>
                      </a:lnTo>
                      <a:lnTo>
                        <a:pt x="1612" y="963"/>
                      </a:lnTo>
                      <a:lnTo>
                        <a:pt x="1507" y="942"/>
                      </a:lnTo>
                      <a:lnTo>
                        <a:pt x="1424" y="942"/>
                      </a:lnTo>
                      <a:lnTo>
                        <a:pt x="1340" y="1068"/>
                      </a:lnTo>
                      <a:lnTo>
                        <a:pt x="1361" y="1152"/>
                      </a:lnTo>
                      <a:lnTo>
                        <a:pt x="1361" y="1340"/>
                      </a:lnTo>
                      <a:lnTo>
                        <a:pt x="1424" y="1444"/>
                      </a:lnTo>
                      <a:lnTo>
                        <a:pt x="1298" y="1277"/>
                      </a:lnTo>
                      <a:lnTo>
                        <a:pt x="1319" y="1152"/>
                      </a:lnTo>
                      <a:lnTo>
                        <a:pt x="1235" y="1068"/>
                      </a:lnTo>
                      <a:lnTo>
                        <a:pt x="1194" y="1089"/>
                      </a:lnTo>
                      <a:lnTo>
                        <a:pt x="1194" y="1172"/>
                      </a:lnTo>
                      <a:lnTo>
                        <a:pt x="1235" y="1277"/>
                      </a:lnTo>
                      <a:lnTo>
                        <a:pt x="1152" y="1361"/>
                      </a:lnTo>
                      <a:lnTo>
                        <a:pt x="1089" y="1235"/>
                      </a:lnTo>
                      <a:lnTo>
                        <a:pt x="1089" y="1089"/>
                      </a:lnTo>
                      <a:lnTo>
                        <a:pt x="942" y="1026"/>
                      </a:lnTo>
                      <a:lnTo>
                        <a:pt x="880" y="1047"/>
                      </a:lnTo>
                      <a:lnTo>
                        <a:pt x="608" y="1131"/>
                      </a:lnTo>
                      <a:lnTo>
                        <a:pt x="587" y="1235"/>
                      </a:lnTo>
                      <a:lnTo>
                        <a:pt x="629" y="1340"/>
                      </a:lnTo>
                      <a:lnTo>
                        <a:pt x="775" y="1361"/>
                      </a:lnTo>
                      <a:lnTo>
                        <a:pt x="796" y="1465"/>
                      </a:lnTo>
                      <a:lnTo>
                        <a:pt x="796" y="1486"/>
                      </a:lnTo>
                      <a:lnTo>
                        <a:pt x="733" y="1507"/>
                      </a:lnTo>
                      <a:lnTo>
                        <a:pt x="733" y="1591"/>
                      </a:lnTo>
                      <a:lnTo>
                        <a:pt x="691" y="1696"/>
                      </a:lnTo>
                      <a:lnTo>
                        <a:pt x="691" y="1800"/>
                      </a:lnTo>
                      <a:lnTo>
                        <a:pt x="608" y="1863"/>
                      </a:lnTo>
                      <a:lnTo>
                        <a:pt x="503" y="1800"/>
                      </a:lnTo>
                      <a:lnTo>
                        <a:pt x="461" y="1926"/>
                      </a:lnTo>
                      <a:lnTo>
                        <a:pt x="482" y="1988"/>
                      </a:lnTo>
                      <a:lnTo>
                        <a:pt x="608" y="1988"/>
                      </a:lnTo>
                      <a:lnTo>
                        <a:pt x="670" y="2030"/>
                      </a:lnTo>
                      <a:lnTo>
                        <a:pt x="629" y="2114"/>
                      </a:lnTo>
                      <a:lnTo>
                        <a:pt x="608" y="2240"/>
                      </a:lnTo>
                      <a:lnTo>
                        <a:pt x="524" y="2302"/>
                      </a:lnTo>
                      <a:lnTo>
                        <a:pt x="608" y="2407"/>
                      </a:lnTo>
                      <a:lnTo>
                        <a:pt x="524" y="2449"/>
                      </a:lnTo>
                      <a:lnTo>
                        <a:pt x="378" y="2407"/>
                      </a:lnTo>
                      <a:lnTo>
                        <a:pt x="210" y="2449"/>
                      </a:lnTo>
                      <a:lnTo>
                        <a:pt x="168" y="2553"/>
                      </a:lnTo>
                      <a:lnTo>
                        <a:pt x="85" y="2658"/>
                      </a:lnTo>
                      <a:lnTo>
                        <a:pt x="105" y="2825"/>
                      </a:lnTo>
                      <a:lnTo>
                        <a:pt x="85" y="3035"/>
                      </a:lnTo>
                      <a:lnTo>
                        <a:pt x="43" y="3139"/>
                      </a:lnTo>
                      <a:lnTo>
                        <a:pt x="43" y="3160"/>
                      </a:lnTo>
                      <a:lnTo>
                        <a:pt x="1" y="3244"/>
                      </a:lnTo>
                      <a:lnTo>
                        <a:pt x="85" y="3432"/>
                      </a:lnTo>
                      <a:lnTo>
                        <a:pt x="85" y="3474"/>
                      </a:lnTo>
                      <a:lnTo>
                        <a:pt x="168" y="3579"/>
                      </a:lnTo>
                      <a:lnTo>
                        <a:pt x="85" y="3746"/>
                      </a:lnTo>
                      <a:lnTo>
                        <a:pt x="147" y="3746"/>
                      </a:lnTo>
                      <a:lnTo>
                        <a:pt x="273" y="3913"/>
                      </a:lnTo>
                      <a:lnTo>
                        <a:pt x="294" y="4060"/>
                      </a:lnTo>
                      <a:lnTo>
                        <a:pt x="357" y="4102"/>
                      </a:lnTo>
                      <a:lnTo>
                        <a:pt x="357" y="4290"/>
                      </a:lnTo>
                      <a:lnTo>
                        <a:pt x="461" y="4374"/>
                      </a:lnTo>
                      <a:lnTo>
                        <a:pt x="461" y="4437"/>
                      </a:lnTo>
                      <a:lnTo>
                        <a:pt x="566" y="4520"/>
                      </a:lnTo>
                      <a:lnTo>
                        <a:pt x="629" y="4478"/>
                      </a:lnTo>
                      <a:lnTo>
                        <a:pt x="733" y="4478"/>
                      </a:lnTo>
                      <a:lnTo>
                        <a:pt x="817" y="4520"/>
                      </a:lnTo>
                      <a:lnTo>
                        <a:pt x="922" y="4478"/>
                      </a:lnTo>
                      <a:lnTo>
                        <a:pt x="1047" y="4541"/>
                      </a:lnTo>
                      <a:lnTo>
                        <a:pt x="1152" y="4541"/>
                      </a:lnTo>
                      <a:lnTo>
                        <a:pt x="1298" y="4625"/>
                      </a:lnTo>
                      <a:lnTo>
                        <a:pt x="1152" y="4750"/>
                      </a:lnTo>
                      <a:lnTo>
                        <a:pt x="1089" y="4918"/>
                      </a:lnTo>
                      <a:lnTo>
                        <a:pt x="1089" y="5022"/>
                      </a:lnTo>
                      <a:lnTo>
                        <a:pt x="1005" y="5106"/>
                      </a:lnTo>
                      <a:lnTo>
                        <a:pt x="942" y="5273"/>
                      </a:lnTo>
                      <a:lnTo>
                        <a:pt x="942" y="5441"/>
                      </a:lnTo>
                      <a:lnTo>
                        <a:pt x="1047" y="5525"/>
                      </a:lnTo>
                      <a:lnTo>
                        <a:pt x="1110" y="5629"/>
                      </a:lnTo>
                      <a:lnTo>
                        <a:pt x="1214" y="5650"/>
                      </a:lnTo>
                      <a:lnTo>
                        <a:pt x="1319" y="5587"/>
                      </a:lnTo>
                      <a:lnTo>
                        <a:pt x="1445" y="5650"/>
                      </a:lnTo>
                      <a:lnTo>
                        <a:pt x="1507" y="5566"/>
                      </a:lnTo>
                      <a:lnTo>
                        <a:pt x="1466" y="5525"/>
                      </a:lnTo>
                      <a:lnTo>
                        <a:pt x="1612" y="5462"/>
                      </a:lnTo>
                      <a:lnTo>
                        <a:pt x="1633" y="5566"/>
                      </a:lnTo>
                      <a:lnTo>
                        <a:pt x="1717" y="5587"/>
                      </a:lnTo>
                      <a:lnTo>
                        <a:pt x="1758" y="5545"/>
                      </a:lnTo>
                      <a:lnTo>
                        <a:pt x="1842" y="5545"/>
                      </a:lnTo>
                      <a:lnTo>
                        <a:pt x="1989" y="5671"/>
                      </a:lnTo>
                      <a:lnTo>
                        <a:pt x="2072" y="5692"/>
                      </a:lnTo>
                      <a:lnTo>
                        <a:pt x="2093" y="5692"/>
                      </a:lnTo>
                      <a:lnTo>
                        <a:pt x="2156" y="5671"/>
                      </a:lnTo>
                      <a:lnTo>
                        <a:pt x="2261" y="5629"/>
                      </a:lnTo>
                      <a:lnTo>
                        <a:pt x="2344" y="5734"/>
                      </a:lnTo>
                      <a:lnTo>
                        <a:pt x="2491" y="5755"/>
                      </a:lnTo>
                      <a:lnTo>
                        <a:pt x="2512" y="5692"/>
                      </a:lnTo>
                      <a:lnTo>
                        <a:pt x="2512" y="5629"/>
                      </a:lnTo>
                      <a:lnTo>
                        <a:pt x="2826" y="5629"/>
                      </a:lnTo>
                      <a:lnTo>
                        <a:pt x="2909" y="5692"/>
                      </a:lnTo>
                      <a:lnTo>
                        <a:pt x="3014" y="5671"/>
                      </a:lnTo>
                      <a:lnTo>
                        <a:pt x="3098" y="5692"/>
                      </a:lnTo>
                      <a:lnTo>
                        <a:pt x="3202" y="5671"/>
                      </a:lnTo>
                      <a:lnTo>
                        <a:pt x="3391" y="5545"/>
                      </a:lnTo>
                      <a:lnTo>
                        <a:pt x="3453" y="5545"/>
                      </a:lnTo>
                      <a:lnTo>
                        <a:pt x="3600" y="5566"/>
                      </a:lnTo>
                      <a:lnTo>
                        <a:pt x="3725" y="5545"/>
                      </a:lnTo>
                      <a:lnTo>
                        <a:pt x="3851" y="5629"/>
                      </a:lnTo>
                      <a:lnTo>
                        <a:pt x="3935" y="5566"/>
                      </a:lnTo>
                      <a:lnTo>
                        <a:pt x="3914" y="5462"/>
                      </a:lnTo>
                      <a:lnTo>
                        <a:pt x="3746" y="5378"/>
                      </a:lnTo>
                      <a:lnTo>
                        <a:pt x="3746" y="5315"/>
                      </a:lnTo>
                      <a:lnTo>
                        <a:pt x="3914" y="5127"/>
                      </a:lnTo>
                      <a:lnTo>
                        <a:pt x="4039" y="5043"/>
                      </a:lnTo>
                      <a:lnTo>
                        <a:pt x="4123" y="4939"/>
                      </a:lnTo>
                      <a:lnTo>
                        <a:pt x="4186" y="4939"/>
                      </a:lnTo>
                      <a:lnTo>
                        <a:pt x="4186" y="4834"/>
                      </a:lnTo>
                      <a:lnTo>
                        <a:pt x="4227" y="4729"/>
                      </a:lnTo>
                      <a:lnTo>
                        <a:pt x="3976" y="4437"/>
                      </a:lnTo>
                      <a:lnTo>
                        <a:pt x="3872" y="4374"/>
                      </a:lnTo>
                      <a:lnTo>
                        <a:pt x="3663" y="4227"/>
                      </a:lnTo>
                      <a:lnTo>
                        <a:pt x="3558" y="4185"/>
                      </a:lnTo>
                      <a:lnTo>
                        <a:pt x="3537" y="4102"/>
                      </a:lnTo>
                      <a:lnTo>
                        <a:pt x="3537" y="3955"/>
                      </a:lnTo>
                      <a:lnTo>
                        <a:pt x="3432" y="3767"/>
                      </a:lnTo>
                      <a:lnTo>
                        <a:pt x="3286" y="3683"/>
                      </a:lnTo>
                      <a:lnTo>
                        <a:pt x="3286" y="3579"/>
                      </a:lnTo>
                      <a:lnTo>
                        <a:pt x="3307" y="3558"/>
                      </a:lnTo>
                      <a:lnTo>
                        <a:pt x="3391" y="3600"/>
                      </a:lnTo>
                      <a:lnTo>
                        <a:pt x="3453" y="3641"/>
                      </a:lnTo>
                      <a:lnTo>
                        <a:pt x="3663" y="3453"/>
                      </a:lnTo>
                      <a:lnTo>
                        <a:pt x="3767" y="3453"/>
                      </a:lnTo>
                      <a:lnTo>
                        <a:pt x="3872" y="3328"/>
                      </a:lnTo>
                      <a:lnTo>
                        <a:pt x="4018" y="3328"/>
                      </a:lnTo>
                      <a:lnTo>
                        <a:pt x="4060" y="3223"/>
                      </a:lnTo>
                      <a:lnTo>
                        <a:pt x="4269" y="3223"/>
                      </a:lnTo>
                      <a:lnTo>
                        <a:pt x="4353" y="3244"/>
                      </a:lnTo>
                      <a:lnTo>
                        <a:pt x="4437" y="3181"/>
                      </a:lnTo>
                      <a:lnTo>
                        <a:pt x="4437" y="3076"/>
                      </a:lnTo>
                      <a:lnTo>
                        <a:pt x="4604" y="3118"/>
                      </a:lnTo>
                      <a:lnTo>
                        <a:pt x="4688" y="3056"/>
                      </a:lnTo>
                      <a:lnTo>
                        <a:pt x="4771" y="3118"/>
                      </a:lnTo>
                      <a:lnTo>
                        <a:pt x="4792" y="3076"/>
                      </a:lnTo>
                      <a:lnTo>
                        <a:pt x="4813" y="3035"/>
                      </a:lnTo>
                      <a:lnTo>
                        <a:pt x="4813" y="2721"/>
                      </a:lnTo>
                      <a:lnTo>
                        <a:pt x="4751" y="2637"/>
                      </a:lnTo>
                      <a:lnTo>
                        <a:pt x="4667" y="2595"/>
                      </a:lnTo>
                      <a:lnTo>
                        <a:pt x="4562" y="2344"/>
                      </a:lnTo>
                      <a:lnTo>
                        <a:pt x="4604" y="2240"/>
                      </a:lnTo>
                      <a:lnTo>
                        <a:pt x="4562" y="2114"/>
                      </a:lnTo>
                      <a:lnTo>
                        <a:pt x="4562" y="2030"/>
                      </a:lnTo>
                      <a:lnTo>
                        <a:pt x="4479" y="1926"/>
                      </a:lnTo>
                      <a:lnTo>
                        <a:pt x="4499" y="1821"/>
                      </a:lnTo>
                      <a:lnTo>
                        <a:pt x="4332" y="1612"/>
                      </a:lnTo>
                      <a:lnTo>
                        <a:pt x="4332" y="1549"/>
                      </a:lnTo>
                      <a:lnTo>
                        <a:pt x="4479" y="1465"/>
                      </a:lnTo>
                      <a:lnTo>
                        <a:pt x="4499" y="1277"/>
                      </a:lnTo>
                      <a:lnTo>
                        <a:pt x="4458" y="1026"/>
                      </a:lnTo>
                      <a:lnTo>
                        <a:pt x="4353" y="1026"/>
                      </a:lnTo>
                      <a:lnTo>
                        <a:pt x="4269" y="963"/>
                      </a:lnTo>
                      <a:lnTo>
                        <a:pt x="4165" y="963"/>
                      </a:lnTo>
                      <a:lnTo>
                        <a:pt x="4060" y="880"/>
                      </a:lnTo>
                      <a:lnTo>
                        <a:pt x="4081" y="775"/>
                      </a:lnTo>
                      <a:lnTo>
                        <a:pt x="4039" y="670"/>
                      </a:lnTo>
                      <a:lnTo>
                        <a:pt x="3914" y="712"/>
                      </a:lnTo>
                      <a:lnTo>
                        <a:pt x="3767" y="545"/>
                      </a:lnTo>
                      <a:lnTo>
                        <a:pt x="3663" y="545"/>
                      </a:lnTo>
                      <a:lnTo>
                        <a:pt x="3621" y="461"/>
                      </a:lnTo>
                      <a:lnTo>
                        <a:pt x="3558" y="503"/>
                      </a:lnTo>
                      <a:lnTo>
                        <a:pt x="3432" y="524"/>
                      </a:lnTo>
                      <a:lnTo>
                        <a:pt x="3328" y="608"/>
                      </a:lnTo>
                      <a:lnTo>
                        <a:pt x="3286" y="545"/>
                      </a:lnTo>
                      <a:lnTo>
                        <a:pt x="3349" y="503"/>
                      </a:lnTo>
                      <a:lnTo>
                        <a:pt x="3349" y="524"/>
                      </a:lnTo>
                      <a:lnTo>
                        <a:pt x="3411" y="461"/>
                      </a:lnTo>
                      <a:lnTo>
                        <a:pt x="3516" y="419"/>
                      </a:lnTo>
                      <a:lnTo>
                        <a:pt x="3391" y="419"/>
                      </a:lnTo>
                      <a:lnTo>
                        <a:pt x="3328" y="440"/>
                      </a:lnTo>
                      <a:lnTo>
                        <a:pt x="3307" y="503"/>
                      </a:lnTo>
                      <a:lnTo>
                        <a:pt x="3202" y="545"/>
                      </a:lnTo>
                      <a:lnTo>
                        <a:pt x="3202" y="608"/>
                      </a:lnTo>
                      <a:lnTo>
                        <a:pt x="2993" y="628"/>
                      </a:lnTo>
                      <a:lnTo>
                        <a:pt x="2909" y="733"/>
                      </a:lnTo>
                      <a:lnTo>
                        <a:pt x="2888" y="838"/>
                      </a:lnTo>
                      <a:lnTo>
                        <a:pt x="2763" y="838"/>
                      </a:lnTo>
                      <a:lnTo>
                        <a:pt x="2721" y="775"/>
                      </a:lnTo>
                      <a:lnTo>
                        <a:pt x="2616" y="754"/>
                      </a:lnTo>
                      <a:lnTo>
                        <a:pt x="2574" y="775"/>
                      </a:lnTo>
                      <a:lnTo>
                        <a:pt x="2407" y="733"/>
                      </a:lnTo>
                      <a:lnTo>
                        <a:pt x="2512" y="670"/>
                      </a:lnTo>
                      <a:lnTo>
                        <a:pt x="2595" y="670"/>
                      </a:lnTo>
                      <a:lnTo>
                        <a:pt x="2679" y="608"/>
                      </a:lnTo>
                      <a:lnTo>
                        <a:pt x="2679" y="503"/>
                      </a:lnTo>
                      <a:lnTo>
                        <a:pt x="2616" y="461"/>
                      </a:lnTo>
                      <a:lnTo>
                        <a:pt x="2512" y="545"/>
                      </a:lnTo>
                      <a:lnTo>
                        <a:pt x="2491" y="566"/>
                      </a:lnTo>
                      <a:lnTo>
                        <a:pt x="2365" y="461"/>
                      </a:lnTo>
                      <a:lnTo>
                        <a:pt x="2302" y="419"/>
                      </a:lnTo>
                      <a:lnTo>
                        <a:pt x="2261" y="440"/>
                      </a:lnTo>
                      <a:lnTo>
                        <a:pt x="2240" y="524"/>
                      </a:lnTo>
                      <a:lnTo>
                        <a:pt x="2135" y="566"/>
                      </a:lnTo>
                      <a:lnTo>
                        <a:pt x="2093" y="461"/>
                      </a:lnTo>
                      <a:lnTo>
                        <a:pt x="2030" y="440"/>
                      </a:lnTo>
                      <a:lnTo>
                        <a:pt x="1968" y="377"/>
                      </a:lnTo>
                      <a:lnTo>
                        <a:pt x="2051" y="335"/>
                      </a:lnTo>
                      <a:lnTo>
                        <a:pt x="2093" y="210"/>
                      </a:lnTo>
                      <a:lnTo>
                        <a:pt x="1989" y="189"/>
                      </a:lnTo>
                      <a:lnTo>
                        <a:pt x="1863" y="84"/>
                      </a:lnTo>
                      <a:lnTo>
                        <a:pt x="1758" y="84"/>
                      </a:lnTo>
                      <a:lnTo>
                        <a:pt x="1717" y="43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73" name="Google Shape;176;p17">
                  <a:extLst>
                    <a:ext uri="{FF2B5EF4-FFF2-40B4-BE49-F238E27FC236}">
                      <a16:creationId xmlns:a16="http://schemas.microsoft.com/office/drawing/2014/main" id="{A434E27E-1869-0E48-AD23-4617E6682AC8}"/>
                    </a:ext>
                  </a:extLst>
                </p:cNvPr>
                <p:cNvSpPr/>
                <p:nvPr/>
              </p:nvSpPr>
              <p:spPr>
                <a:xfrm>
                  <a:off x="4500736" y="2183331"/>
                  <a:ext cx="58695" cy="50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" h="1884" extrusionOk="0">
                      <a:moveTo>
                        <a:pt x="1695" y="0"/>
                      </a:moveTo>
                      <a:lnTo>
                        <a:pt x="1549" y="21"/>
                      </a:lnTo>
                      <a:lnTo>
                        <a:pt x="1444" y="126"/>
                      </a:lnTo>
                      <a:lnTo>
                        <a:pt x="1340" y="84"/>
                      </a:lnTo>
                      <a:lnTo>
                        <a:pt x="1277" y="126"/>
                      </a:lnTo>
                      <a:lnTo>
                        <a:pt x="1130" y="126"/>
                      </a:lnTo>
                      <a:lnTo>
                        <a:pt x="1005" y="251"/>
                      </a:lnTo>
                      <a:lnTo>
                        <a:pt x="796" y="398"/>
                      </a:lnTo>
                      <a:lnTo>
                        <a:pt x="754" y="335"/>
                      </a:lnTo>
                      <a:lnTo>
                        <a:pt x="628" y="398"/>
                      </a:lnTo>
                      <a:lnTo>
                        <a:pt x="628" y="544"/>
                      </a:lnTo>
                      <a:lnTo>
                        <a:pt x="524" y="628"/>
                      </a:lnTo>
                      <a:lnTo>
                        <a:pt x="545" y="753"/>
                      </a:lnTo>
                      <a:lnTo>
                        <a:pt x="524" y="879"/>
                      </a:lnTo>
                      <a:lnTo>
                        <a:pt x="482" y="984"/>
                      </a:lnTo>
                      <a:lnTo>
                        <a:pt x="440" y="1046"/>
                      </a:lnTo>
                      <a:lnTo>
                        <a:pt x="335" y="1130"/>
                      </a:lnTo>
                      <a:lnTo>
                        <a:pt x="335" y="1193"/>
                      </a:lnTo>
                      <a:lnTo>
                        <a:pt x="482" y="1339"/>
                      </a:lnTo>
                      <a:lnTo>
                        <a:pt x="607" y="1360"/>
                      </a:lnTo>
                      <a:lnTo>
                        <a:pt x="482" y="1360"/>
                      </a:lnTo>
                      <a:lnTo>
                        <a:pt x="419" y="1402"/>
                      </a:lnTo>
                      <a:lnTo>
                        <a:pt x="377" y="1444"/>
                      </a:lnTo>
                      <a:lnTo>
                        <a:pt x="419" y="1507"/>
                      </a:lnTo>
                      <a:lnTo>
                        <a:pt x="503" y="1507"/>
                      </a:lnTo>
                      <a:lnTo>
                        <a:pt x="503" y="1569"/>
                      </a:lnTo>
                      <a:lnTo>
                        <a:pt x="398" y="1569"/>
                      </a:lnTo>
                      <a:lnTo>
                        <a:pt x="293" y="1486"/>
                      </a:lnTo>
                      <a:lnTo>
                        <a:pt x="189" y="1444"/>
                      </a:lnTo>
                      <a:lnTo>
                        <a:pt x="105" y="1465"/>
                      </a:lnTo>
                      <a:lnTo>
                        <a:pt x="126" y="1507"/>
                      </a:lnTo>
                      <a:lnTo>
                        <a:pt x="210" y="1548"/>
                      </a:lnTo>
                      <a:lnTo>
                        <a:pt x="314" y="1611"/>
                      </a:lnTo>
                      <a:lnTo>
                        <a:pt x="335" y="1590"/>
                      </a:lnTo>
                      <a:lnTo>
                        <a:pt x="440" y="1674"/>
                      </a:lnTo>
                      <a:lnTo>
                        <a:pt x="335" y="1611"/>
                      </a:lnTo>
                      <a:lnTo>
                        <a:pt x="273" y="1653"/>
                      </a:lnTo>
                      <a:lnTo>
                        <a:pt x="105" y="1590"/>
                      </a:lnTo>
                      <a:lnTo>
                        <a:pt x="1" y="1590"/>
                      </a:lnTo>
                      <a:lnTo>
                        <a:pt x="84" y="1611"/>
                      </a:lnTo>
                      <a:lnTo>
                        <a:pt x="126" y="1695"/>
                      </a:lnTo>
                      <a:lnTo>
                        <a:pt x="210" y="1695"/>
                      </a:lnTo>
                      <a:lnTo>
                        <a:pt x="293" y="1758"/>
                      </a:lnTo>
                      <a:lnTo>
                        <a:pt x="335" y="1695"/>
                      </a:lnTo>
                      <a:lnTo>
                        <a:pt x="440" y="1674"/>
                      </a:lnTo>
                      <a:lnTo>
                        <a:pt x="482" y="1653"/>
                      </a:lnTo>
                      <a:lnTo>
                        <a:pt x="545" y="1653"/>
                      </a:lnTo>
                      <a:lnTo>
                        <a:pt x="586" y="1548"/>
                      </a:lnTo>
                      <a:lnTo>
                        <a:pt x="796" y="1548"/>
                      </a:lnTo>
                      <a:lnTo>
                        <a:pt x="837" y="1611"/>
                      </a:lnTo>
                      <a:lnTo>
                        <a:pt x="942" y="1611"/>
                      </a:lnTo>
                      <a:lnTo>
                        <a:pt x="1005" y="1695"/>
                      </a:lnTo>
                      <a:lnTo>
                        <a:pt x="1151" y="1695"/>
                      </a:lnTo>
                      <a:lnTo>
                        <a:pt x="1214" y="1779"/>
                      </a:lnTo>
                      <a:lnTo>
                        <a:pt x="1214" y="1862"/>
                      </a:lnTo>
                      <a:lnTo>
                        <a:pt x="1319" y="1883"/>
                      </a:lnTo>
                      <a:lnTo>
                        <a:pt x="1361" y="1779"/>
                      </a:lnTo>
                      <a:lnTo>
                        <a:pt x="1381" y="1569"/>
                      </a:lnTo>
                      <a:lnTo>
                        <a:pt x="1361" y="1402"/>
                      </a:lnTo>
                      <a:lnTo>
                        <a:pt x="1444" y="1297"/>
                      </a:lnTo>
                      <a:lnTo>
                        <a:pt x="1486" y="1193"/>
                      </a:lnTo>
                      <a:lnTo>
                        <a:pt x="1654" y="1151"/>
                      </a:lnTo>
                      <a:lnTo>
                        <a:pt x="1800" y="1193"/>
                      </a:lnTo>
                      <a:lnTo>
                        <a:pt x="1884" y="1151"/>
                      </a:lnTo>
                      <a:lnTo>
                        <a:pt x="1800" y="1046"/>
                      </a:lnTo>
                      <a:lnTo>
                        <a:pt x="1884" y="984"/>
                      </a:lnTo>
                      <a:lnTo>
                        <a:pt x="1905" y="858"/>
                      </a:lnTo>
                      <a:lnTo>
                        <a:pt x="1946" y="774"/>
                      </a:lnTo>
                      <a:lnTo>
                        <a:pt x="1884" y="732"/>
                      </a:lnTo>
                      <a:lnTo>
                        <a:pt x="1758" y="732"/>
                      </a:lnTo>
                      <a:lnTo>
                        <a:pt x="1737" y="670"/>
                      </a:lnTo>
                      <a:lnTo>
                        <a:pt x="1779" y="544"/>
                      </a:lnTo>
                      <a:lnTo>
                        <a:pt x="1884" y="607"/>
                      </a:lnTo>
                      <a:lnTo>
                        <a:pt x="1967" y="544"/>
                      </a:lnTo>
                      <a:lnTo>
                        <a:pt x="1967" y="440"/>
                      </a:lnTo>
                      <a:lnTo>
                        <a:pt x="2009" y="335"/>
                      </a:lnTo>
                      <a:lnTo>
                        <a:pt x="2009" y="251"/>
                      </a:lnTo>
                      <a:lnTo>
                        <a:pt x="2072" y="230"/>
                      </a:lnTo>
                      <a:lnTo>
                        <a:pt x="2072" y="209"/>
                      </a:lnTo>
                      <a:lnTo>
                        <a:pt x="1967" y="147"/>
                      </a:lnTo>
                      <a:lnTo>
                        <a:pt x="1863" y="84"/>
                      </a:lnTo>
                      <a:lnTo>
                        <a:pt x="1695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74" name="Google Shape;177;p17">
                  <a:extLst>
                    <a:ext uri="{FF2B5EF4-FFF2-40B4-BE49-F238E27FC236}">
                      <a16:creationId xmlns:a16="http://schemas.microsoft.com/office/drawing/2014/main" id="{8D162AF8-ABAF-6E76-7BCF-E2EBC9700C17}"/>
                    </a:ext>
                  </a:extLst>
                </p:cNvPr>
                <p:cNvSpPr/>
                <p:nvPr/>
              </p:nvSpPr>
              <p:spPr>
                <a:xfrm>
                  <a:off x="4495410" y="2225205"/>
                  <a:ext cx="46259" cy="37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" h="1403" extrusionOk="0">
                      <a:moveTo>
                        <a:pt x="774" y="0"/>
                      </a:moveTo>
                      <a:lnTo>
                        <a:pt x="733" y="105"/>
                      </a:lnTo>
                      <a:lnTo>
                        <a:pt x="670" y="105"/>
                      </a:lnTo>
                      <a:lnTo>
                        <a:pt x="628" y="126"/>
                      </a:lnTo>
                      <a:lnTo>
                        <a:pt x="523" y="147"/>
                      </a:lnTo>
                      <a:lnTo>
                        <a:pt x="481" y="210"/>
                      </a:lnTo>
                      <a:lnTo>
                        <a:pt x="398" y="147"/>
                      </a:lnTo>
                      <a:lnTo>
                        <a:pt x="314" y="147"/>
                      </a:lnTo>
                      <a:lnTo>
                        <a:pt x="272" y="63"/>
                      </a:lnTo>
                      <a:lnTo>
                        <a:pt x="189" y="42"/>
                      </a:lnTo>
                      <a:lnTo>
                        <a:pt x="84" y="126"/>
                      </a:lnTo>
                      <a:lnTo>
                        <a:pt x="0" y="272"/>
                      </a:lnTo>
                      <a:lnTo>
                        <a:pt x="63" y="335"/>
                      </a:lnTo>
                      <a:lnTo>
                        <a:pt x="84" y="524"/>
                      </a:lnTo>
                      <a:lnTo>
                        <a:pt x="209" y="565"/>
                      </a:lnTo>
                      <a:lnTo>
                        <a:pt x="251" y="670"/>
                      </a:lnTo>
                      <a:lnTo>
                        <a:pt x="398" y="796"/>
                      </a:lnTo>
                      <a:lnTo>
                        <a:pt x="481" y="796"/>
                      </a:lnTo>
                      <a:lnTo>
                        <a:pt x="565" y="858"/>
                      </a:lnTo>
                      <a:lnTo>
                        <a:pt x="628" y="879"/>
                      </a:lnTo>
                      <a:lnTo>
                        <a:pt x="628" y="1047"/>
                      </a:lnTo>
                      <a:lnTo>
                        <a:pt x="774" y="1109"/>
                      </a:lnTo>
                      <a:lnTo>
                        <a:pt x="816" y="1068"/>
                      </a:lnTo>
                      <a:lnTo>
                        <a:pt x="900" y="1068"/>
                      </a:lnTo>
                      <a:lnTo>
                        <a:pt x="942" y="1109"/>
                      </a:lnTo>
                      <a:lnTo>
                        <a:pt x="1025" y="1151"/>
                      </a:lnTo>
                      <a:lnTo>
                        <a:pt x="1151" y="1298"/>
                      </a:lnTo>
                      <a:lnTo>
                        <a:pt x="1256" y="1319"/>
                      </a:lnTo>
                      <a:lnTo>
                        <a:pt x="1360" y="1402"/>
                      </a:lnTo>
                      <a:lnTo>
                        <a:pt x="1423" y="1361"/>
                      </a:lnTo>
                      <a:lnTo>
                        <a:pt x="1507" y="1361"/>
                      </a:lnTo>
                      <a:lnTo>
                        <a:pt x="1507" y="1298"/>
                      </a:lnTo>
                      <a:lnTo>
                        <a:pt x="1444" y="1256"/>
                      </a:lnTo>
                      <a:lnTo>
                        <a:pt x="1444" y="1172"/>
                      </a:lnTo>
                      <a:lnTo>
                        <a:pt x="1423" y="1109"/>
                      </a:lnTo>
                      <a:lnTo>
                        <a:pt x="1465" y="1047"/>
                      </a:lnTo>
                      <a:lnTo>
                        <a:pt x="1528" y="942"/>
                      </a:lnTo>
                      <a:lnTo>
                        <a:pt x="1549" y="942"/>
                      </a:lnTo>
                      <a:lnTo>
                        <a:pt x="1632" y="775"/>
                      </a:lnTo>
                      <a:lnTo>
                        <a:pt x="1549" y="670"/>
                      </a:lnTo>
                      <a:lnTo>
                        <a:pt x="1549" y="628"/>
                      </a:lnTo>
                      <a:lnTo>
                        <a:pt x="1465" y="440"/>
                      </a:lnTo>
                      <a:lnTo>
                        <a:pt x="1507" y="356"/>
                      </a:lnTo>
                      <a:lnTo>
                        <a:pt x="1507" y="335"/>
                      </a:lnTo>
                      <a:lnTo>
                        <a:pt x="1402" y="314"/>
                      </a:lnTo>
                      <a:lnTo>
                        <a:pt x="1402" y="231"/>
                      </a:lnTo>
                      <a:lnTo>
                        <a:pt x="1339" y="147"/>
                      </a:lnTo>
                      <a:lnTo>
                        <a:pt x="1193" y="147"/>
                      </a:lnTo>
                      <a:lnTo>
                        <a:pt x="1130" y="63"/>
                      </a:lnTo>
                      <a:lnTo>
                        <a:pt x="1025" y="63"/>
                      </a:lnTo>
                      <a:lnTo>
                        <a:pt x="984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75" name="Google Shape;178;p17">
                  <a:extLst>
                    <a:ext uri="{FF2B5EF4-FFF2-40B4-BE49-F238E27FC236}">
                      <a16:creationId xmlns:a16="http://schemas.microsoft.com/office/drawing/2014/main" id="{7B0BCFE6-FBD5-3636-06C9-20A9D283BCA4}"/>
                    </a:ext>
                  </a:extLst>
                </p:cNvPr>
                <p:cNvSpPr/>
                <p:nvPr/>
              </p:nvSpPr>
              <p:spPr>
                <a:xfrm>
                  <a:off x="4535721" y="2250687"/>
                  <a:ext cx="11274" cy="15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565" extrusionOk="0">
                      <a:moveTo>
                        <a:pt x="105" y="0"/>
                      </a:moveTo>
                      <a:lnTo>
                        <a:pt x="42" y="105"/>
                      </a:lnTo>
                      <a:lnTo>
                        <a:pt x="0" y="167"/>
                      </a:lnTo>
                      <a:lnTo>
                        <a:pt x="21" y="230"/>
                      </a:lnTo>
                      <a:lnTo>
                        <a:pt x="21" y="314"/>
                      </a:lnTo>
                      <a:lnTo>
                        <a:pt x="84" y="356"/>
                      </a:lnTo>
                      <a:lnTo>
                        <a:pt x="84" y="419"/>
                      </a:lnTo>
                      <a:lnTo>
                        <a:pt x="105" y="419"/>
                      </a:lnTo>
                      <a:lnTo>
                        <a:pt x="146" y="523"/>
                      </a:lnTo>
                      <a:lnTo>
                        <a:pt x="314" y="565"/>
                      </a:lnTo>
                      <a:lnTo>
                        <a:pt x="398" y="544"/>
                      </a:lnTo>
                      <a:lnTo>
                        <a:pt x="398" y="356"/>
                      </a:lnTo>
                      <a:lnTo>
                        <a:pt x="335" y="314"/>
                      </a:lnTo>
                      <a:lnTo>
                        <a:pt x="314" y="167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76" name="Google Shape;179;p17">
                  <a:extLst>
                    <a:ext uri="{FF2B5EF4-FFF2-40B4-BE49-F238E27FC236}">
                      <a16:creationId xmlns:a16="http://schemas.microsoft.com/office/drawing/2014/main" id="{3CC51CFE-2DC1-4AA5-7987-6DFEF77CFE3E}"/>
                    </a:ext>
                  </a:extLst>
                </p:cNvPr>
                <p:cNvSpPr/>
                <p:nvPr/>
              </p:nvSpPr>
              <p:spPr>
                <a:xfrm>
                  <a:off x="4302185" y="2139184"/>
                  <a:ext cx="65805" cy="83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3076" extrusionOk="0">
                      <a:moveTo>
                        <a:pt x="1737" y="0"/>
                      </a:moveTo>
                      <a:lnTo>
                        <a:pt x="1779" y="84"/>
                      </a:lnTo>
                      <a:lnTo>
                        <a:pt x="1653" y="84"/>
                      </a:lnTo>
                      <a:lnTo>
                        <a:pt x="1674" y="209"/>
                      </a:lnTo>
                      <a:lnTo>
                        <a:pt x="1590" y="314"/>
                      </a:lnTo>
                      <a:lnTo>
                        <a:pt x="1590" y="230"/>
                      </a:lnTo>
                      <a:lnTo>
                        <a:pt x="1653" y="188"/>
                      </a:lnTo>
                      <a:lnTo>
                        <a:pt x="1590" y="84"/>
                      </a:lnTo>
                      <a:lnTo>
                        <a:pt x="1528" y="105"/>
                      </a:lnTo>
                      <a:lnTo>
                        <a:pt x="1569" y="167"/>
                      </a:lnTo>
                      <a:lnTo>
                        <a:pt x="1465" y="188"/>
                      </a:lnTo>
                      <a:lnTo>
                        <a:pt x="1423" y="147"/>
                      </a:lnTo>
                      <a:lnTo>
                        <a:pt x="1256" y="167"/>
                      </a:lnTo>
                      <a:lnTo>
                        <a:pt x="1256" y="230"/>
                      </a:lnTo>
                      <a:lnTo>
                        <a:pt x="1214" y="230"/>
                      </a:lnTo>
                      <a:lnTo>
                        <a:pt x="1172" y="356"/>
                      </a:lnTo>
                      <a:lnTo>
                        <a:pt x="1256" y="377"/>
                      </a:lnTo>
                      <a:lnTo>
                        <a:pt x="1235" y="419"/>
                      </a:lnTo>
                      <a:lnTo>
                        <a:pt x="1151" y="419"/>
                      </a:lnTo>
                      <a:lnTo>
                        <a:pt x="1151" y="481"/>
                      </a:lnTo>
                      <a:lnTo>
                        <a:pt x="1046" y="502"/>
                      </a:lnTo>
                      <a:lnTo>
                        <a:pt x="1067" y="586"/>
                      </a:lnTo>
                      <a:lnTo>
                        <a:pt x="1214" y="586"/>
                      </a:lnTo>
                      <a:lnTo>
                        <a:pt x="1172" y="607"/>
                      </a:lnTo>
                      <a:lnTo>
                        <a:pt x="1276" y="586"/>
                      </a:lnTo>
                      <a:lnTo>
                        <a:pt x="1360" y="586"/>
                      </a:lnTo>
                      <a:lnTo>
                        <a:pt x="1235" y="711"/>
                      </a:lnTo>
                      <a:lnTo>
                        <a:pt x="1046" y="795"/>
                      </a:lnTo>
                      <a:lnTo>
                        <a:pt x="1130" y="837"/>
                      </a:lnTo>
                      <a:lnTo>
                        <a:pt x="942" y="879"/>
                      </a:lnTo>
                      <a:lnTo>
                        <a:pt x="858" y="837"/>
                      </a:lnTo>
                      <a:lnTo>
                        <a:pt x="795" y="921"/>
                      </a:lnTo>
                      <a:lnTo>
                        <a:pt x="753" y="816"/>
                      </a:lnTo>
                      <a:lnTo>
                        <a:pt x="502" y="753"/>
                      </a:lnTo>
                      <a:lnTo>
                        <a:pt x="502" y="816"/>
                      </a:lnTo>
                      <a:lnTo>
                        <a:pt x="335" y="753"/>
                      </a:lnTo>
                      <a:lnTo>
                        <a:pt x="314" y="942"/>
                      </a:lnTo>
                      <a:lnTo>
                        <a:pt x="398" y="879"/>
                      </a:lnTo>
                      <a:lnTo>
                        <a:pt x="419" y="942"/>
                      </a:lnTo>
                      <a:lnTo>
                        <a:pt x="440" y="984"/>
                      </a:lnTo>
                      <a:lnTo>
                        <a:pt x="481" y="1088"/>
                      </a:lnTo>
                      <a:lnTo>
                        <a:pt x="419" y="1088"/>
                      </a:lnTo>
                      <a:lnTo>
                        <a:pt x="398" y="1025"/>
                      </a:lnTo>
                      <a:lnTo>
                        <a:pt x="272" y="1025"/>
                      </a:lnTo>
                      <a:lnTo>
                        <a:pt x="419" y="1130"/>
                      </a:lnTo>
                      <a:lnTo>
                        <a:pt x="544" y="1109"/>
                      </a:lnTo>
                      <a:lnTo>
                        <a:pt x="586" y="1214"/>
                      </a:lnTo>
                      <a:lnTo>
                        <a:pt x="440" y="1235"/>
                      </a:lnTo>
                      <a:lnTo>
                        <a:pt x="419" y="1276"/>
                      </a:lnTo>
                      <a:lnTo>
                        <a:pt x="440" y="1339"/>
                      </a:lnTo>
                      <a:lnTo>
                        <a:pt x="293" y="1360"/>
                      </a:lnTo>
                      <a:lnTo>
                        <a:pt x="335" y="1444"/>
                      </a:lnTo>
                      <a:lnTo>
                        <a:pt x="272" y="1465"/>
                      </a:lnTo>
                      <a:lnTo>
                        <a:pt x="377" y="1528"/>
                      </a:lnTo>
                      <a:lnTo>
                        <a:pt x="419" y="1507"/>
                      </a:lnTo>
                      <a:lnTo>
                        <a:pt x="398" y="1548"/>
                      </a:lnTo>
                      <a:lnTo>
                        <a:pt x="523" y="1528"/>
                      </a:lnTo>
                      <a:lnTo>
                        <a:pt x="544" y="1674"/>
                      </a:lnTo>
                      <a:lnTo>
                        <a:pt x="858" y="1674"/>
                      </a:lnTo>
                      <a:lnTo>
                        <a:pt x="753" y="1758"/>
                      </a:lnTo>
                      <a:lnTo>
                        <a:pt x="691" y="1737"/>
                      </a:lnTo>
                      <a:lnTo>
                        <a:pt x="586" y="1925"/>
                      </a:lnTo>
                      <a:lnTo>
                        <a:pt x="628" y="1925"/>
                      </a:lnTo>
                      <a:lnTo>
                        <a:pt x="523" y="2051"/>
                      </a:lnTo>
                      <a:lnTo>
                        <a:pt x="335" y="2176"/>
                      </a:lnTo>
                      <a:lnTo>
                        <a:pt x="419" y="2176"/>
                      </a:lnTo>
                      <a:lnTo>
                        <a:pt x="523" y="2134"/>
                      </a:lnTo>
                      <a:lnTo>
                        <a:pt x="586" y="2155"/>
                      </a:lnTo>
                      <a:lnTo>
                        <a:pt x="732" y="2155"/>
                      </a:lnTo>
                      <a:lnTo>
                        <a:pt x="816" y="2072"/>
                      </a:lnTo>
                      <a:lnTo>
                        <a:pt x="816" y="2092"/>
                      </a:lnTo>
                      <a:lnTo>
                        <a:pt x="942" y="2134"/>
                      </a:lnTo>
                      <a:lnTo>
                        <a:pt x="691" y="2176"/>
                      </a:lnTo>
                      <a:lnTo>
                        <a:pt x="502" y="2197"/>
                      </a:lnTo>
                      <a:lnTo>
                        <a:pt x="440" y="2281"/>
                      </a:lnTo>
                      <a:lnTo>
                        <a:pt x="314" y="2302"/>
                      </a:lnTo>
                      <a:lnTo>
                        <a:pt x="377" y="2364"/>
                      </a:lnTo>
                      <a:lnTo>
                        <a:pt x="335" y="2406"/>
                      </a:lnTo>
                      <a:lnTo>
                        <a:pt x="398" y="2448"/>
                      </a:lnTo>
                      <a:lnTo>
                        <a:pt x="293" y="2469"/>
                      </a:lnTo>
                      <a:lnTo>
                        <a:pt x="209" y="2385"/>
                      </a:lnTo>
                      <a:lnTo>
                        <a:pt x="188" y="2448"/>
                      </a:lnTo>
                      <a:lnTo>
                        <a:pt x="168" y="2406"/>
                      </a:lnTo>
                      <a:lnTo>
                        <a:pt x="0" y="2490"/>
                      </a:lnTo>
                      <a:lnTo>
                        <a:pt x="21" y="2511"/>
                      </a:lnTo>
                      <a:lnTo>
                        <a:pt x="398" y="2511"/>
                      </a:lnTo>
                      <a:lnTo>
                        <a:pt x="272" y="2595"/>
                      </a:lnTo>
                      <a:lnTo>
                        <a:pt x="105" y="2657"/>
                      </a:lnTo>
                      <a:lnTo>
                        <a:pt x="63" y="2762"/>
                      </a:lnTo>
                      <a:lnTo>
                        <a:pt x="168" y="2762"/>
                      </a:lnTo>
                      <a:lnTo>
                        <a:pt x="188" y="2825"/>
                      </a:lnTo>
                      <a:lnTo>
                        <a:pt x="440" y="2762"/>
                      </a:lnTo>
                      <a:lnTo>
                        <a:pt x="440" y="2762"/>
                      </a:lnTo>
                      <a:lnTo>
                        <a:pt x="230" y="2888"/>
                      </a:lnTo>
                      <a:lnTo>
                        <a:pt x="168" y="2929"/>
                      </a:lnTo>
                      <a:lnTo>
                        <a:pt x="314" y="2929"/>
                      </a:lnTo>
                      <a:lnTo>
                        <a:pt x="502" y="2825"/>
                      </a:lnTo>
                      <a:lnTo>
                        <a:pt x="481" y="2908"/>
                      </a:lnTo>
                      <a:lnTo>
                        <a:pt x="314" y="2992"/>
                      </a:lnTo>
                      <a:lnTo>
                        <a:pt x="419" y="2992"/>
                      </a:lnTo>
                      <a:lnTo>
                        <a:pt x="398" y="3034"/>
                      </a:lnTo>
                      <a:lnTo>
                        <a:pt x="398" y="3034"/>
                      </a:lnTo>
                      <a:lnTo>
                        <a:pt x="523" y="3013"/>
                      </a:lnTo>
                      <a:lnTo>
                        <a:pt x="607" y="3076"/>
                      </a:lnTo>
                      <a:lnTo>
                        <a:pt x="795" y="3034"/>
                      </a:lnTo>
                      <a:lnTo>
                        <a:pt x="963" y="2992"/>
                      </a:lnTo>
                      <a:lnTo>
                        <a:pt x="1130" y="2888"/>
                      </a:lnTo>
                      <a:lnTo>
                        <a:pt x="1067" y="2783"/>
                      </a:lnTo>
                      <a:lnTo>
                        <a:pt x="1172" y="2783"/>
                      </a:lnTo>
                      <a:lnTo>
                        <a:pt x="1151" y="2867"/>
                      </a:lnTo>
                      <a:lnTo>
                        <a:pt x="1256" y="2867"/>
                      </a:lnTo>
                      <a:lnTo>
                        <a:pt x="1360" y="2720"/>
                      </a:lnTo>
                      <a:lnTo>
                        <a:pt x="1444" y="2762"/>
                      </a:lnTo>
                      <a:lnTo>
                        <a:pt x="1465" y="2657"/>
                      </a:lnTo>
                      <a:lnTo>
                        <a:pt x="1800" y="2595"/>
                      </a:lnTo>
                      <a:lnTo>
                        <a:pt x="1841" y="2511"/>
                      </a:lnTo>
                      <a:lnTo>
                        <a:pt x="1862" y="2616"/>
                      </a:lnTo>
                      <a:lnTo>
                        <a:pt x="1946" y="2553"/>
                      </a:lnTo>
                      <a:lnTo>
                        <a:pt x="2009" y="2574"/>
                      </a:lnTo>
                      <a:lnTo>
                        <a:pt x="2176" y="2574"/>
                      </a:lnTo>
                      <a:lnTo>
                        <a:pt x="2072" y="2406"/>
                      </a:lnTo>
                      <a:lnTo>
                        <a:pt x="2155" y="2385"/>
                      </a:lnTo>
                      <a:lnTo>
                        <a:pt x="2218" y="2281"/>
                      </a:lnTo>
                      <a:lnTo>
                        <a:pt x="2218" y="2176"/>
                      </a:lnTo>
                      <a:lnTo>
                        <a:pt x="2302" y="2072"/>
                      </a:lnTo>
                      <a:lnTo>
                        <a:pt x="2323" y="1967"/>
                      </a:lnTo>
                      <a:lnTo>
                        <a:pt x="2302" y="1716"/>
                      </a:lnTo>
                      <a:lnTo>
                        <a:pt x="2218" y="1674"/>
                      </a:lnTo>
                      <a:lnTo>
                        <a:pt x="2302" y="1632"/>
                      </a:lnTo>
                      <a:lnTo>
                        <a:pt x="2302" y="1507"/>
                      </a:lnTo>
                      <a:lnTo>
                        <a:pt x="2218" y="1402"/>
                      </a:lnTo>
                      <a:lnTo>
                        <a:pt x="2260" y="1256"/>
                      </a:lnTo>
                      <a:lnTo>
                        <a:pt x="2176" y="1214"/>
                      </a:lnTo>
                      <a:lnTo>
                        <a:pt x="2197" y="1130"/>
                      </a:lnTo>
                      <a:lnTo>
                        <a:pt x="2281" y="1151"/>
                      </a:lnTo>
                      <a:lnTo>
                        <a:pt x="2281" y="1151"/>
                      </a:lnTo>
                      <a:lnTo>
                        <a:pt x="2155" y="1088"/>
                      </a:lnTo>
                      <a:lnTo>
                        <a:pt x="2072" y="1046"/>
                      </a:lnTo>
                      <a:lnTo>
                        <a:pt x="1967" y="837"/>
                      </a:lnTo>
                      <a:lnTo>
                        <a:pt x="1800" y="732"/>
                      </a:lnTo>
                      <a:lnTo>
                        <a:pt x="1737" y="795"/>
                      </a:lnTo>
                      <a:lnTo>
                        <a:pt x="1695" y="942"/>
                      </a:lnTo>
                      <a:lnTo>
                        <a:pt x="1632" y="984"/>
                      </a:lnTo>
                      <a:lnTo>
                        <a:pt x="1360" y="732"/>
                      </a:lnTo>
                      <a:lnTo>
                        <a:pt x="1486" y="502"/>
                      </a:lnTo>
                      <a:lnTo>
                        <a:pt x="1632" y="481"/>
                      </a:lnTo>
                      <a:lnTo>
                        <a:pt x="1653" y="377"/>
                      </a:lnTo>
                      <a:lnTo>
                        <a:pt x="1737" y="356"/>
                      </a:lnTo>
                      <a:lnTo>
                        <a:pt x="1779" y="272"/>
                      </a:lnTo>
                      <a:lnTo>
                        <a:pt x="1737" y="293"/>
                      </a:lnTo>
                      <a:lnTo>
                        <a:pt x="1737" y="293"/>
                      </a:lnTo>
                      <a:lnTo>
                        <a:pt x="1841" y="188"/>
                      </a:lnTo>
                      <a:lnTo>
                        <a:pt x="1946" y="147"/>
                      </a:lnTo>
                      <a:lnTo>
                        <a:pt x="1841" y="84"/>
                      </a:lnTo>
                      <a:lnTo>
                        <a:pt x="1737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grpSp>
              <p:nvGrpSpPr>
                <p:cNvPr id="177" name="Google Shape;180;p17">
                  <a:extLst>
                    <a:ext uri="{FF2B5EF4-FFF2-40B4-BE49-F238E27FC236}">
                      <a16:creationId xmlns:a16="http://schemas.microsoft.com/office/drawing/2014/main" id="{B7866341-D2F9-A9C5-F0D1-2E4A354F9D35}"/>
                    </a:ext>
                  </a:extLst>
                </p:cNvPr>
                <p:cNvGrpSpPr/>
                <p:nvPr/>
              </p:nvGrpSpPr>
              <p:grpSpPr>
                <a:xfrm>
                  <a:off x="4340648" y="2068363"/>
                  <a:ext cx="141666" cy="189648"/>
                  <a:chOff x="3586375" y="2281300"/>
                  <a:chExt cx="125025" cy="175275"/>
                </a:xfrm>
                <a:grpFill/>
              </p:grpSpPr>
              <p:sp>
                <p:nvSpPr>
                  <p:cNvPr id="193" name="Google Shape;181;p17">
                    <a:extLst>
                      <a:ext uri="{FF2B5EF4-FFF2-40B4-BE49-F238E27FC236}">
                        <a16:creationId xmlns:a16="http://schemas.microsoft.com/office/drawing/2014/main" id="{707368FF-6BEF-CB21-DE05-2AAEE5F5573D}"/>
                      </a:ext>
                    </a:extLst>
                  </p:cNvPr>
                  <p:cNvSpPr/>
                  <p:nvPr/>
                </p:nvSpPr>
                <p:spPr>
                  <a:xfrm>
                    <a:off x="3609900" y="2281300"/>
                    <a:ext cx="101500" cy="17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0" h="7011" extrusionOk="0">
                        <a:moveTo>
                          <a:pt x="1340" y="1"/>
                        </a:moveTo>
                        <a:lnTo>
                          <a:pt x="1277" y="63"/>
                        </a:lnTo>
                        <a:lnTo>
                          <a:pt x="1235" y="42"/>
                        </a:lnTo>
                        <a:lnTo>
                          <a:pt x="1110" y="84"/>
                        </a:lnTo>
                        <a:lnTo>
                          <a:pt x="1026" y="84"/>
                        </a:lnTo>
                        <a:lnTo>
                          <a:pt x="921" y="105"/>
                        </a:lnTo>
                        <a:lnTo>
                          <a:pt x="859" y="105"/>
                        </a:lnTo>
                        <a:lnTo>
                          <a:pt x="838" y="168"/>
                        </a:lnTo>
                        <a:lnTo>
                          <a:pt x="838" y="105"/>
                        </a:lnTo>
                        <a:lnTo>
                          <a:pt x="796" y="84"/>
                        </a:lnTo>
                        <a:lnTo>
                          <a:pt x="712" y="168"/>
                        </a:lnTo>
                        <a:lnTo>
                          <a:pt x="733" y="105"/>
                        </a:lnTo>
                        <a:lnTo>
                          <a:pt x="608" y="42"/>
                        </a:lnTo>
                        <a:lnTo>
                          <a:pt x="587" y="105"/>
                        </a:lnTo>
                        <a:lnTo>
                          <a:pt x="524" y="168"/>
                        </a:lnTo>
                        <a:lnTo>
                          <a:pt x="545" y="231"/>
                        </a:lnTo>
                        <a:lnTo>
                          <a:pt x="524" y="231"/>
                        </a:lnTo>
                        <a:lnTo>
                          <a:pt x="524" y="314"/>
                        </a:lnTo>
                        <a:lnTo>
                          <a:pt x="419" y="356"/>
                        </a:lnTo>
                        <a:lnTo>
                          <a:pt x="482" y="419"/>
                        </a:lnTo>
                        <a:lnTo>
                          <a:pt x="440" y="503"/>
                        </a:lnTo>
                        <a:lnTo>
                          <a:pt x="398" y="503"/>
                        </a:lnTo>
                        <a:lnTo>
                          <a:pt x="503" y="607"/>
                        </a:lnTo>
                        <a:lnTo>
                          <a:pt x="545" y="670"/>
                        </a:lnTo>
                        <a:lnTo>
                          <a:pt x="419" y="607"/>
                        </a:lnTo>
                        <a:lnTo>
                          <a:pt x="398" y="670"/>
                        </a:lnTo>
                        <a:lnTo>
                          <a:pt x="315" y="587"/>
                        </a:lnTo>
                        <a:lnTo>
                          <a:pt x="294" y="628"/>
                        </a:lnTo>
                        <a:lnTo>
                          <a:pt x="315" y="691"/>
                        </a:lnTo>
                        <a:lnTo>
                          <a:pt x="294" y="733"/>
                        </a:lnTo>
                        <a:lnTo>
                          <a:pt x="273" y="628"/>
                        </a:lnTo>
                        <a:lnTo>
                          <a:pt x="210" y="733"/>
                        </a:lnTo>
                        <a:lnTo>
                          <a:pt x="273" y="796"/>
                        </a:lnTo>
                        <a:lnTo>
                          <a:pt x="210" y="817"/>
                        </a:lnTo>
                        <a:lnTo>
                          <a:pt x="294" y="900"/>
                        </a:lnTo>
                        <a:lnTo>
                          <a:pt x="336" y="900"/>
                        </a:lnTo>
                        <a:lnTo>
                          <a:pt x="294" y="942"/>
                        </a:lnTo>
                        <a:lnTo>
                          <a:pt x="210" y="900"/>
                        </a:lnTo>
                        <a:lnTo>
                          <a:pt x="210" y="1026"/>
                        </a:lnTo>
                        <a:lnTo>
                          <a:pt x="210" y="1047"/>
                        </a:lnTo>
                        <a:lnTo>
                          <a:pt x="377" y="1026"/>
                        </a:lnTo>
                        <a:lnTo>
                          <a:pt x="273" y="1089"/>
                        </a:lnTo>
                        <a:lnTo>
                          <a:pt x="273" y="1110"/>
                        </a:lnTo>
                        <a:lnTo>
                          <a:pt x="294" y="1131"/>
                        </a:lnTo>
                        <a:lnTo>
                          <a:pt x="377" y="1110"/>
                        </a:lnTo>
                        <a:lnTo>
                          <a:pt x="336" y="1131"/>
                        </a:lnTo>
                        <a:lnTo>
                          <a:pt x="398" y="1151"/>
                        </a:lnTo>
                        <a:lnTo>
                          <a:pt x="398" y="1151"/>
                        </a:lnTo>
                        <a:lnTo>
                          <a:pt x="315" y="1131"/>
                        </a:lnTo>
                        <a:lnTo>
                          <a:pt x="294" y="1151"/>
                        </a:lnTo>
                        <a:lnTo>
                          <a:pt x="294" y="1214"/>
                        </a:lnTo>
                        <a:lnTo>
                          <a:pt x="315" y="1235"/>
                        </a:lnTo>
                        <a:lnTo>
                          <a:pt x="273" y="1256"/>
                        </a:lnTo>
                        <a:lnTo>
                          <a:pt x="231" y="1319"/>
                        </a:lnTo>
                        <a:lnTo>
                          <a:pt x="294" y="1319"/>
                        </a:lnTo>
                        <a:lnTo>
                          <a:pt x="294" y="1361"/>
                        </a:lnTo>
                        <a:lnTo>
                          <a:pt x="210" y="1340"/>
                        </a:lnTo>
                        <a:lnTo>
                          <a:pt x="189" y="1403"/>
                        </a:lnTo>
                        <a:lnTo>
                          <a:pt x="210" y="1444"/>
                        </a:lnTo>
                        <a:lnTo>
                          <a:pt x="189" y="1465"/>
                        </a:lnTo>
                        <a:lnTo>
                          <a:pt x="168" y="1528"/>
                        </a:lnTo>
                        <a:lnTo>
                          <a:pt x="63" y="1528"/>
                        </a:lnTo>
                        <a:lnTo>
                          <a:pt x="1" y="1549"/>
                        </a:lnTo>
                        <a:lnTo>
                          <a:pt x="63" y="1570"/>
                        </a:lnTo>
                        <a:lnTo>
                          <a:pt x="126" y="1570"/>
                        </a:lnTo>
                        <a:lnTo>
                          <a:pt x="189" y="1612"/>
                        </a:lnTo>
                        <a:lnTo>
                          <a:pt x="168" y="1633"/>
                        </a:lnTo>
                        <a:lnTo>
                          <a:pt x="105" y="1633"/>
                        </a:lnTo>
                        <a:lnTo>
                          <a:pt x="189" y="1716"/>
                        </a:lnTo>
                        <a:lnTo>
                          <a:pt x="210" y="1716"/>
                        </a:lnTo>
                        <a:lnTo>
                          <a:pt x="273" y="1737"/>
                        </a:lnTo>
                        <a:lnTo>
                          <a:pt x="503" y="1507"/>
                        </a:lnTo>
                        <a:lnTo>
                          <a:pt x="482" y="1570"/>
                        </a:lnTo>
                        <a:lnTo>
                          <a:pt x="503" y="1612"/>
                        </a:lnTo>
                        <a:lnTo>
                          <a:pt x="419" y="1633"/>
                        </a:lnTo>
                        <a:lnTo>
                          <a:pt x="377" y="1758"/>
                        </a:lnTo>
                        <a:lnTo>
                          <a:pt x="377" y="1779"/>
                        </a:lnTo>
                        <a:lnTo>
                          <a:pt x="315" y="1947"/>
                        </a:lnTo>
                        <a:lnTo>
                          <a:pt x="336" y="1947"/>
                        </a:lnTo>
                        <a:lnTo>
                          <a:pt x="294" y="2135"/>
                        </a:lnTo>
                        <a:lnTo>
                          <a:pt x="294" y="2239"/>
                        </a:lnTo>
                        <a:lnTo>
                          <a:pt x="231" y="2281"/>
                        </a:lnTo>
                        <a:lnTo>
                          <a:pt x="294" y="2323"/>
                        </a:lnTo>
                        <a:lnTo>
                          <a:pt x="315" y="2302"/>
                        </a:lnTo>
                        <a:lnTo>
                          <a:pt x="231" y="2449"/>
                        </a:lnTo>
                        <a:lnTo>
                          <a:pt x="231" y="2595"/>
                        </a:lnTo>
                        <a:lnTo>
                          <a:pt x="189" y="2658"/>
                        </a:lnTo>
                        <a:lnTo>
                          <a:pt x="189" y="2700"/>
                        </a:lnTo>
                        <a:lnTo>
                          <a:pt x="315" y="2700"/>
                        </a:lnTo>
                        <a:lnTo>
                          <a:pt x="294" y="2595"/>
                        </a:lnTo>
                        <a:lnTo>
                          <a:pt x="336" y="2491"/>
                        </a:lnTo>
                        <a:lnTo>
                          <a:pt x="336" y="2407"/>
                        </a:lnTo>
                        <a:lnTo>
                          <a:pt x="398" y="2323"/>
                        </a:lnTo>
                        <a:lnTo>
                          <a:pt x="336" y="2135"/>
                        </a:lnTo>
                        <a:lnTo>
                          <a:pt x="398" y="2135"/>
                        </a:lnTo>
                        <a:lnTo>
                          <a:pt x="545" y="1947"/>
                        </a:lnTo>
                        <a:lnTo>
                          <a:pt x="440" y="2135"/>
                        </a:lnTo>
                        <a:lnTo>
                          <a:pt x="419" y="2239"/>
                        </a:lnTo>
                        <a:lnTo>
                          <a:pt x="482" y="2260"/>
                        </a:lnTo>
                        <a:lnTo>
                          <a:pt x="482" y="2198"/>
                        </a:lnTo>
                        <a:lnTo>
                          <a:pt x="545" y="2135"/>
                        </a:lnTo>
                        <a:lnTo>
                          <a:pt x="587" y="2260"/>
                        </a:lnTo>
                        <a:lnTo>
                          <a:pt x="628" y="2135"/>
                        </a:lnTo>
                        <a:lnTo>
                          <a:pt x="628" y="2030"/>
                        </a:lnTo>
                        <a:lnTo>
                          <a:pt x="691" y="1988"/>
                        </a:lnTo>
                        <a:lnTo>
                          <a:pt x="649" y="2135"/>
                        </a:lnTo>
                        <a:lnTo>
                          <a:pt x="754" y="2198"/>
                        </a:lnTo>
                        <a:lnTo>
                          <a:pt x="649" y="2177"/>
                        </a:lnTo>
                        <a:lnTo>
                          <a:pt x="628" y="2323"/>
                        </a:lnTo>
                        <a:lnTo>
                          <a:pt x="649" y="2449"/>
                        </a:lnTo>
                        <a:lnTo>
                          <a:pt x="712" y="2470"/>
                        </a:lnTo>
                        <a:lnTo>
                          <a:pt x="754" y="2574"/>
                        </a:lnTo>
                        <a:lnTo>
                          <a:pt x="649" y="2658"/>
                        </a:lnTo>
                        <a:lnTo>
                          <a:pt x="587" y="2909"/>
                        </a:lnTo>
                        <a:lnTo>
                          <a:pt x="587" y="3014"/>
                        </a:lnTo>
                        <a:lnTo>
                          <a:pt x="503" y="2972"/>
                        </a:lnTo>
                        <a:lnTo>
                          <a:pt x="503" y="3097"/>
                        </a:lnTo>
                        <a:lnTo>
                          <a:pt x="628" y="3244"/>
                        </a:lnTo>
                        <a:lnTo>
                          <a:pt x="587" y="3097"/>
                        </a:lnTo>
                        <a:lnTo>
                          <a:pt x="649" y="3076"/>
                        </a:lnTo>
                        <a:lnTo>
                          <a:pt x="859" y="3223"/>
                        </a:lnTo>
                        <a:lnTo>
                          <a:pt x="859" y="3097"/>
                        </a:lnTo>
                        <a:lnTo>
                          <a:pt x="796" y="3035"/>
                        </a:lnTo>
                        <a:lnTo>
                          <a:pt x="838" y="3014"/>
                        </a:lnTo>
                        <a:lnTo>
                          <a:pt x="1005" y="3118"/>
                        </a:lnTo>
                        <a:lnTo>
                          <a:pt x="1131" y="3118"/>
                        </a:lnTo>
                        <a:lnTo>
                          <a:pt x="1131" y="3076"/>
                        </a:lnTo>
                        <a:lnTo>
                          <a:pt x="1235" y="3076"/>
                        </a:lnTo>
                        <a:lnTo>
                          <a:pt x="1256" y="2972"/>
                        </a:lnTo>
                        <a:lnTo>
                          <a:pt x="1549" y="2993"/>
                        </a:lnTo>
                        <a:lnTo>
                          <a:pt x="1361" y="3014"/>
                        </a:lnTo>
                        <a:lnTo>
                          <a:pt x="1235" y="3348"/>
                        </a:lnTo>
                        <a:lnTo>
                          <a:pt x="1382" y="3620"/>
                        </a:lnTo>
                        <a:lnTo>
                          <a:pt x="1444" y="3558"/>
                        </a:lnTo>
                        <a:lnTo>
                          <a:pt x="1444" y="3704"/>
                        </a:lnTo>
                        <a:lnTo>
                          <a:pt x="1549" y="3600"/>
                        </a:lnTo>
                        <a:lnTo>
                          <a:pt x="1654" y="3600"/>
                        </a:lnTo>
                        <a:lnTo>
                          <a:pt x="1633" y="3746"/>
                        </a:lnTo>
                        <a:lnTo>
                          <a:pt x="1654" y="3767"/>
                        </a:lnTo>
                        <a:lnTo>
                          <a:pt x="1549" y="3851"/>
                        </a:lnTo>
                        <a:lnTo>
                          <a:pt x="1570" y="4018"/>
                        </a:lnTo>
                        <a:lnTo>
                          <a:pt x="1528" y="4123"/>
                        </a:lnTo>
                        <a:lnTo>
                          <a:pt x="1570" y="4227"/>
                        </a:lnTo>
                        <a:lnTo>
                          <a:pt x="1654" y="4290"/>
                        </a:lnTo>
                        <a:lnTo>
                          <a:pt x="1737" y="4290"/>
                        </a:lnTo>
                        <a:lnTo>
                          <a:pt x="1675" y="4332"/>
                        </a:lnTo>
                        <a:lnTo>
                          <a:pt x="1591" y="4332"/>
                        </a:lnTo>
                        <a:lnTo>
                          <a:pt x="1549" y="4248"/>
                        </a:lnTo>
                        <a:lnTo>
                          <a:pt x="1465" y="4269"/>
                        </a:lnTo>
                        <a:lnTo>
                          <a:pt x="1528" y="4353"/>
                        </a:lnTo>
                        <a:lnTo>
                          <a:pt x="1591" y="4395"/>
                        </a:lnTo>
                        <a:lnTo>
                          <a:pt x="1486" y="4374"/>
                        </a:lnTo>
                        <a:lnTo>
                          <a:pt x="1424" y="4290"/>
                        </a:lnTo>
                        <a:lnTo>
                          <a:pt x="1235" y="4353"/>
                        </a:lnTo>
                        <a:lnTo>
                          <a:pt x="1152" y="4353"/>
                        </a:lnTo>
                        <a:lnTo>
                          <a:pt x="963" y="4436"/>
                        </a:lnTo>
                        <a:lnTo>
                          <a:pt x="859" y="4583"/>
                        </a:lnTo>
                        <a:lnTo>
                          <a:pt x="733" y="4667"/>
                        </a:lnTo>
                        <a:lnTo>
                          <a:pt x="691" y="4750"/>
                        </a:lnTo>
                        <a:lnTo>
                          <a:pt x="817" y="4750"/>
                        </a:lnTo>
                        <a:lnTo>
                          <a:pt x="817" y="4688"/>
                        </a:lnTo>
                        <a:lnTo>
                          <a:pt x="1026" y="4646"/>
                        </a:lnTo>
                        <a:lnTo>
                          <a:pt x="1005" y="4750"/>
                        </a:lnTo>
                        <a:lnTo>
                          <a:pt x="1068" y="4813"/>
                        </a:lnTo>
                        <a:lnTo>
                          <a:pt x="1005" y="4876"/>
                        </a:lnTo>
                        <a:lnTo>
                          <a:pt x="1026" y="4960"/>
                        </a:lnTo>
                        <a:lnTo>
                          <a:pt x="1068" y="4960"/>
                        </a:lnTo>
                        <a:lnTo>
                          <a:pt x="942" y="5190"/>
                        </a:lnTo>
                        <a:lnTo>
                          <a:pt x="859" y="5232"/>
                        </a:lnTo>
                        <a:lnTo>
                          <a:pt x="754" y="5294"/>
                        </a:lnTo>
                        <a:lnTo>
                          <a:pt x="733" y="5294"/>
                        </a:lnTo>
                        <a:lnTo>
                          <a:pt x="608" y="5378"/>
                        </a:lnTo>
                        <a:lnTo>
                          <a:pt x="524" y="5378"/>
                        </a:lnTo>
                        <a:lnTo>
                          <a:pt x="398" y="5483"/>
                        </a:lnTo>
                        <a:lnTo>
                          <a:pt x="503" y="5483"/>
                        </a:lnTo>
                        <a:lnTo>
                          <a:pt x="503" y="5545"/>
                        </a:lnTo>
                        <a:lnTo>
                          <a:pt x="419" y="5608"/>
                        </a:lnTo>
                        <a:lnTo>
                          <a:pt x="545" y="5629"/>
                        </a:lnTo>
                        <a:lnTo>
                          <a:pt x="524" y="5650"/>
                        </a:lnTo>
                        <a:lnTo>
                          <a:pt x="587" y="5692"/>
                        </a:lnTo>
                        <a:lnTo>
                          <a:pt x="649" y="5650"/>
                        </a:lnTo>
                        <a:lnTo>
                          <a:pt x="754" y="5608"/>
                        </a:lnTo>
                        <a:lnTo>
                          <a:pt x="900" y="5545"/>
                        </a:lnTo>
                        <a:lnTo>
                          <a:pt x="921" y="5629"/>
                        </a:lnTo>
                        <a:lnTo>
                          <a:pt x="1026" y="5650"/>
                        </a:lnTo>
                        <a:lnTo>
                          <a:pt x="942" y="5692"/>
                        </a:lnTo>
                        <a:lnTo>
                          <a:pt x="921" y="5734"/>
                        </a:lnTo>
                        <a:lnTo>
                          <a:pt x="1068" y="5734"/>
                        </a:lnTo>
                        <a:lnTo>
                          <a:pt x="1068" y="5713"/>
                        </a:lnTo>
                        <a:lnTo>
                          <a:pt x="1152" y="5692"/>
                        </a:lnTo>
                        <a:lnTo>
                          <a:pt x="1256" y="5796"/>
                        </a:lnTo>
                        <a:lnTo>
                          <a:pt x="1319" y="5859"/>
                        </a:lnTo>
                        <a:lnTo>
                          <a:pt x="1486" y="5859"/>
                        </a:lnTo>
                        <a:lnTo>
                          <a:pt x="1549" y="5796"/>
                        </a:lnTo>
                        <a:lnTo>
                          <a:pt x="1633" y="5755"/>
                        </a:lnTo>
                        <a:lnTo>
                          <a:pt x="1758" y="5713"/>
                        </a:lnTo>
                        <a:lnTo>
                          <a:pt x="1800" y="5650"/>
                        </a:lnTo>
                        <a:lnTo>
                          <a:pt x="1905" y="5608"/>
                        </a:lnTo>
                        <a:lnTo>
                          <a:pt x="1758" y="5755"/>
                        </a:lnTo>
                        <a:lnTo>
                          <a:pt x="1633" y="5901"/>
                        </a:lnTo>
                        <a:lnTo>
                          <a:pt x="1633" y="6048"/>
                        </a:lnTo>
                        <a:lnTo>
                          <a:pt x="1528" y="6048"/>
                        </a:lnTo>
                        <a:lnTo>
                          <a:pt x="1444" y="6068"/>
                        </a:lnTo>
                        <a:lnTo>
                          <a:pt x="1361" y="6027"/>
                        </a:lnTo>
                        <a:lnTo>
                          <a:pt x="1131" y="6006"/>
                        </a:lnTo>
                        <a:lnTo>
                          <a:pt x="963" y="6048"/>
                        </a:lnTo>
                        <a:lnTo>
                          <a:pt x="963" y="6131"/>
                        </a:lnTo>
                        <a:lnTo>
                          <a:pt x="900" y="6215"/>
                        </a:lnTo>
                        <a:lnTo>
                          <a:pt x="796" y="6215"/>
                        </a:lnTo>
                        <a:lnTo>
                          <a:pt x="796" y="6382"/>
                        </a:lnTo>
                        <a:lnTo>
                          <a:pt x="691" y="6487"/>
                        </a:lnTo>
                        <a:lnTo>
                          <a:pt x="649" y="6550"/>
                        </a:lnTo>
                        <a:lnTo>
                          <a:pt x="545" y="6550"/>
                        </a:lnTo>
                        <a:lnTo>
                          <a:pt x="524" y="6675"/>
                        </a:lnTo>
                        <a:lnTo>
                          <a:pt x="482" y="6675"/>
                        </a:lnTo>
                        <a:lnTo>
                          <a:pt x="440" y="6738"/>
                        </a:lnTo>
                        <a:lnTo>
                          <a:pt x="315" y="6843"/>
                        </a:lnTo>
                        <a:lnTo>
                          <a:pt x="231" y="6801"/>
                        </a:lnTo>
                        <a:lnTo>
                          <a:pt x="168" y="6864"/>
                        </a:lnTo>
                        <a:lnTo>
                          <a:pt x="168" y="6968"/>
                        </a:lnTo>
                        <a:lnTo>
                          <a:pt x="273" y="6968"/>
                        </a:lnTo>
                        <a:lnTo>
                          <a:pt x="273" y="6885"/>
                        </a:lnTo>
                        <a:lnTo>
                          <a:pt x="377" y="6905"/>
                        </a:lnTo>
                        <a:lnTo>
                          <a:pt x="419" y="7010"/>
                        </a:lnTo>
                        <a:lnTo>
                          <a:pt x="503" y="6968"/>
                        </a:lnTo>
                        <a:lnTo>
                          <a:pt x="482" y="6905"/>
                        </a:lnTo>
                        <a:lnTo>
                          <a:pt x="524" y="6843"/>
                        </a:lnTo>
                        <a:lnTo>
                          <a:pt x="545" y="6864"/>
                        </a:lnTo>
                        <a:lnTo>
                          <a:pt x="628" y="6801"/>
                        </a:lnTo>
                        <a:lnTo>
                          <a:pt x="649" y="6801"/>
                        </a:lnTo>
                        <a:lnTo>
                          <a:pt x="712" y="6696"/>
                        </a:lnTo>
                        <a:lnTo>
                          <a:pt x="817" y="6759"/>
                        </a:lnTo>
                        <a:lnTo>
                          <a:pt x="900" y="6696"/>
                        </a:lnTo>
                        <a:lnTo>
                          <a:pt x="963" y="6738"/>
                        </a:lnTo>
                        <a:lnTo>
                          <a:pt x="1005" y="6696"/>
                        </a:lnTo>
                        <a:lnTo>
                          <a:pt x="1047" y="6759"/>
                        </a:lnTo>
                        <a:lnTo>
                          <a:pt x="1110" y="6759"/>
                        </a:lnTo>
                        <a:lnTo>
                          <a:pt x="1172" y="6801"/>
                        </a:lnTo>
                        <a:lnTo>
                          <a:pt x="1277" y="6801"/>
                        </a:lnTo>
                        <a:lnTo>
                          <a:pt x="1256" y="6759"/>
                        </a:lnTo>
                        <a:lnTo>
                          <a:pt x="1340" y="6738"/>
                        </a:lnTo>
                        <a:lnTo>
                          <a:pt x="1361" y="6654"/>
                        </a:lnTo>
                        <a:lnTo>
                          <a:pt x="1340" y="6571"/>
                        </a:lnTo>
                        <a:lnTo>
                          <a:pt x="1382" y="6487"/>
                        </a:lnTo>
                        <a:lnTo>
                          <a:pt x="1444" y="6487"/>
                        </a:lnTo>
                        <a:lnTo>
                          <a:pt x="1465" y="6445"/>
                        </a:lnTo>
                        <a:lnTo>
                          <a:pt x="1675" y="6424"/>
                        </a:lnTo>
                        <a:lnTo>
                          <a:pt x="1779" y="6424"/>
                        </a:lnTo>
                        <a:lnTo>
                          <a:pt x="1905" y="6487"/>
                        </a:lnTo>
                        <a:lnTo>
                          <a:pt x="2093" y="6487"/>
                        </a:lnTo>
                        <a:lnTo>
                          <a:pt x="2177" y="6529"/>
                        </a:lnTo>
                        <a:lnTo>
                          <a:pt x="2198" y="6445"/>
                        </a:lnTo>
                        <a:lnTo>
                          <a:pt x="2323" y="6361"/>
                        </a:lnTo>
                        <a:lnTo>
                          <a:pt x="2407" y="6382"/>
                        </a:lnTo>
                        <a:lnTo>
                          <a:pt x="2512" y="6320"/>
                        </a:lnTo>
                        <a:lnTo>
                          <a:pt x="2616" y="6340"/>
                        </a:lnTo>
                        <a:lnTo>
                          <a:pt x="2637" y="6320"/>
                        </a:lnTo>
                        <a:lnTo>
                          <a:pt x="2721" y="6278"/>
                        </a:lnTo>
                        <a:lnTo>
                          <a:pt x="2721" y="6320"/>
                        </a:lnTo>
                        <a:lnTo>
                          <a:pt x="2804" y="6361"/>
                        </a:lnTo>
                        <a:lnTo>
                          <a:pt x="2888" y="6320"/>
                        </a:lnTo>
                        <a:lnTo>
                          <a:pt x="3056" y="6320"/>
                        </a:lnTo>
                        <a:lnTo>
                          <a:pt x="3202" y="6278"/>
                        </a:lnTo>
                        <a:lnTo>
                          <a:pt x="3307" y="6320"/>
                        </a:lnTo>
                        <a:lnTo>
                          <a:pt x="3349" y="6340"/>
                        </a:lnTo>
                        <a:lnTo>
                          <a:pt x="3453" y="6257"/>
                        </a:lnTo>
                        <a:lnTo>
                          <a:pt x="3537" y="6236"/>
                        </a:lnTo>
                        <a:lnTo>
                          <a:pt x="3621" y="6152"/>
                        </a:lnTo>
                        <a:lnTo>
                          <a:pt x="3683" y="6152"/>
                        </a:lnTo>
                        <a:lnTo>
                          <a:pt x="3746" y="6173"/>
                        </a:lnTo>
                        <a:lnTo>
                          <a:pt x="3725" y="6110"/>
                        </a:lnTo>
                        <a:lnTo>
                          <a:pt x="3851" y="6027"/>
                        </a:lnTo>
                        <a:lnTo>
                          <a:pt x="3955" y="6006"/>
                        </a:lnTo>
                        <a:lnTo>
                          <a:pt x="3955" y="5922"/>
                        </a:lnTo>
                        <a:lnTo>
                          <a:pt x="3934" y="5859"/>
                        </a:lnTo>
                        <a:lnTo>
                          <a:pt x="3955" y="5796"/>
                        </a:lnTo>
                        <a:lnTo>
                          <a:pt x="3788" y="5796"/>
                        </a:lnTo>
                        <a:lnTo>
                          <a:pt x="3683" y="5838"/>
                        </a:lnTo>
                        <a:lnTo>
                          <a:pt x="3641" y="5838"/>
                        </a:lnTo>
                        <a:lnTo>
                          <a:pt x="3537" y="5817"/>
                        </a:lnTo>
                        <a:lnTo>
                          <a:pt x="3474" y="5796"/>
                        </a:lnTo>
                        <a:lnTo>
                          <a:pt x="3537" y="5755"/>
                        </a:lnTo>
                        <a:lnTo>
                          <a:pt x="3558" y="5755"/>
                        </a:lnTo>
                        <a:lnTo>
                          <a:pt x="3558" y="5734"/>
                        </a:lnTo>
                        <a:lnTo>
                          <a:pt x="3474" y="5713"/>
                        </a:lnTo>
                        <a:lnTo>
                          <a:pt x="3411" y="5734"/>
                        </a:lnTo>
                        <a:lnTo>
                          <a:pt x="3516" y="5650"/>
                        </a:lnTo>
                        <a:lnTo>
                          <a:pt x="3579" y="5692"/>
                        </a:lnTo>
                        <a:lnTo>
                          <a:pt x="3662" y="5629"/>
                        </a:lnTo>
                        <a:lnTo>
                          <a:pt x="3641" y="5545"/>
                        </a:lnTo>
                        <a:lnTo>
                          <a:pt x="3558" y="5545"/>
                        </a:lnTo>
                        <a:lnTo>
                          <a:pt x="3621" y="5504"/>
                        </a:lnTo>
                        <a:lnTo>
                          <a:pt x="3662" y="5441"/>
                        </a:lnTo>
                        <a:lnTo>
                          <a:pt x="3725" y="5504"/>
                        </a:lnTo>
                        <a:lnTo>
                          <a:pt x="3788" y="5441"/>
                        </a:lnTo>
                        <a:lnTo>
                          <a:pt x="3851" y="5399"/>
                        </a:lnTo>
                        <a:lnTo>
                          <a:pt x="3788" y="5378"/>
                        </a:lnTo>
                        <a:lnTo>
                          <a:pt x="3830" y="5336"/>
                        </a:lnTo>
                        <a:lnTo>
                          <a:pt x="3725" y="5336"/>
                        </a:lnTo>
                        <a:lnTo>
                          <a:pt x="3767" y="5273"/>
                        </a:lnTo>
                        <a:lnTo>
                          <a:pt x="3830" y="5294"/>
                        </a:lnTo>
                        <a:lnTo>
                          <a:pt x="3851" y="5315"/>
                        </a:lnTo>
                        <a:lnTo>
                          <a:pt x="3893" y="5232"/>
                        </a:lnTo>
                        <a:lnTo>
                          <a:pt x="3976" y="5211"/>
                        </a:lnTo>
                        <a:lnTo>
                          <a:pt x="3976" y="5064"/>
                        </a:lnTo>
                        <a:lnTo>
                          <a:pt x="4060" y="4897"/>
                        </a:lnTo>
                        <a:lnTo>
                          <a:pt x="3997" y="4813"/>
                        </a:lnTo>
                        <a:lnTo>
                          <a:pt x="3976" y="4688"/>
                        </a:lnTo>
                        <a:lnTo>
                          <a:pt x="3767" y="4541"/>
                        </a:lnTo>
                        <a:lnTo>
                          <a:pt x="3349" y="4541"/>
                        </a:lnTo>
                        <a:lnTo>
                          <a:pt x="3328" y="4667"/>
                        </a:lnTo>
                        <a:lnTo>
                          <a:pt x="3307" y="4708"/>
                        </a:lnTo>
                        <a:lnTo>
                          <a:pt x="3202" y="4646"/>
                        </a:lnTo>
                        <a:lnTo>
                          <a:pt x="3097" y="4604"/>
                        </a:lnTo>
                        <a:lnTo>
                          <a:pt x="3265" y="4436"/>
                        </a:lnTo>
                        <a:lnTo>
                          <a:pt x="3265" y="4332"/>
                        </a:lnTo>
                        <a:lnTo>
                          <a:pt x="3139" y="4123"/>
                        </a:lnTo>
                        <a:lnTo>
                          <a:pt x="3097" y="4123"/>
                        </a:lnTo>
                        <a:lnTo>
                          <a:pt x="2951" y="4039"/>
                        </a:lnTo>
                        <a:lnTo>
                          <a:pt x="2909" y="3955"/>
                        </a:lnTo>
                        <a:lnTo>
                          <a:pt x="2846" y="3976"/>
                        </a:lnTo>
                        <a:lnTo>
                          <a:pt x="2825" y="3976"/>
                        </a:lnTo>
                        <a:lnTo>
                          <a:pt x="2742" y="3955"/>
                        </a:lnTo>
                        <a:lnTo>
                          <a:pt x="2825" y="3955"/>
                        </a:lnTo>
                        <a:lnTo>
                          <a:pt x="2930" y="3934"/>
                        </a:lnTo>
                        <a:lnTo>
                          <a:pt x="2993" y="3955"/>
                        </a:lnTo>
                        <a:lnTo>
                          <a:pt x="3014" y="4018"/>
                        </a:lnTo>
                        <a:lnTo>
                          <a:pt x="3139" y="4018"/>
                        </a:lnTo>
                        <a:lnTo>
                          <a:pt x="2993" y="3830"/>
                        </a:lnTo>
                        <a:lnTo>
                          <a:pt x="2909" y="3725"/>
                        </a:lnTo>
                        <a:lnTo>
                          <a:pt x="2951" y="3641"/>
                        </a:lnTo>
                        <a:lnTo>
                          <a:pt x="2993" y="3641"/>
                        </a:lnTo>
                        <a:lnTo>
                          <a:pt x="2909" y="3600"/>
                        </a:lnTo>
                        <a:lnTo>
                          <a:pt x="2888" y="3537"/>
                        </a:lnTo>
                        <a:lnTo>
                          <a:pt x="2846" y="3537"/>
                        </a:lnTo>
                        <a:lnTo>
                          <a:pt x="2784" y="3348"/>
                        </a:lnTo>
                        <a:lnTo>
                          <a:pt x="2616" y="3307"/>
                        </a:lnTo>
                        <a:lnTo>
                          <a:pt x="2428" y="3244"/>
                        </a:lnTo>
                        <a:lnTo>
                          <a:pt x="2428" y="3181"/>
                        </a:lnTo>
                        <a:lnTo>
                          <a:pt x="2386" y="3139"/>
                        </a:lnTo>
                        <a:lnTo>
                          <a:pt x="2323" y="2930"/>
                        </a:lnTo>
                        <a:lnTo>
                          <a:pt x="2260" y="2825"/>
                        </a:lnTo>
                        <a:lnTo>
                          <a:pt x="2198" y="2574"/>
                        </a:lnTo>
                        <a:lnTo>
                          <a:pt x="2156" y="2470"/>
                        </a:lnTo>
                        <a:lnTo>
                          <a:pt x="2093" y="2470"/>
                        </a:lnTo>
                        <a:lnTo>
                          <a:pt x="1947" y="2239"/>
                        </a:lnTo>
                        <a:lnTo>
                          <a:pt x="1842" y="2198"/>
                        </a:lnTo>
                        <a:lnTo>
                          <a:pt x="1758" y="2156"/>
                        </a:lnTo>
                        <a:lnTo>
                          <a:pt x="1654" y="2093"/>
                        </a:lnTo>
                        <a:lnTo>
                          <a:pt x="1591" y="2156"/>
                        </a:lnTo>
                        <a:lnTo>
                          <a:pt x="1486" y="2198"/>
                        </a:lnTo>
                        <a:lnTo>
                          <a:pt x="1361" y="2177"/>
                        </a:lnTo>
                        <a:lnTo>
                          <a:pt x="1277" y="2177"/>
                        </a:lnTo>
                        <a:lnTo>
                          <a:pt x="1172" y="2156"/>
                        </a:lnTo>
                        <a:lnTo>
                          <a:pt x="1152" y="2072"/>
                        </a:lnTo>
                        <a:lnTo>
                          <a:pt x="1152" y="2072"/>
                        </a:lnTo>
                        <a:lnTo>
                          <a:pt x="1214" y="2093"/>
                        </a:lnTo>
                        <a:lnTo>
                          <a:pt x="1340" y="2135"/>
                        </a:lnTo>
                        <a:lnTo>
                          <a:pt x="1465" y="2093"/>
                        </a:lnTo>
                        <a:lnTo>
                          <a:pt x="1486" y="1988"/>
                        </a:lnTo>
                        <a:lnTo>
                          <a:pt x="1591" y="1988"/>
                        </a:lnTo>
                        <a:lnTo>
                          <a:pt x="1696" y="1926"/>
                        </a:lnTo>
                        <a:lnTo>
                          <a:pt x="1591" y="1884"/>
                        </a:lnTo>
                        <a:lnTo>
                          <a:pt x="1591" y="1800"/>
                        </a:lnTo>
                        <a:lnTo>
                          <a:pt x="1549" y="1779"/>
                        </a:lnTo>
                        <a:lnTo>
                          <a:pt x="1424" y="1863"/>
                        </a:lnTo>
                        <a:lnTo>
                          <a:pt x="1382" y="1842"/>
                        </a:lnTo>
                        <a:lnTo>
                          <a:pt x="1486" y="1758"/>
                        </a:lnTo>
                        <a:lnTo>
                          <a:pt x="1633" y="1758"/>
                        </a:lnTo>
                        <a:lnTo>
                          <a:pt x="1696" y="1716"/>
                        </a:lnTo>
                        <a:lnTo>
                          <a:pt x="1696" y="1633"/>
                        </a:lnTo>
                        <a:lnTo>
                          <a:pt x="1758" y="1612"/>
                        </a:lnTo>
                        <a:lnTo>
                          <a:pt x="1842" y="1444"/>
                        </a:lnTo>
                        <a:lnTo>
                          <a:pt x="1884" y="1403"/>
                        </a:lnTo>
                        <a:lnTo>
                          <a:pt x="1884" y="1340"/>
                        </a:lnTo>
                        <a:lnTo>
                          <a:pt x="1947" y="1235"/>
                        </a:lnTo>
                        <a:lnTo>
                          <a:pt x="1905" y="1214"/>
                        </a:lnTo>
                        <a:lnTo>
                          <a:pt x="1968" y="1047"/>
                        </a:lnTo>
                        <a:lnTo>
                          <a:pt x="2072" y="984"/>
                        </a:lnTo>
                        <a:lnTo>
                          <a:pt x="2072" y="900"/>
                        </a:lnTo>
                        <a:lnTo>
                          <a:pt x="1905" y="754"/>
                        </a:lnTo>
                        <a:lnTo>
                          <a:pt x="1884" y="796"/>
                        </a:lnTo>
                        <a:lnTo>
                          <a:pt x="1675" y="796"/>
                        </a:lnTo>
                        <a:lnTo>
                          <a:pt x="1528" y="754"/>
                        </a:lnTo>
                        <a:lnTo>
                          <a:pt x="1486" y="817"/>
                        </a:lnTo>
                        <a:lnTo>
                          <a:pt x="1424" y="817"/>
                        </a:lnTo>
                        <a:lnTo>
                          <a:pt x="1340" y="754"/>
                        </a:lnTo>
                        <a:lnTo>
                          <a:pt x="1256" y="796"/>
                        </a:lnTo>
                        <a:lnTo>
                          <a:pt x="1256" y="817"/>
                        </a:lnTo>
                        <a:lnTo>
                          <a:pt x="1172" y="838"/>
                        </a:lnTo>
                        <a:lnTo>
                          <a:pt x="1068" y="900"/>
                        </a:lnTo>
                        <a:lnTo>
                          <a:pt x="1047" y="900"/>
                        </a:lnTo>
                        <a:lnTo>
                          <a:pt x="963" y="942"/>
                        </a:lnTo>
                        <a:lnTo>
                          <a:pt x="942" y="921"/>
                        </a:lnTo>
                        <a:lnTo>
                          <a:pt x="1047" y="817"/>
                        </a:lnTo>
                        <a:lnTo>
                          <a:pt x="1131" y="691"/>
                        </a:lnTo>
                        <a:lnTo>
                          <a:pt x="1131" y="691"/>
                        </a:lnTo>
                        <a:lnTo>
                          <a:pt x="1068" y="712"/>
                        </a:lnTo>
                        <a:lnTo>
                          <a:pt x="963" y="691"/>
                        </a:lnTo>
                        <a:lnTo>
                          <a:pt x="1026" y="670"/>
                        </a:lnTo>
                        <a:lnTo>
                          <a:pt x="1047" y="587"/>
                        </a:lnTo>
                        <a:lnTo>
                          <a:pt x="1277" y="419"/>
                        </a:lnTo>
                        <a:lnTo>
                          <a:pt x="1340" y="294"/>
                        </a:lnTo>
                        <a:lnTo>
                          <a:pt x="1424" y="273"/>
                        </a:lnTo>
                        <a:lnTo>
                          <a:pt x="1444" y="168"/>
                        </a:lnTo>
                        <a:lnTo>
                          <a:pt x="1424" y="147"/>
                        </a:lnTo>
                        <a:lnTo>
                          <a:pt x="1465" y="63"/>
                        </a:lnTo>
                        <a:lnTo>
                          <a:pt x="1444" y="1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94" name="Google Shape;182;p17">
                    <a:extLst>
                      <a:ext uri="{FF2B5EF4-FFF2-40B4-BE49-F238E27FC236}">
                        <a16:creationId xmlns:a16="http://schemas.microsoft.com/office/drawing/2014/main" id="{6AE70D9E-4408-8194-30A6-4460573A26F2}"/>
                      </a:ext>
                    </a:extLst>
                  </p:cNvPr>
                  <p:cNvSpPr/>
                  <p:nvPr/>
                </p:nvSpPr>
                <p:spPr>
                  <a:xfrm>
                    <a:off x="3586375" y="2350350"/>
                    <a:ext cx="31925" cy="2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" h="1005" extrusionOk="0">
                        <a:moveTo>
                          <a:pt x="732" y="1"/>
                        </a:moveTo>
                        <a:lnTo>
                          <a:pt x="628" y="63"/>
                        </a:lnTo>
                        <a:lnTo>
                          <a:pt x="544" y="63"/>
                        </a:lnTo>
                        <a:lnTo>
                          <a:pt x="523" y="126"/>
                        </a:lnTo>
                        <a:lnTo>
                          <a:pt x="419" y="126"/>
                        </a:lnTo>
                        <a:lnTo>
                          <a:pt x="377" y="210"/>
                        </a:lnTo>
                        <a:lnTo>
                          <a:pt x="293" y="231"/>
                        </a:lnTo>
                        <a:lnTo>
                          <a:pt x="272" y="335"/>
                        </a:lnTo>
                        <a:lnTo>
                          <a:pt x="126" y="356"/>
                        </a:lnTo>
                        <a:lnTo>
                          <a:pt x="0" y="586"/>
                        </a:lnTo>
                        <a:lnTo>
                          <a:pt x="272" y="838"/>
                        </a:lnTo>
                        <a:lnTo>
                          <a:pt x="335" y="796"/>
                        </a:lnTo>
                        <a:lnTo>
                          <a:pt x="377" y="649"/>
                        </a:lnTo>
                        <a:lnTo>
                          <a:pt x="440" y="586"/>
                        </a:lnTo>
                        <a:lnTo>
                          <a:pt x="607" y="691"/>
                        </a:lnTo>
                        <a:lnTo>
                          <a:pt x="712" y="900"/>
                        </a:lnTo>
                        <a:lnTo>
                          <a:pt x="795" y="942"/>
                        </a:lnTo>
                        <a:lnTo>
                          <a:pt x="921" y="1005"/>
                        </a:lnTo>
                        <a:lnTo>
                          <a:pt x="942" y="1005"/>
                        </a:lnTo>
                        <a:lnTo>
                          <a:pt x="942" y="942"/>
                        </a:lnTo>
                        <a:lnTo>
                          <a:pt x="1004" y="942"/>
                        </a:lnTo>
                        <a:lnTo>
                          <a:pt x="1067" y="858"/>
                        </a:lnTo>
                        <a:lnTo>
                          <a:pt x="1067" y="775"/>
                        </a:lnTo>
                        <a:lnTo>
                          <a:pt x="1214" y="796"/>
                        </a:lnTo>
                        <a:lnTo>
                          <a:pt x="1235" y="691"/>
                        </a:lnTo>
                        <a:lnTo>
                          <a:pt x="1151" y="691"/>
                        </a:lnTo>
                        <a:lnTo>
                          <a:pt x="1172" y="586"/>
                        </a:lnTo>
                        <a:lnTo>
                          <a:pt x="1151" y="545"/>
                        </a:lnTo>
                        <a:lnTo>
                          <a:pt x="1214" y="524"/>
                        </a:lnTo>
                        <a:lnTo>
                          <a:pt x="1277" y="733"/>
                        </a:lnTo>
                        <a:lnTo>
                          <a:pt x="1235" y="461"/>
                        </a:lnTo>
                        <a:lnTo>
                          <a:pt x="1109" y="461"/>
                        </a:lnTo>
                        <a:lnTo>
                          <a:pt x="1172" y="419"/>
                        </a:lnTo>
                        <a:lnTo>
                          <a:pt x="1004" y="147"/>
                        </a:lnTo>
                        <a:lnTo>
                          <a:pt x="1004" y="42"/>
                        </a:lnTo>
                        <a:lnTo>
                          <a:pt x="921" y="21"/>
                        </a:lnTo>
                        <a:lnTo>
                          <a:pt x="732" y="1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78" name="Google Shape;183;p17">
                  <a:extLst>
                    <a:ext uri="{FF2B5EF4-FFF2-40B4-BE49-F238E27FC236}">
                      <a16:creationId xmlns:a16="http://schemas.microsoft.com/office/drawing/2014/main" id="{D6748E30-78F3-A3EC-669A-FB4016782FAE}"/>
                    </a:ext>
                  </a:extLst>
                </p:cNvPr>
                <p:cNvSpPr/>
                <p:nvPr/>
              </p:nvSpPr>
              <p:spPr>
                <a:xfrm>
                  <a:off x="4784638" y="2198047"/>
                  <a:ext cx="269140" cy="160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" h="5922" extrusionOk="0">
                      <a:moveTo>
                        <a:pt x="5064" y="0"/>
                      </a:moveTo>
                      <a:lnTo>
                        <a:pt x="4960" y="84"/>
                      </a:lnTo>
                      <a:lnTo>
                        <a:pt x="5002" y="209"/>
                      </a:lnTo>
                      <a:lnTo>
                        <a:pt x="4855" y="230"/>
                      </a:lnTo>
                      <a:lnTo>
                        <a:pt x="4751" y="209"/>
                      </a:lnTo>
                      <a:lnTo>
                        <a:pt x="4730" y="209"/>
                      </a:lnTo>
                      <a:lnTo>
                        <a:pt x="4500" y="272"/>
                      </a:lnTo>
                      <a:lnTo>
                        <a:pt x="4332" y="293"/>
                      </a:lnTo>
                      <a:lnTo>
                        <a:pt x="4228" y="502"/>
                      </a:lnTo>
                      <a:lnTo>
                        <a:pt x="4228" y="712"/>
                      </a:lnTo>
                      <a:lnTo>
                        <a:pt x="4102" y="712"/>
                      </a:lnTo>
                      <a:lnTo>
                        <a:pt x="3997" y="628"/>
                      </a:lnTo>
                      <a:lnTo>
                        <a:pt x="3851" y="691"/>
                      </a:lnTo>
                      <a:lnTo>
                        <a:pt x="3746" y="607"/>
                      </a:lnTo>
                      <a:lnTo>
                        <a:pt x="3642" y="628"/>
                      </a:lnTo>
                      <a:lnTo>
                        <a:pt x="3537" y="753"/>
                      </a:lnTo>
                      <a:lnTo>
                        <a:pt x="3432" y="732"/>
                      </a:lnTo>
                      <a:lnTo>
                        <a:pt x="3391" y="607"/>
                      </a:lnTo>
                      <a:lnTo>
                        <a:pt x="3244" y="607"/>
                      </a:lnTo>
                      <a:lnTo>
                        <a:pt x="3056" y="712"/>
                      </a:lnTo>
                      <a:lnTo>
                        <a:pt x="2972" y="649"/>
                      </a:lnTo>
                      <a:lnTo>
                        <a:pt x="2805" y="628"/>
                      </a:lnTo>
                      <a:lnTo>
                        <a:pt x="2763" y="691"/>
                      </a:lnTo>
                      <a:lnTo>
                        <a:pt x="2700" y="691"/>
                      </a:lnTo>
                      <a:lnTo>
                        <a:pt x="2595" y="607"/>
                      </a:lnTo>
                      <a:lnTo>
                        <a:pt x="2386" y="691"/>
                      </a:lnTo>
                      <a:lnTo>
                        <a:pt x="2344" y="628"/>
                      </a:lnTo>
                      <a:lnTo>
                        <a:pt x="2219" y="544"/>
                      </a:lnTo>
                      <a:lnTo>
                        <a:pt x="1884" y="502"/>
                      </a:lnTo>
                      <a:lnTo>
                        <a:pt x="1759" y="419"/>
                      </a:lnTo>
                      <a:lnTo>
                        <a:pt x="1675" y="419"/>
                      </a:lnTo>
                      <a:lnTo>
                        <a:pt x="1570" y="523"/>
                      </a:lnTo>
                      <a:lnTo>
                        <a:pt x="1382" y="523"/>
                      </a:lnTo>
                      <a:lnTo>
                        <a:pt x="963" y="586"/>
                      </a:lnTo>
                      <a:lnTo>
                        <a:pt x="859" y="628"/>
                      </a:lnTo>
                      <a:lnTo>
                        <a:pt x="671" y="544"/>
                      </a:lnTo>
                      <a:lnTo>
                        <a:pt x="608" y="544"/>
                      </a:lnTo>
                      <a:lnTo>
                        <a:pt x="566" y="649"/>
                      </a:lnTo>
                      <a:lnTo>
                        <a:pt x="608" y="921"/>
                      </a:lnTo>
                      <a:lnTo>
                        <a:pt x="650" y="1004"/>
                      </a:lnTo>
                      <a:lnTo>
                        <a:pt x="733" y="1151"/>
                      </a:lnTo>
                      <a:lnTo>
                        <a:pt x="859" y="1235"/>
                      </a:lnTo>
                      <a:lnTo>
                        <a:pt x="817" y="1318"/>
                      </a:lnTo>
                      <a:lnTo>
                        <a:pt x="838" y="1381"/>
                      </a:lnTo>
                      <a:lnTo>
                        <a:pt x="880" y="1465"/>
                      </a:lnTo>
                      <a:lnTo>
                        <a:pt x="838" y="1653"/>
                      </a:lnTo>
                      <a:lnTo>
                        <a:pt x="754" y="1653"/>
                      </a:lnTo>
                      <a:lnTo>
                        <a:pt x="650" y="1737"/>
                      </a:lnTo>
                      <a:lnTo>
                        <a:pt x="629" y="1904"/>
                      </a:lnTo>
                      <a:lnTo>
                        <a:pt x="252" y="2302"/>
                      </a:lnTo>
                      <a:lnTo>
                        <a:pt x="294" y="2469"/>
                      </a:lnTo>
                      <a:lnTo>
                        <a:pt x="294" y="2637"/>
                      </a:lnTo>
                      <a:lnTo>
                        <a:pt x="147" y="2616"/>
                      </a:lnTo>
                      <a:lnTo>
                        <a:pt x="43" y="2888"/>
                      </a:lnTo>
                      <a:lnTo>
                        <a:pt x="22" y="3097"/>
                      </a:lnTo>
                      <a:lnTo>
                        <a:pt x="1" y="3097"/>
                      </a:lnTo>
                      <a:lnTo>
                        <a:pt x="126" y="3222"/>
                      </a:lnTo>
                      <a:lnTo>
                        <a:pt x="294" y="3327"/>
                      </a:lnTo>
                      <a:lnTo>
                        <a:pt x="315" y="3432"/>
                      </a:lnTo>
                      <a:lnTo>
                        <a:pt x="440" y="3432"/>
                      </a:lnTo>
                      <a:lnTo>
                        <a:pt x="524" y="3348"/>
                      </a:lnTo>
                      <a:lnTo>
                        <a:pt x="629" y="3348"/>
                      </a:lnTo>
                      <a:lnTo>
                        <a:pt x="838" y="3453"/>
                      </a:lnTo>
                      <a:lnTo>
                        <a:pt x="984" y="3473"/>
                      </a:lnTo>
                      <a:lnTo>
                        <a:pt x="1152" y="3536"/>
                      </a:lnTo>
                      <a:lnTo>
                        <a:pt x="1194" y="3641"/>
                      </a:lnTo>
                      <a:lnTo>
                        <a:pt x="1340" y="3683"/>
                      </a:lnTo>
                      <a:lnTo>
                        <a:pt x="1487" y="3641"/>
                      </a:lnTo>
                      <a:lnTo>
                        <a:pt x="1612" y="3641"/>
                      </a:lnTo>
                      <a:lnTo>
                        <a:pt x="1717" y="3515"/>
                      </a:lnTo>
                      <a:lnTo>
                        <a:pt x="2114" y="3453"/>
                      </a:lnTo>
                      <a:lnTo>
                        <a:pt x="2240" y="3369"/>
                      </a:lnTo>
                      <a:lnTo>
                        <a:pt x="2386" y="3348"/>
                      </a:lnTo>
                      <a:lnTo>
                        <a:pt x="2344" y="3201"/>
                      </a:lnTo>
                      <a:lnTo>
                        <a:pt x="2386" y="3139"/>
                      </a:lnTo>
                      <a:lnTo>
                        <a:pt x="2344" y="2992"/>
                      </a:lnTo>
                      <a:lnTo>
                        <a:pt x="2428" y="3013"/>
                      </a:lnTo>
                      <a:lnTo>
                        <a:pt x="2449" y="2992"/>
                      </a:lnTo>
                      <a:lnTo>
                        <a:pt x="2554" y="3034"/>
                      </a:lnTo>
                      <a:lnTo>
                        <a:pt x="2616" y="2992"/>
                      </a:lnTo>
                      <a:lnTo>
                        <a:pt x="2742" y="2992"/>
                      </a:lnTo>
                      <a:lnTo>
                        <a:pt x="2763" y="2929"/>
                      </a:lnTo>
                      <a:lnTo>
                        <a:pt x="2867" y="3055"/>
                      </a:lnTo>
                      <a:lnTo>
                        <a:pt x="3014" y="3055"/>
                      </a:lnTo>
                      <a:lnTo>
                        <a:pt x="3181" y="3243"/>
                      </a:lnTo>
                      <a:lnTo>
                        <a:pt x="3370" y="3243"/>
                      </a:lnTo>
                      <a:lnTo>
                        <a:pt x="3391" y="3201"/>
                      </a:lnTo>
                      <a:lnTo>
                        <a:pt x="3453" y="3201"/>
                      </a:lnTo>
                      <a:lnTo>
                        <a:pt x="3642" y="3369"/>
                      </a:lnTo>
                      <a:lnTo>
                        <a:pt x="3788" y="3453"/>
                      </a:lnTo>
                      <a:lnTo>
                        <a:pt x="3809" y="3641"/>
                      </a:lnTo>
                      <a:lnTo>
                        <a:pt x="3809" y="3787"/>
                      </a:lnTo>
                      <a:lnTo>
                        <a:pt x="3956" y="3850"/>
                      </a:lnTo>
                      <a:lnTo>
                        <a:pt x="3956" y="3892"/>
                      </a:lnTo>
                      <a:lnTo>
                        <a:pt x="4102" y="4038"/>
                      </a:lnTo>
                      <a:lnTo>
                        <a:pt x="4269" y="4143"/>
                      </a:lnTo>
                      <a:lnTo>
                        <a:pt x="4290" y="4248"/>
                      </a:lnTo>
                      <a:lnTo>
                        <a:pt x="4269" y="4352"/>
                      </a:lnTo>
                      <a:lnTo>
                        <a:pt x="4332" y="4457"/>
                      </a:lnTo>
                      <a:lnTo>
                        <a:pt x="4311" y="4499"/>
                      </a:lnTo>
                      <a:lnTo>
                        <a:pt x="4123" y="4499"/>
                      </a:lnTo>
                      <a:lnTo>
                        <a:pt x="4060" y="4415"/>
                      </a:lnTo>
                      <a:lnTo>
                        <a:pt x="3893" y="4478"/>
                      </a:lnTo>
                      <a:lnTo>
                        <a:pt x="3788" y="4478"/>
                      </a:lnTo>
                      <a:lnTo>
                        <a:pt x="3767" y="4687"/>
                      </a:lnTo>
                      <a:lnTo>
                        <a:pt x="3767" y="4834"/>
                      </a:lnTo>
                      <a:lnTo>
                        <a:pt x="3704" y="4813"/>
                      </a:lnTo>
                      <a:lnTo>
                        <a:pt x="3600" y="5022"/>
                      </a:lnTo>
                      <a:lnTo>
                        <a:pt x="3600" y="5126"/>
                      </a:lnTo>
                      <a:lnTo>
                        <a:pt x="3495" y="5106"/>
                      </a:lnTo>
                      <a:lnTo>
                        <a:pt x="3432" y="5147"/>
                      </a:lnTo>
                      <a:lnTo>
                        <a:pt x="3537" y="5315"/>
                      </a:lnTo>
                      <a:lnTo>
                        <a:pt x="3684" y="5357"/>
                      </a:lnTo>
                      <a:lnTo>
                        <a:pt x="3893" y="5357"/>
                      </a:lnTo>
                      <a:lnTo>
                        <a:pt x="3976" y="5294"/>
                      </a:lnTo>
                      <a:lnTo>
                        <a:pt x="4165" y="5294"/>
                      </a:lnTo>
                      <a:lnTo>
                        <a:pt x="4269" y="5357"/>
                      </a:lnTo>
                      <a:lnTo>
                        <a:pt x="4290" y="5252"/>
                      </a:lnTo>
                      <a:lnTo>
                        <a:pt x="4228" y="5189"/>
                      </a:lnTo>
                      <a:lnTo>
                        <a:pt x="4228" y="5106"/>
                      </a:lnTo>
                      <a:lnTo>
                        <a:pt x="4228" y="5022"/>
                      </a:lnTo>
                      <a:lnTo>
                        <a:pt x="4290" y="5106"/>
                      </a:lnTo>
                      <a:lnTo>
                        <a:pt x="4374" y="5106"/>
                      </a:lnTo>
                      <a:lnTo>
                        <a:pt x="4583" y="4834"/>
                      </a:lnTo>
                      <a:lnTo>
                        <a:pt x="4541" y="4771"/>
                      </a:lnTo>
                      <a:lnTo>
                        <a:pt x="4604" y="4771"/>
                      </a:lnTo>
                      <a:lnTo>
                        <a:pt x="4730" y="4603"/>
                      </a:lnTo>
                      <a:lnTo>
                        <a:pt x="4730" y="4478"/>
                      </a:lnTo>
                      <a:lnTo>
                        <a:pt x="4813" y="4394"/>
                      </a:lnTo>
                      <a:lnTo>
                        <a:pt x="4939" y="4394"/>
                      </a:lnTo>
                      <a:lnTo>
                        <a:pt x="5064" y="4269"/>
                      </a:lnTo>
                      <a:lnTo>
                        <a:pt x="5127" y="4310"/>
                      </a:lnTo>
                      <a:lnTo>
                        <a:pt x="5127" y="4352"/>
                      </a:lnTo>
                      <a:lnTo>
                        <a:pt x="5232" y="4352"/>
                      </a:lnTo>
                      <a:lnTo>
                        <a:pt x="5274" y="4289"/>
                      </a:lnTo>
                      <a:lnTo>
                        <a:pt x="5336" y="4206"/>
                      </a:lnTo>
                      <a:lnTo>
                        <a:pt x="5357" y="4269"/>
                      </a:lnTo>
                      <a:lnTo>
                        <a:pt x="5441" y="4310"/>
                      </a:lnTo>
                      <a:lnTo>
                        <a:pt x="5525" y="4352"/>
                      </a:lnTo>
                      <a:lnTo>
                        <a:pt x="5692" y="4310"/>
                      </a:lnTo>
                      <a:lnTo>
                        <a:pt x="5567" y="4373"/>
                      </a:lnTo>
                      <a:lnTo>
                        <a:pt x="5483" y="4415"/>
                      </a:lnTo>
                      <a:lnTo>
                        <a:pt x="5378" y="4394"/>
                      </a:lnTo>
                      <a:lnTo>
                        <a:pt x="5211" y="4415"/>
                      </a:lnTo>
                      <a:lnTo>
                        <a:pt x="5064" y="4415"/>
                      </a:lnTo>
                      <a:lnTo>
                        <a:pt x="5127" y="4478"/>
                      </a:lnTo>
                      <a:lnTo>
                        <a:pt x="5336" y="4478"/>
                      </a:lnTo>
                      <a:lnTo>
                        <a:pt x="5483" y="4561"/>
                      </a:lnTo>
                      <a:lnTo>
                        <a:pt x="5462" y="4582"/>
                      </a:lnTo>
                      <a:lnTo>
                        <a:pt x="5420" y="4624"/>
                      </a:lnTo>
                      <a:lnTo>
                        <a:pt x="5483" y="4708"/>
                      </a:lnTo>
                      <a:lnTo>
                        <a:pt x="5567" y="4708"/>
                      </a:lnTo>
                      <a:lnTo>
                        <a:pt x="5671" y="4771"/>
                      </a:lnTo>
                      <a:lnTo>
                        <a:pt x="5797" y="4708"/>
                      </a:lnTo>
                      <a:lnTo>
                        <a:pt x="5943" y="4687"/>
                      </a:lnTo>
                      <a:lnTo>
                        <a:pt x="6069" y="4729"/>
                      </a:lnTo>
                      <a:lnTo>
                        <a:pt x="6173" y="4792"/>
                      </a:lnTo>
                      <a:lnTo>
                        <a:pt x="6194" y="4708"/>
                      </a:lnTo>
                      <a:lnTo>
                        <a:pt x="6257" y="4729"/>
                      </a:lnTo>
                      <a:lnTo>
                        <a:pt x="6278" y="4875"/>
                      </a:lnTo>
                      <a:lnTo>
                        <a:pt x="6362" y="4938"/>
                      </a:lnTo>
                      <a:lnTo>
                        <a:pt x="6299" y="4980"/>
                      </a:lnTo>
                      <a:lnTo>
                        <a:pt x="6111" y="5022"/>
                      </a:lnTo>
                      <a:lnTo>
                        <a:pt x="5943" y="5126"/>
                      </a:lnTo>
                      <a:lnTo>
                        <a:pt x="5797" y="5315"/>
                      </a:lnTo>
                      <a:lnTo>
                        <a:pt x="5901" y="5357"/>
                      </a:lnTo>
                      <a:lnTo>
                        <a:pt x="5985" y="5294"/>
                      </a:lnTo>
                      <a:lnTo>
                        <a:pt x="6111" y="5357"/>
                      </a:lnTo>
                      <a:lnTo>
                        <a:pt x="6173" y="5336"/>
                      </a:lnTo>
                      <a:lnTo>
                        <a:pt x="6362" y="5503"/>
                      </a:lnTo>
                      <a:lnTo>
                        <a:pt x="6383" y="5566"/>
                      </a:lnTo>
                      <a:lnTo>
                        <a:pt x="6299" y="5775"/>
                      </a:lnTo>
                      <a:lnTo>
                        <a:pt x="6278" y="5838"/>
                      </a:lnTo>
                      <a:lnTo>
                        <a:pt x="6383" y="5922"/>
                      </a:lnTo>
                      <a:lnTo>
                        <a:pt x="6592" y="5922"/>
                      </a:lnTo>
                      <a:lnTo>
                        <a:pt x="6780" y="5817"/>
                      </a:lnTo>
                      <a:lnTo>
                        <a:pt x="7031" y="5629"/>
                      </a:lnTo>
                      <a:lnTo>
                        <a:pt x="7220" y="5629"/>
                      </a:lnTo>
                      <a:lnTo>
                        <a:pt x="7324" y="5503"/>
                      </a:lnTo>
                      <a:lnTo>
                        <a:pt x="7450" y="5419"/>
                      </a:lnTo>
                      <a:lnTo>
                        <a:pt x="7680" y="5440"/>
                      </a:lnTo>
                      <a:lnTo>
                        <a:pt x="7889" y="5440"/>
                      </a:lnTo>
                      <a:lnTo>
                        <a:pt x="7952" y="5336"/>
                      </a:lnTo>
                      <a:lnTo>
                        <a:pt x="7889" y="5231"/>
                      </a:lnTo>
                      <a:lnTo>
                        <a:pt x="7952" y="5210"/>
                      </a:lnTo>
                      <a:lnTo>
                        <a:pt x="7994" y="5126"/>
                      </a:lnTo>
                      <a:lnTo>
                        <a:pt x="7847" y="5106"/>
                      </a:lnTo>
                      <a:lnTo>
                        <a:pt x="7659" y="5126"/>
                      </a:lnTo>
                      <a:lnTo>
                        <a:pt x="7638" y="5252"/>
                      </a:lnTo>
                      <a:lnTo>
                        <a:pt x="7513" y="5189"/>
                      </a:lnTo>
                      <a:lnTo>
                        <a:pt x="7450" y="5189"/>
                      </a:lnTo>
                      <a:lnTo>
                        <a:pt x="7345" y="5294"/>
                      </a:lnTo>
                      <a:lnTo>
                        <a:pt x="7303" y="5252"/>
                      </a:lnTo>
                      <a:lnTo>
                        <a:pt x="7010" y="4938"/>
                      </a:lnTo>
                      <a:lnTo>
                        <a:pt x="6948" y="4813"/>
                      </a:lnTo>
                      <a:lnTo>
                        <a:pt x="6885" y="4687"/>
                      </a:lnTo>
                      <a:lnTo>
                        <a:pt x="6822" y="4708"/>
                      </a:lnTo>
                      <a:lnTo>
                        <a:pt x="6885" y="4875"/>
                      </a:lnTo>
                      <a:lnTo>
                        <a:pt x="7094" y="5106"/>
                      </a:lnTo>
                      <a:lnTo>
                        <a:pt x="7261" y="5294"/>
                      </a:lnTo>
                      <a:lnTo>
                        <a:pt x="7220" y="5315"/>
                      </a:lnTo>
                      <a:lnTo>
                        <a:pt x="7094" y="5294"/>
                      </a:lnTo>
                      <a:lnTo>
                        <a:pt x="7031" y="5210"/>
                      </a:lnTo>
                      <a:lnTo>
                        <a:pt x="7010" y="5085"/>
                      </a:lnTo>
                      <a:lnTo>
                        <a:pt x="6927" y="5043"/>
                      </a:lnTo>
                      <a:lnTo>
                        <a:pt x="6885" y="5106"/>
                      </a:lnTo>
                      <a:lnTo>
                        <a:pt x="6885" y="5022"/>
                      </a:lnTo>
                      <a:lnTo>
                        <a:pt x="6822" y="5022"/>
                      </a:lnTo>
                      <a:lnTo>
                        <a:pt x="6780" y="5043"/>
                      </a:lnTo>
                      <a:lnTo>
                        <a:pt x="6780" y="5001"/>
                      </a:lnTo>
                      <a:lnTo>
                        <a:pt x="6822" y="4917"/>
                      </a:lnTo>
                      <a:lnTo>
                        <a:pt x="6801" y="4875"/>
                      </a:lnTo>
                      <a:lnTo>
                        <a:pt x="6717" y="4896"/>
                      </a:lnTo>
                      <a:lnTo>
                        <a:pt x="6676" y="4834"/>
                      </a:lnTo>
                      <a:lnTo>
                        <a:pt x="6592" y="4771"/>
                      </a:lnTo>
                      <a:lnTo>
                        <a:pt x="6404" y="4792"/>
                      </a:lnTo>
                      <a:lnTo>
                        <a:pt x="6320" y="4729"/>
                      </a:lnTo>
                      <a:lnTo>
                        <a:pt x="6362" y="4687"/>
                      </a:lnTo>
                      <a:lnTo>
                        <a:pt x="6487" y="4708"/>
                      </a:lnTo>
                      <a:lnTo>
                        <a:pt x="6529" y="4624"/>
                      </a:lnTo>
                      <a:lnTo>
                        <a:pt x="6634" y="4708"/>
                      </a:lnTo>
                      <a:lnTo>
                        <a:pt x="6738" y="4708"/>
                      </a:lnTo>
                      <a:lnTo>
                        <a:pt x="6780" y="4624"/>
                      </a:lnTo>
                      <a:lnTo>
                        <a:pt x="6885" y="4603"/>
                      </a:lnTo>
                      <a:lnTo>
                        <a:pt x="7052" y="4415"/>
                      </a:lnTo>
                      <a:lnTo>
                        <a:pt x="7052" y="4373"/>
                      </a:lnTo>
                      <a:lnTo>
                        <a:pt x="7136" y="4394"/>
                      </a:lnTo>
                      <a:lnTo>
                        <a:pt x="7136" y="4457"/>
                      </a:lnTo>
                      <a:lnTo>
                        <a:pt x="7031" y="4582"/>
                      </a:lnTo>
                      <a:lnTo>
                        <a:pt x="6989" y="4603"/>
                      </a:lnTo>
                      <a:lnTo>
                        <a:pt x="7010" y="4666"/>
                      </a:lnTo>
                      <a:lnTo>
                        <a:pt x="7094" y="4624"/>
                      </a:lnTo>
                      <a:lnTo>
                        <a:pt x="7220" y="4457"/>
                      </a:lnTo>
                      <a:lnTo>
                        <a:pt x="7241" y="4373"/>
                      </a:lnTo>
                      <a:lnTo>
                        <a:pt x="7157" y="4289"/>
                      </a:lnTo>
                      <a:lnTo>
                        <a:pt x="7136" y="4248"/>
                      </a:lnTo>
                      <a:lnTo>
                        <a:pt x="7199" y="4206"/>
                      </a:lnTo>
                      <a:lnTo>
                        <a:pt x="7261" y="4352"/>
                      </a:lnTo>
                      <a:lnTo>
                        <a:pt x="7345" y="4373"/>
                      </a:lnTo>
                      <a:lnTo>
                        <a:pt x="7450" y="4289"/>
                      </a:lnTo>
                      <a:lnTo>
                        <a:pt x="7617" y="4310"/>
                      </a:lnTo>
                      <a:lnTo>
                        <a:pt x="7722" y="4248"/>
                      </a:lnTo>
                      <a:lnTo>
                        <a:pt x="7868" y="4248"/>
                      </a:lnTo>
                      <a:lnTo>
                        <a:pt x="7973" y="4101"/>
                      </a:lnTo>
                      <a:lnTo>
                        <a:pt x="8057" y="4038"/>
                      </a:lnTo>
                      <a:lnTo>
                        <a:pt x="8182" y="4038"/>
                      </a:lnTo>
                      <a:lnTo>
                        <a:pt x="8203" y="3934"/>
                      </a:lnTo>
                      <a:lnTo>
                        <a:pt x="8287" y="3871"/>
                      </a:lnTo>
                      <a:lnTo>
                        <a:pt x="8454" y="3871"/>
                      </a:lnTo>
                      <a:lnTo>
                        <a:pt x="8580" y="3829"/>
                      </a:lnTo>
                      <a:lnTo>
                        <a:pt x="8663" y="3829"/>
                      </a:lnTo>
                      <a:lnTo>
                        <a:pt x="8663" y="3892"/>
                      </a:lnTo>
                      <a:lnTo>
                        <a:pt x="8768" y="3850"/>
                      </a:lnTo>
                      <a:lnTo>
                        <a:pt x="8789" y="3578"/>
                      </a:lnTo>
                      <a:lnTo>
                        <a:pt x="8873" y="3557"/>
                      </a:lnTo>
                      <a:lnTo>
                        <a:pt x="8998" y="3348"/>
                      </a:lnTo>
                      <a:lnTo>
                        <a:pt x="9291" y="3327"/>
                      </a:lnTo>
                      <a:lnTo>
                        <a:pt x="9396" y="3243"/>
                      </a:lnTo>
                      <a:lnTo>
                        <a:pt x="9354" y="3118"/>
                      </a:lnTo>
                      <a:lnTo>
                        <a:pt x="9438" y="2909"/>
                      </a:lnTo>
                      <a:lnTo>
                        <a:pt x="9417" y="2720"/>
                      </a:lnTo>
                      <a:lnTo>
                        <a:pt x="9228" y="2616"/>
                      </a:lnTo>
                      <a:lnTo>
                        <a:pt x="9291" y="2365"/>
                      </a:lnTo>
                      <a:lnTo>
                        <a:pt x="9396" y="2323"/>
                      </a:lnTo>
                      <a:lnTo>
                        <a:pt x="9500" y="2197"/>
                      </a:lnTo>
                      <a:lnTo>
                        <a:pt x="9500" y="2072"/>
                      </a:lnTo>
                      <a:lnTo>
                        <a:pt x="9417" y="2009"/>
                      </a:lnTo>
                      <a:lnTo>
                        <a:pt x="9354" y="1883"/>
                      </a:lnTo>
                      <a:lnTo>
                        <a:pt x="9291" y="1967"/>
                      </a:lnTo>
                      <a:lnTo>
                        <a:pt x="9103" y="1946"/>
                      </a:lnTo>
                      <a:lnTo>
                        <a:pt x="8935" y="1841"/>
                      </a:lnTo>
                      <a:lnTo>
                        <a:pt x="8810" y="1862"/>
                      </a:lnTo>
                      <a:lnTo>
                        <a:pt x="8705" y="1800"/>
                      </a:lnTo>
                      <a:lnTo>
                        <a:pt x="8559" y="1779"/>
                      </a:lnTo>
                      <a:lnTo>
                        <a:pt x="8349" y="1758"/>
                      </a:lnTo>
                      <a:lnTo>
                        <a:pt x="8266" y="1841"/>
                      </a:lnTo>
                      <a:lnTo>
                        <a:pt x="8203" y="1695"/>
                      </a:lnTo>
                      <a:lnTo>
                        <a:pt x="8057" y="1590"/>
                      </a:lnTo>
                      <a:lnTo>
                        <a:pt x="7931" y="1318"/>
                      </a:lnTo>
                      <a:lnTo>
                        <a:pt x="7826" y="1339"/>
                      </a:lnTo>
                      <a:lnTo>
                        <a:pt x="7638" y="1465"/>
                      </a:lnTo>
                      <a:lnTo>
                        <a:pt x="7513" y="1444"/>
                      </a:lnTo>
                      <a:lnTo>
                        <a:pt x="7366" y="1486"/>
                      </a:lnTo>
                      <a:lnTo>
                        <a:pt x="7220" y="1423"/>
                      </a:lnTo>
                      <a:lnTo>
                        <a:pt x="7115" y="1528"/>
                      </a:lnTo>
                      <a:lnTo>
                        <a:pt x="6843" y="1256"/>
                      </a:lnTo>
                      <a:lnTo>
                        <a:pt x="6780" y="1067"/>
                      </a:lnTo>
                      <a:lnTo>
                        <a:pt x="6780" y="921"/>
                      </a:lnTo>
                      <a:lnTo>
                        <a:pt x="6676" y="921"/>
                      </a:lnTo>
                      <a:lnTo>
                        <a:pt x="6676" y="795"/>
                      </a:lnTo>
                      <a:lnTo>
                        <a:pt x="6529" y="691"/>
                      </a:lnTo>
                      <a:lnTo>
                        <a:pt x="6215" y="732"/>
                      </a:lnTo>
                      <a:lnTo>
                        <a:pt x="6069" y="523"/>
                      </a:lnTo>
                      <a:lnTo>
                        <a:pt x="6111" y="398"/>
                      </a:lnTo>
                      <a:lnTo>
                        <a:pt x="6006" y="293"/>
                      </a:lnTo>
                      <a:lnTo>
                        <a:pt x="5901" y="21"/>
                      </a:lnTo>
                      <a:lnTo>
                        <a:pt x="5776" y="21"/>
                      </a:lnTo>
                      <a:lnTo>
                        <a:pt x="5650" y="105"/>
                      </a:lnTo>
                      <a:lnTo>
                        <a:pt x="5357" y="105"/>
                      </a:lnTo>
                      <a:lnTo>
                        <a:pt x="5064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79" name="Google Shape;184;p17">
                  <a:extLst>
                    <a:ext uri="{FF2B5EF4-FFF2-40B4-BE49-F238E27FC236}">
                      <a16:creationId xmlns:a16="http://schemas.microsoft.com/office/drawing/2014/main" id="{2E8871F9-27C1-E7BA-BA2A-CED22B5F264A}"/>
                    </a:ext>
                  </a:extLst>
                </p:cNvPr>
                <p:cNvSpPr/>
                <p:nvPr/>
              </p:nvSpPr>
              <p:spPr>
                <a:xfrm>
                  <a:off x="4851039" y="2277278"/>
                  <a:ext cx="56343" cy="60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9" h="2219" extrusionOk="0">
                      <a:moveTo>
                        <a:pt x="419" y="0"/>
                      </a:moveTo>
                      <a:lnTo>
                        <a:pt x="398" y="63"/>
                      </a:lnTo>
                      <a:lnTo>
                        <a:pt x="272" y="63"/>
                      </a:lnTo>
                      <a:lnTo>
                        <a:pt x="210" y="105"/>
                      </a:lnTo>
                      <a:lnTo>
                        <a:pt x="105" y="63"/>
                      </a:lnTo>
                      <a:lnTo>
                        <a:pt x="84" y="84"/>
                      </a:lnTo>
                      <a:lnTo>
                        <a:pt x="0" y="63"/>
                      </a:lnTo>
                      <a:lnTo>
                        <a:pt x="42" y="210"/>
                      </a:lnTo>
                      <a:lnTo>
                        <a:pt x="0" y="272"/>
                      </a:lnTo>
                      <a:lnTo>
                        <a:pt x="42" y="419"/>
                      </a:lnTo>
                      <a:lnTo>
                        <a:pt x="251" y="377"/>
                      </a:lnTo>
                      <a:lnTo>
                        <a:pt x="314" y="628"/>
                      </a:lnTo>
                      <a:lnTo>
                        <a:pt x="565" y="837"/>
                      </a:lnTo>
                      <a:lnTo>
                        <a:pt x="586" y="942"/>
                      </a:lnTo>
                      <a:lnTo>
                        <a:pt x="900" y="1214"/>
                      </a:lnTo>
                      <a:lnTo>
                        <a:pt x="921" y="1360"/>
                      </a:lnTo>
                      <a:lnTo>
                        <a:pt x="1026" y="1528"/>
                      </a:lnTo>
                      <a:lnTo>
                        <a:pt x="1005" y="2072"/>
                      </a:lnTo>
                      <a:lnTo>
                        <a:pt x="1088" y="2218"/>
                      </a:lnTo>
                      <a:lnTo>
                        <a:pt x="1151" y="2177"/>
                      </a:lnTo>
                      <a:lnTo>
                        <a:pt x="1256" y="2197"/>
                      </a:lnTo>
                      <a:lnTo>
                        <a:pt x="1256" y="2093"/>
                      </a:lnTo>
                      <a:lnTo>
                        <a:pt x="1360" y="1884"/>
                      </a:lnTo>
                      <a:lnTo>
                        <a:pt x="1423" y="1905"/>
                      </a:lnTo>
                      <a:lnTo>
                        <a:pt x="1423" y="1758"/>
                      </a:lnTo>
                      <a:lnTo>
                        <a:pt x="1444" y="1549"/>
                      </a:lnTo>
                      <a:lnTo>
                        <a:pt x="1549" y="1549"/>
                      </a:lnTo>
                      <a:lnTo>
                        <a:pt x="1716" y="1486"/>
                      </a:lnTo>
                      <a:lnTo>
                        <a:pt x="1779" y="1570"/>
                      </a:lnTo>
                      <a:lnTo>
                        <a:pt x="1967" y="1570"/>
                      </a:lnTo>
                      <a:lnTo>
                        <a:pt x="1988" y="1528"/>
                      </a:lnTo>
                      <a:lnTo>
                        <a:pt x="1925" y="1423"/>
                      </a:lnTo>
                      <a:lnTo>
                        <a:pt x="1946" y="1319"/>
                      </a:lnTo>
                      <a:lnTo>
                        <a:pt x="1925" y="1214"/>
                      </a:lnTo>
                      <a:lnTo>
                        <a:pt x="1758" y="1109"/>
                      </a:lnTo>
                      <a:lnTo>
                        <a:pt x="1612" y="963"/>
                      </a:lnTo>
                      <a:lnTo>
                        <a:pt x="1612" y="921"/>
                      </a:lnTo>
                      <a:lnTo>
                        <a:pt x="1465" y="858"/>
                      </a:lnTo>
                      <a:lnTo>
                        <a:pt x="1465" y="712"/>
                      </a:lnTo>
                      <a:lnTo>
                        <a:pt x="1444" y="524"/>
                      </a:lnTo>
                      <a:lnTo>
                        <a:pt x="1298" y="440"/>
                      </a:lnTo>
                      <a:lnTo>
                        <a:pt x="1109" y="272"/>
                      </a:lnTo>
                      <a:lnTo>
                        <a:pt x="1047" y="272"/>
                      </a:lnTo>
                      <a:lnTo>
                        <a:pt x="1026" y="314"/>
                      </a:lnTo>
                      <a:lnTo>
                        <a:pt x="837" y="314"/>
                      </a:lnTo>
                      <a:lnTo>
                        <a:pt x="670" y="126"/>
                      </a:lnTo>
                      <a:lnTo>
                        <a:pt x="523" y="126"/>
                      </a:lnTo>
                      <a:lnTo>
                        <a:pt x="419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80" name="Google Shape;185;p17">
                  <a:extLst>
                    <a:ext uri="{FF2B5EF4-FFF2-40B4-BE49-F238E27FC236}">
                      <a16:creationId xmlns:a16="http://schemas.microsoft.com/office/drawing/2014/main" id="{5E1C1AAD-EF59-5E19-E5D9-65ED7A842F05}"/>
                    </a:ext>
                  </a:extLst>
                </p:cNvPr>
                <p:cNvSpPr/>
                <p:nvPr/>
              </p:nvSpPr>
              <p:spPr>
                <a:xfrm>
                  <a:off x="4760956" y="2287476"/>
                  <a:ext cx="144640" cy="88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6" h="3265" extrusionOk="0">
                      <a:moveTo>
                        <a:pt x="3431" y="0"/>
                      </a:moveTo>
                      <a:lnTo>
                        <a:pt x="3076" y="63"/>
                      </a:lnTo>
                      <a:lnTo>
                        <a:pt x="2950" y="147"/>
                      </a:lnTo>
                      <a:lnTo>
                        <a:pt x="2553" y="209"/>
                      </a:lnTo>
                      <a:lnTo>
                        <a:pt x="2448" y="335"/>
                      </a:lnTo>
                      <a:lnTo>
                        <a:pt x="2323" y="335"/>
                      </a:lnTo>
                      <a:lnTo>
                        <a:pt x="2176" y="377"/>
                      </a:lnTo>
                      <a:lnTo>
                        <a:pt x="2030" y="335"/>
                      </a:lnTo>
                      <a:lnTo>
                        <a:pt x="1988" y="230"/>
                      </a:lnTo>
                      <a:lnTo>
                        <a:pt x="1820" y="167"/>
                      </a:lnTo>
                      <a:lnTo>
                        <a:pt x="1674" y="147"/>
                      </a:lnTo>
                      <a:lnTo>
                        <a:pt x="1465" y="42"/>
                      </a:lnTo>
                      <a:lnTo>
                        <a:pt x="1360" y="42"/>
                      </a:lnTo>
                      <a:lnTo>
                        <a:pt x="1276" y="126"/>
                      </a:lnTo>
                      <a:lnTo>
                        <a:pt x="1151" y="126"/>
                      </a:lnTo>
                      <a:lnTo>
                        <a:pt x="1172" y="147"/>
                      </a:lnTo>
                      <a:lnTo>
                        <a:pt x="1130" y="272"/>
                      </a:lnTo>
                      <a:lnTo>
                        <a:pt x="962" y="314"/>
                      </a:lnTo>
                      <a:lnTo>
                        <a:pt x="858" y="544"/>
                      </a:lnTo>
                      <a:lnTo>
                        <a:pt x="732" y="879"/>
                      </a:lnTo>
                      <a:lnTo>
                        <a:pt x="523" y="1193"/>
                      </a:lnTo>
                      <a:lnTo>
                        <a:pt x="544" y="1297"/>
                      </a:lnTo>
                      <a:lnTo>
                        <a:pt x="439" y="1402"/>
                      </a:lnTo>
                      <a:lnTo>
                        <a:pt x="293" y="1381"/>
                      </a:lnTo>
                      <a:lnTo>
                        <a:pt x="230" y="1486"/>
                      </a:lnTo>
                      <a:lnTo>
                        <a:pt x="126" y="1507"/>
                      </a:lnTo>
                      <a:lnTo>
                        <a:pt x="0" y="1632"/>
                      </a:lnTo>
                      <a:lnTo>
                        <a:pt x="126" y="1674"/>
                      </a:lnTo>
                      <a:lnTo>
                        <a:pt x="146" y="1737"/>
                      </a:lnTo>
                      <a:lnTo>
                        <a:pt x="335" y="1946"/>
                      </a:lnTo>
                      <a:lnTo>
                        <a:pt x="356" y="2051"/>
                      </a:lnTo>
                      <a:lnTo>
                        <a:pt x="523" y="2134"/>
                      </a:lnTo>
                      <a:lnTo>
                        <a:pt x="670" y="2260"/>
                      </a:lnTo>
                      <a:lnTo>
                        <a:pt x="607" y="2406"/>
                      </a:lnTo>
                      <a:lnTo>
                        <a:pt x="628" y="2448"/>
                      </a:lnTo>
                      <a:lnTo>
                        <a:pt x="837" y="2532"/>
                      </a:lnTo>
                      <a:lnTo>
                        <a:pt x="879" y="2616"/>
                      </a:lnTo>
                      <a:lnTo>
                        <a:pt x="983" y="2574"/>
                      </a:lnTo>
                      <a:lnTo>
                        <a:pt x="1088" y="2657"/>
                      </a:lnTo>
                      <a:lnTo>
                        <a:pt x="1172" y="2532"/>
                      </a:lnTo>
                      <a:lnTo>
                        <a:pt x="1381" y="2553"/>
                      </a:lnTo>
                      <a:lnTo>
                        <a:pt x="1276" y="2678"/>
                      </a:lnTo>
                      <a:lnTo>
                        <a:pt x="1297" y="2762"/>
                      </a:lnTo>
                      <a:lnTo>
                        <a:pt x="1339" y="2888"/>
                      </a:lnTo>
                      <a:lnTo>
                        <a:pt x="1486" y="2888"/>
                      </a:lnTo>
                      <a:lnTo>
                        <a:pt x="1569" y="2971"/>
                      </a:lnTo>
                      <a:lnTo>
                        <a:pt x="1569" y="3055"/>
                      </a:lnTo>
                      <a:lnTo>
                        <a:pt x="1507" y="3097"/>
                      </a:lnTo>
                      <a:lnTo>
                        <a:pt x="1590" y="3201"/>
                      </a:lnTo>
                      <a:lnTo>
                        <a:pt x="1716" y="3139"/>
                      </a:lnTo>
                      <a:lnTo>
                        <a:pt x="1883" y="3139"/>
                      </a:lnTo>
                      <a:lnTo>
                        <a:pt x="1925" y="3201"/>
                      </a:lnTo>
                      <a:lnTo>
                        <a:pt x="1988" y="3180"/>
                      </a:lnTo>
                      <a:lnTo>
                        <a:pt x="2197" y="3264"/>
                      </a:lnTo>
                      <a:lnTo>
                        <a:pt x="2343" y="3180"/>
                      </a:lnTo>
                      <a:lnTo>
                        <a:pt x="2490" y="3201"/>
                      </a:lnTo>
                      <a:lnTo>
                        <a:pt x="2553" y="3160"/>
                      </a:lnTo>
                      <a:lnTo>
                        <a:pt x="2699" y="3201"/>
                      </a:lnTo>
                      <a:lnTo>
                        <a:pt x="2804" y="3201"/>
                      </a:lnTo>
                      <a:lnTo>
                        <a:pt x="3013" y="3243"/>
                      </a:lnTo>
                      <a:lnTo>
                        <a:pt x="3076" y="3180"/>
                      </a:lnTo>
                      <a:lnTo>
                        <a:pt x="3222" y="3139"/>
                      </a:lnTo>
                      <a:lnTo>
                        <a:pt x="3264" y="3055"/>
                      </a:lnTo>
                      <a:lnTo>
                        <a:pt x="3599" y="2888"/>
                      </a:lnTo>
                      <a:lnTo>
                        <a:pt x="3766" y="2867"/>
                      </a:lnTo>
                      <a:lnTo>
                        <a:pt x="3955" y="2888"/>
                      </a:lnTo>
                      <a:lnTo>
                        <a:pt x="4122" y="2971"/>
                      </a:lnTo>
                      <a:lnTo>
                        <a:pt x="4185" y="3034"/>
                      </a:lnTo>
                      <a:lnTo>
                        <a:pt x="4289" y="2992"/>
                      </a:lnTo>
                      <a:lnTo>
                        <a:pt x="4436" y="3055"/>
                      </a:lnTo>
                      <a:lnTo>
                        <a:pt x="4478" y="3139"/>
                      </a:lnTo>
                      <a:lnTo>
                        <a:pt x="4603" y="3139"/>
                      </a:lnTo>
                      <a:lnTo>
                        <a:pt x="4582" y="2992"/>
                      </a:lnTo>
                      <a:lnTo>
                        <a:pt x="4624" y="2888"/>
                      </a:lnTo>
                      <a:lnTo>
                        <a:pt x="4624" y="2720"/>
                      </a:lnTo>
                      <a:lnTo>
                        <a:pt x="4603" y="2636"/>
                      </a:lnTo>
                      <a:lnTo>
                        <a:pt x="4645" y="2553"/>
                      </a:lnTo>
                      <a:lnTo>
                        <a:pt x="4708" y="2427"/>
                      </a:lnTo>
                      <a:lnTo>
                        <a:pt x="4896" y="2427"/>
                      </a:lnTo>
                      <a:lnTo>
                        <a:pt x="5022" y="2406"/>
                      </a:lnTo>
                      <a:lnTo>
                        <a:pt x="5105" y="2239"/>
                      </a:lnTo>
                      <a:lnTo>
                        <a:pt x="5105" y="2155"/>
                      </a:lnTo>
                      <a:lnTo>
                        <a:pt x="5043" y="2113"/>
                      </a:lnTo>
                      <a:lnTo>
                        <a:pt x="5105" y="2051"/>
                      </a:lnTo>
                      <a:lnTo>
                        <a:pt x="5001" y="1988"/>
                      </a:lnTo>
                      <a:lnTo>
                        <a:pt x="4812" y="1988"/>
                      </a:lnTo>
                      <a:lnTo>
                        <a:pt x="4729" y="2051"/>
                      </a:lnTo>
                      <a:lnTo>
                        <a:pt x="4520" y="2051"/>
                      </a:lnTo>
                      <a:lnTo>
                        <a:pt x="4373" y="2009"/>
                      </a:lnTo>
                      <a:lnTo>
                        <a:pt x="4268" y="1841"/>
                      </a:lnTo>
                      <a:lnTo>
                        <a:pt x="4185" y="1695"/>
                      </a:lnTo>
                      <a:lnTo>
                        <a:pt x="4206" y="1151"/>
                      </a:lnTo>
                      <a:lnTo>
                        <a:pt x="4101" y="983"/>
                      </a:lnTo>
                      <a:lnTo>
                        <a:pt x="4080" y="837"/>
                      </a:lnTo>
                      <a:lnTo>
                        <a:pt x="3766" y="565"/>
                      </a:lnTo>
                      <a:lnTo>
                        <a:pt x="3745" y="460"/>
                      </a:lnTo>
                      <a:lnTo>
                        <a:pt x="3494" y="251"/>
                      </a:lnTo>
                      <a:lnTo>
                        <a:pt x="3431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81" name="Google Shape;186;p17">
                  <a:extLst>
                    <a:ext uri="{FF2B5EF4-FFF2-40B4-BE49-F238E27FC236}">
                      <a16:creationId xmlns:a16="http://schemas.microsoft.com/office/drawing/2014/main" id="{71231C3F-6DC3-135E-B570-630277BF4AEA}"/>
                    </a:ext>
                  </a:extLst>
                </p:cNvPr>
                <p:cNvSpPr/>
                <p:nvPr/>
              </p:nvSpPr>
              <p:spPr>
                <a:xfrm>
                  <a:off x="4797103" y="2365003"/>
                  <a:ext cx="94869" cy="57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9" h="2114" extrusionOk="0">
                      <a:moveTo>
                        <a:pt x="2490" y="1"/>
                      </a:moveTo>
                      <a:lnTo>
                        <a:pt x="2323" y="22"/>
                      </a:lnTo>
                      <a:lnTo>
                        <a:pt x="1988" y="189"/>
                      </a:lnTo>
                      <a:lnTo>
                        <a:pt x="1946" y="273"/>
                      </a:lnTo>
                      <a:lnTo>
                        <a:pt x="1800" y="314"/>
                      </a:lnTo>
                      <a:lnTo>
                        <a:pt x="1737" y="377"/>
                      </a:lnTo>
                      <a:lnTo>
                        <a:pt x="1528" y="335"/>
                      </a:lnTo>
                      <a:lnTo>
                        <a:pt x="1423" y="335"/>
                      </a:lnTo>
                      <a:lnTo>
                        <a:pt x="1277" y="294"/>
                      </a:lnTo>
                      <a:lnTo>
                        <a:pt x="1214" y="335"/>
                      </a:lnTo>
                      <a:lnTo>
                        <a:pt x="1067" y="314"/>
                      </a:lnTo>
                      <a:lnTo>
                        <a:pt x="921" y="398"/>
                      </a:lnTo>
                      <a:lnTo>
                        <a:pt x="712" y="314"/>
                      </a:lnTo>
                      <a:lnTo>
                        <a:pt x="649" y="335"/>
                      </a:lnTo>
                      <a:lnTo>
                        <a:pt x="607" y="273"/>
                      </a:lnTo>
                      <a:lnTo>
                        <a:pt x="440" y="273"/>
                      </a:lnTo>
                      <a:lnTo>
                        <a:pt x="314" y="335"/>
                      </a:lnTo>
                      <a:lnTo>
                        <a:pt x="231" y="231"/>
                      </a:lnTo>
                      <a:lnTo>
                        <a:pt x="293" y="189"/>
                      </a:lnTo>
                      <a:lnTo>
                        <a:pt x="293" y="105"/>
                      </a:lnTo>
                      <a:lnTo>
                        <a:pt x="210" y="22"/>
                      </a:lnTo>
                      <a:lnTo>
                        <a:pt x="63" y="22"/>
                      </a:lnTo>
                      <a:lnTo>
                        <a:pt x="84" y="126"/>
                      </a:lnTo>
                      <a:lnTo>
                        <a:pt x="0" y="210"/>
                      </a:lnTo>
                      <a:lnTo>
                        <a:pt x="63" y="440"/>
                      </a:lnTo>
                      <a:lnTo>
                        <a:pt x="231" y="628"/>
                      </a:lnTo>
                      <a:lnTo>
                        <a:pt x="314" y="754"/>
                      </a:lnTo>
                      <a:lnTo>
                        <a:pt x="272" y="900"/>
                      </a:lnTo>
                      <a:lnTo>
                        <a:pt x="63" y="1068"/>
                      </a:lnTo>
                      <a:lnTo>
                        <a:pt x="84" y="1172"/>
                      </a:lnTo>
                      <a:lnTo>
                        <a:pt x="168" y="1277"/>
                      </a:lnTo>
                      <a:lnTo>
                        <a:pt x="105" y="1382"/>
                      </a:lnTo>
                      <a:lnTo>
                        <a:pt x="335" y="1570"/>
                      </a:lnTo>
                      <a:lnTo>
                        <a:pt x="503" y="1842"/>
                      </a:lnTo>
                      <a:lnTo>
                        <a:pt x="523" y="1988"/>
                      </a:lnTo>
                      <a:lnTo>
                        <a:pt x="523" y="2093"/>
                      </a:lnTo>
                      <a:lnTo>
                        <a:pt x="607" y="2114"/>
                      </a:lnTo>
                      <a:lnTo>
                        <a:pt x="795" y="2114"/>
                      </a:lnTo>
                      <a:lnTo>
                        <a:pt x="942" y="2093"/>
                      </a:lnTo>
                      <a:lnTo>
                        <a:pt x="1026" y="1988"/>
                      </a:lnTo>
                      <a:lnTo>
                        <a:pt x="1172" y="2009"/>
                      </a:lnTo>
                      <a:lnTo>
                        <a:pt x="1319" y="2009"/>
                      </a:lnTo>
                      <a:lnTo>
                        <a:pt x="1339" y="2114"/>
                      </a:lnTo>
                      <a:lnTo>
                        <a:pt x="1444" y="2114"/>
                      </a:lnTo>
                      <a:lnTo>
                        <a:pt x="1528" y="2051"/>
                      </a:lnTo>
                      <a:lnTo>
                        <a:pt x="1653" y="2051"/>
                      </a:lnTo>
                      <a:lnTo>
                        <a:pt x="1737" y="2114"/>
                      </a:lnTo>
                      <a:lnTo>
                        <a:pt x="1863" y="2072"/>
                      </a:lnTo>
                      <a:lnTo>
                        <a:pt x="2093" y="2072"/>
                      </a:lnTo>
                      <a:lnTo>
                        <a:pt x="2176" y="2009"/>
                      </a:lnTo>
                      <a:lnTo>
                        <a:pt x="2114" y="1905"/>
                      </a:lnTo>
                      <a:lnTo>
                        <a:pt x="2114" y="1779"/>
                      </a:lnTo>
                      <a:lnTo>
                        <a:pt x="2281" y="1675"/>
                      </a:lnTo>
                      <a:lnTo>
                        <a:pt x="2323" y="1675"/>
                      </a:lnTo>
                      <a:lnTo>
                        <a:pt x="2427" y="1570"/>
                      </a:lnTo>
                      <a:lnTo>
                        <a:pt x="2511" y="1570"/>
                      </a:lnTo>
                      <a:lnTo>
                        <a:pt x="2595" y="1486"/>
                      </a:lnTo>
                      <a:lnTo>
                        <a:pt x="2741" y="1486"/>
                      </a:lnTo>
                      <a:lnTo>
                        <a:pt x="2909" y="1633"/>
                      </a:lnTo>
                      <a:lnTo>
                        <a:pt x="3013" y="1549"/>
                      </a:lnTo>
                      <a:lnTo>
                        <a:pt x="3118" y="1570"/>
                      </a:lnTo>
                      <a:lnTo>
                        <a:pt x="3034" y="1444"/>
                      </a:lnTo>
                      <a:lnTo>
                        <a:pt x="2930" y="1256"/>
                      </a:lnTo>
                      <a:lnTo>
                        <a:pt x="2825" y="1256"/>
                      </a:lnTo>
                      <a:lnTo>
                        <a:pt x="2804" y="1172"/>
                      </a:lnTo>
                      <a:lnTo>
                        <a:pt x="2951" y="1068"/>
                      </a:lnTo>
                      <a:lnTo>
                        <a:pt x="3013" y="942"/>
                      </a:lnTo>
                      <a:lnTo>
                        <a:pt x="2992" y="712"/>
                      </a:lnTo>
                      <a:lnTo>
                        <a:pt x="3139" y="545"/>
                      </a:lnTo>
                      <a:lnTo>
                        <a:pt x="3244" y="586"/>
                      </a:lnTo>
                      <a:lnTo>
                        <a:pt x="3327" y="503"/>
                      </a:lnTo>
                      <a:lnTo>
                        <a:pt x="3348" y="294"/>
                      </a:lnTo>
                      <a:lnTo>
                        <a:pt x="3327" y="273"/>
                      </a:lnTo>
                      <a:lnTo>
                        <a:pt x="3202" y="273"/>
                      </a:lnTo>
                      <a:lnTo>
                        <a:pt x="3160" y="189"/>
                      </a:lnTo>
                      <a:lnTo>
                        <a:pt x="3013" y="126"/>
                      </a:lnTo>
                      <a:lnTo>
                        <a:pt x="2909" y="168"/>
                      </a:lnTo>
                      <a:lnTo>
                        <a:pt x="2846" y="105"/>
                      </a:lnTo>
                      <a:lnTo>
                        <a:pt x="2679" y="22"/>
                      </a:lnTo>
                      <a:lnTo>
                        <a:pt x="2490" y="1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grpSp>
              <p:nvGrpSpPr>
                <p:cNvPr id="182" name="Google Shape;187;p17">
                  <a:extLst>
                    <a:ext uri="{FF2B5EF4-FFF2-40B4-BE49-F238E27FC236}">
                      <a16:creationId xmlns:a16="http://schemas.microsoft.com/office/drawing/2014/main" id="{F894186F-DE5D-2B8E-C614-0E42C63A674C}"/>
                    </a:ext>
                  </a:extLst>
                </p:cNvPr>
                <p:cNvGrpSpPr/>
                <p:nvPr/>
              </p:nvGrpSpPr>
              <p:grpSpPr>
                <a:xfrm>
                  <a:off x="4658341" y="2327015"/>
                  <a:ext cx="88920" cy="65677"/>
                  <a:chOff x="3866750" y="2520350"/>
                  <a:chExt cx="78475" cy="60700"/>
                </a:xfrm>
                <a:grpFill/>
              </p:grpSpPr>
              <p:sp>
                <p:nvSpPr>
                  <p:cNvPr id="189" name="Google Shape;188;p17">
                    <a:extLst>
                      <a:ext uri="{FF2B5EF4-FFF2-40B4-BE49-F238E27FC236}">
                        <a16:creationId xmlns:a16="http://schemas.microsoft.com/office/drawing/2014/main" id="{4153EC45-F41D-2467-08DC-E89611E72AFF}"/>
                      </a:ext>
                    </a:extLst>
                  </p:cNvPr>
                  <p:cNvSpPr/>
                  <p:nvPr/>
                </p:nvSpPr>
                <p:spPr>
                  <a:xfrm>
                    <a:off x="3877200" y="2546500"/>
                    <a:ext cx="4725" cy="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" h="252" extrusionOk="0">
                        <a:moveTo>
                          <a:pt x="1" y="1"/>
                        </a:moveTo>
                        <a:lnTo>
                          <a:pt x="84" y="126"/>
                        </a:lnTo>
                        <a:lnTo>
                          <a:pt x="63" y="147"/>
                        </a:lnTo>
                        <a:lnTo>
                          <a:pt x="168" y="252"/>
                        </a:lnTo>
                        <a:lnTo>
                          <a:pt x="189" y="252"/>
                        </a:lnTo>
                        <a:lnTo>
                          <a:pt x="168" y="106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90" name="Google Shape;189;p17">
                    <a:extLst>
                      <a:ext uri="{FF2B5EF4-FFF2-40B4-BE49-F238E27FC236}">
                        <a16:creationId xmlns:a16="http://schemas.microsoft.com/office/drawing/2014/main" id="{CD0401FA-E60D-2725-F47E-3BA32294A35A}"/>
                      </a:ext>
                    </a:extLst>
                  </p:cNvPr>
                  <p:cNvSpPr/>
                  <p:nvPr/>
                </p:nvSpPr>
                <p:spPr>
                  <a:xfrm>
                    <a:off x="3882425" y="2554350"/>
                    <a:ext cx="2650" cy="3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" h="127" extrusionOk="0">
                        <a:moveTo>
                          <a:pt x="1" y="1"/>
                        </a:moveTo>
                        <a:lnTo>
                          <a:pt x="106" y="126"/>
                        </a:lnTo>
                        <a:lnTo>
                          <a:pt x="85" y="43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91" name="Google Shape;190;p17">
                    <a:extLst>
                      <a:ext uri="{FF2B5EF4-FFF2-40B4-BE49-F238E27FC236}">
                        <a16:creationId xmlns:a16="http://schemas.microsoft.com/office/drawing/2014/main" id="{5758F6A7-AFC7-B2D3-7A33-3B935909E7F8}"/>
                      </a:ext>
                    </a:extLst>
                  </p:cNvPr>
                  <p:cNvSpPr/>
                  <p:nvPr/>
                </p:nvSpPr>
                <p:spPr>
                  <a:xfrm>
                    <a:off x="3866750" y="2520350"/>
                    <a:ext cx="78475" cy="60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9" h="2428" extrusionOk="0">
                        <a:moveTo>
                          <a:pt x="1653" y="1"/>
                        </a:moveTo>
                        <a:lnTo>
                          <a:pt x="1653" y="22"/>
                        </a:lnTo>
                        <a:lnTo>
                          <a:pt x="1402" y="22"/>
                        </a:lnTo>
                        <a:lnTo>
                          <a:pt x="1046" y="210"/>
                        </a:lnTo>
                        <a:lnTo>
                          <a:pt x="1025" y="356"/>
                        </a:lnTo>
                        <a:lnTo>
                          <a:pt x="837" y="440"/>
                        </a:lnTo>
                        <a:lnTo>
                          <a:pt x="816" y="649"/>
                        </a:lnTo>
                        <a:lnTo>
                          <a:pt x="691" y="649"/>
                        </a:lnTo>
                        <a:lnTo>
                          <a:pt x="481" y="545"/>
                        </a:lnTo>
                        <a:lnTo>
                          <a:pt x="356" y="587"/>
                        </a:lnTo>
                        <a:lnTo>
                          <a:pt x="209" y="691"/>
                        </a:lnTo>
                        <a:lnTo>
                          <a:pt x="0" y="691"/>
                        </a:lnTo>
                        <a:lnTo>
                          <a:pt x="0" y="733"/>
                        </a:lnTo>
                        <a:lnTo>
                          <a:pt x="42" y="942"/>
                        </a:lnTo>
                        <a:lnTo>
                          <a:pt x="168" y="1068"/>
                        </a:lnTo>
                        <a:lnTo>
                          <a:pt x="168" y="1110"/>
                        </a:lnTo>
                        <a:lnTo>
                          <a:pt x="209" y="1152"/>
                        </a:lnTo>
                        <a:lnTo>
                          <a:pt x="356" y="942"/>
                        </a:lnTo>
                        <a:lnTo>
                          <a:pt x="377" y="796"/>
                        </a:lnTo>
                        <a:lnTo>
                          <a:pt x="461" y="691"/>
                        </a:lnTo>
                        <a:lnTo>
                          <a:pt x="607" y="691"/>
                        </a:lnTo>
                        <a:lnTo>
                          <a:pt x="628" y="796"/>
                        </a:lnTo>
                        <a:lnTo>
                          <a:pt x="733" y="900"/>
                        </a:lnTo>
                        <a:lnTo>
                          <a:pt x="774" y="1068"/>
                        </a:lnTo>
                        <a:lnTo>
                          <a:pt x="879" y="1256"/>
                        </a:lnTo>
                        <a:lnTo>
                          <a:pt x="1025" y="1403"/>
                        </a:lnTo>
                        <a:lnTo>
                          <a:pt x="1088" y="1403"/>
                        </a:lnTo>
                        <a:lnTo>
                          <a:pt x="1193" y="1507"/>
                        </a:lnTo>
                        <a:lnTo>
                          <a:pt x="1088" y="1486"/>
                        </a:lnTo>
                        <a:lnTo>
                          <a:pt x="1005" y="1507"/>
                        </a:lnTo>
                        <a:lnTo>
                          <a:pt x="942" y="1591"/>
                        </a:lnTo>
                        <a:lnTo>
                          <a:pt x="1005" y="1696"/>
                        </a:lnTo>
                        <a:lnTo>
                          <a:pt x="1130" y="1696"/>
                        </a:lnTo>
                        <a:lnTo>
                          <a:pt x="1256" y="1821"/>
                        </a:lnTo>
                        <a:lnTo>
                          <a:pt x="1360" y="1842"/>
                        </a:lnTo>
                        <a:lnTo>
                          <a:pt x="1423" y="1947"/>
                        </a:lnTo>
                        <a:lnTo>
                          <a:pt x="1465" y="2030"/>
                        </a:lnTo>
                        <a:lnTo>
                          <a:pt x="1611" y="2009"/>
                        </a:lnTo>
                        <a:lnTo>
                          <a:pt x="1862" y="2030"/>
                        </a:lnTo>
                        <a:lnTo>
                          <a:pt x="1988" y="2093"/>
                        </a:lnTo>
                        <a:lnTo>
                          <a:pt x="2281" y="2365"/>
                        </a:lnTo>
                        <a:lnTo>
                          <a:pt x="2197" y="2407"/>
                        </a:lnTo>
                        <a:lnTo>
                          <a:pt x="2072" y="2323"/>
                        </a:lnTo>
                        <a:lnTo>
                          <a:pt x="2155" y="2407"/>
                        </a:lnTo>
                        <a:lnTo>
                          <a:pt x="2260" y="2428"/>
                        </a:lnTo>
                        <a:lnTo>
                          <a:pt x="2302" y="2344"/>
                        </a:lnTo>
                        <a:lnTo>
                          <a:pt x="1925" y="1884"/>
                        </a:lnTo>
                        <a:lnTo>
                          <a:pt x="1444" y="1486"/>
                        </a:lnTo>
                        <a:lnTo>
                          <a:pt x="1423" y="1403"/>
                        </a:lnTo>
                        <a:lnTo>
                          <a:pt x="1465" y="1382"/>
                        </a:lnTo>
                        <a:lnTo>
                          <a:pt x="1402" y="1277"/>
                        </a:lnTo>
                        <a:lnTo>
                          <a:pt x="1360" y="1172"/>
                        </a:lnTo>
                        <a:lnTo>
                          <a:pt x="1235" y="1047"/>
                        </a:lnTo>
                        <a:lnTo>
                          <a:pt x="1193" y="1047"/>
                        </a:lnTo>
                        <a:lnTo>
                          <a:pt x="1151" y="963"/>
                        </a:lnTo>
                        <a:lnTo>
                          <a:pt x="1214" y="900"/>
                        </a:lnTo>
                        <a:lnTo>
                          <a:pt x="1214" y="775"/>
                        </a:lnTo>
                        <a:lnTo>
                          <a:pt x="1256" y="733"/>
                        </a:lnTo>
                        <a:lnTo>
                          <a:pt x="1402" y="838"/>
                        </a:lnTo>
                        <a:lnTo>
                          <a:pt x="1444" y="900"/>
                        </a:lnTo>
                        <a:lnTo>
                          <a:pt x="1528" y="880"/>
                        </a:lnTo>
                        <a:lnTo>
                          <a:pt x="1528" y="796"/>
                        </a:lnTo>
                        <a:lnTo>
                          <a:pt x="1632" y="775"/>
                        </a:lnTo>
                        <a:lnTo>
                          <a:pt x="1716" y="796"/>
                        </a:lnTo>
                        <a:lnTo>
                          <a:pt x="1758" y="733"/>
                        </a:lnTo>
                        <a:lnTo>
                          <a:pt x="1841" y="775"/>
                        </a:lnTo>
                        <a:lnTo>
                          <a:pt x="1883" y="733"/>
                        </a:lnTo>
                        <a:lnTo>
                          <a:pt x="1988" y="754"/>
                        </a:lnTo>
                        <a:lnTo>
                          <a:pt x="2051" y="859"/>
                        </a:lnTo>
                        <a:lnTo>
                          <a:pt x="2093" y="796"/>
                        </a:lnTo>
                        <a:lnTo>
                          <a:pt x="2239" y="859"/>
                        </a:lnTo>
                        <a:lnTo>
                          <a:pt x="2344" y="796"/>
                        </a:lnTo>
                        <a:lnTo>
                          <a:pt x="2365" y="859"/>
                        </a:lnTo>
                        <a:lnTo>
                          <a:pt x="2490" y="838"/>
                        </a:lnTo>
                        <a:lnTo>
                          <a:pt x="2616" y="880"/>
                        </a:lnTo>
                        <a:lnTo>
                          <a:pt x="2699" y="859"/>
                        </a:lnTo>
                        <a:lnTo>
                          <a:pt x="2804" y="963"/>
                        </a:lnTo>
                        <a:lnTo>
                          <a:pt x="2971" y="963"/>
                        </a:lnTo>
                        <a:lnTo>
                          <a:pt x="2992" y="984"/>
                        </a:lnTo>
                        <a:lnTo>
                          <a:pt x="2971" y="880"/>
                        </a:lnTo>
                        <a:lnTo>
                          <a:pt x="3097" y="859"/>
                        </a:lnTo>
                        <a:lnTo>
                          <a:pt x="3139" y="859"/>
                        </a:lnTo>
                        <a:lnTo>
                          <a:pt x="3139" y="796"/>
                        </a:lnTo>
                        <a:lnTo>
                          <a:pt x="3034" y="775"/>
                        </a:lnTo>
                        <a:lnTo>
                          <a:pt x="2971" y="733"/>
                        </a:lnTo>
                        <a:lnTo>
                          <a:pt x="2930" y="566"/>
                        </a:lnTo>
                        <a:lnTo>
                          <a:pt x="2888" y="419"/>
                        </a:lnTo>
                        <a:lnTo>
                          <a:pt x="2804" y="356"/>
                        </a:lnTo>
                        <a:lnTo>
                          <a:pt x="2699" y="482"/>
                        </a:lnTo>
                        <a:lnTo>
                          <a:pt x="2490" y="419"/>
                        </a:lnTo>
                        <a:lnTo>
                          <a:pt x="2197" y="356"/>
                        </a:lnTo>
                        <a:lnTo>
                          <a:pt x="2093" y="273"/>
                        </a:lnTo>
                        <a:lnTo>
                          <a:pt x="1988" y="231"/>
                        </a:lnTo>
                        <a:lnTo>
                          <a:pt x="1737" y="22"/>
                        </a:lnTo>
                        <a:lnTo>
                          <a:pt x="1653" y="1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92" name="Google Shape;191;p17">
                    <a:extLst>
                      <a:ext uri="{FF2B5EF4-FFF2-40B4-BE49-F238E27FC236}">
                        <a16:creationId xmlns:a16="http://schemas.microsoft.com/office/drawing/2014/main" id="{D74BB2F9-E288-4A84-B557-D7A7C9A247C7}"/>
                      </a:ext>
                    </a:extLst>
                  </p:cNvPr>
                  <p:cNvSpPr/>
                  <p:nvPr/>
                </p:nvSpPr>
                <p:spPr>
                  <a:xfrm>
                    <a:off x="3886100" y="2558550"/>
                    <a:ext cx="3675" cy="5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" h="210" extrusionOk="0">
                        <a:moveTo>
                          <a:pt x="0" y="0"/>
                        </a:moveTo>
                        <a:lnTo>
                          <a:pt x="147" y="209"/>
                        </a:lnTo>
                        <a:lnTo>
                          <a:pt x="126" y="1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83" name="Google Shape;192;p17">
                  <a:extLst>
                    <a:ext uri="{FF2B5EF4-FFF2-40B4-BE49-F238E27FC236}">
                      <a16:creationId xmlns:a16="http://schemas.microsoft.com/office/drawing/2014/main" id="{2DF793EE-AAEB-BDF7-8823-E3488A719811}"/>
                    </a:ext>
                  </a:extLst>
                </p:cNvPr>
                <p:cNvSpPr/>
                <p:nvPr/>
              </p:nvSpPr>
              <p:spPr>
                <a:xfrm>
                  <a:off x="4582519" y="2389349"/>
                  <a:ext cx="16628" cy="31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1173" extrusionOk="0">
                      <a:moveTo>
                        <a:pt x="461" y="0"/>
                      </a:moveTo>
                      <a:lnTo>
                        <a:pt x="440" y="105"/>
                      </a:lnTo>
                      <a:lnTo>
                        <a:pt x="482" y="147"/>
                      </a:lnTo>
                      <a:lnTo>
                        <a:pt x="461" y="251"/>
                      </a:lnTo>
                      <a:lnTo>
                        <a:pt x="419" y="251"/>
                      </a:lnTo>
                      <a:lnTo>
                        <a:pt x="357" y="210"/>
                      </a:lnTo>
                      <a:lnTo>
                        <a:pt x="273" y="251"/>
                      </a:lnTo>
                      <a:lnTo>
                        <a:pt x="106" y="335"/>
                      </a:lnTo>
                      <a:lnTo>
                        <a:pt x="22" y="461"/>
                      </a:lnTo>
                      <a:lnTo>
                        <a:pt x="106" y="523"/>
                      </a:lnTo>
                      <a:lnTo>
                        <a:pt x="64" y="565"/>
                      </a:lnTo>
                      <a:lnTo>
                        <a:pt x="1" y="565"/>
                      </a:lnTo>
                      <a:lnTo>
                        <a:pt x="22" y="649"/>
                      </a:lnTo>
                      <a:lnTo>
                        <a:pt x="106" y="691"/>
                      </a:lnTo>
                      <a:lnTo>
                        <a:pt x="106" y="754"/>
                      </a:lnTo>
                      <a:lnTo>
                        <a:pt x="64" y="775"/>
                      </a:lnTo>
                      <a:lnTo>
                        <a:pt x="106" y="837"/>
                      </a:lnTo>
                      <a:lnTo>
                        <a:pt x="168" y="879"/>
                      </a:lnTo>
                      <a:lnTo>
                        <a:pt x="168" y="963"/>
                      </a:lnTo>
                      <a:lnTo>
                        <a:pt x="210" y="963"/>
                      </a:lnTo>
                      <a:lnTo>
                        <a:pt x="252" y="1005"/>
                      </a:lnTo>
                      <a:lnTo>
                        <a:pt x="210" y="984"/>
                      </a:lnTo>
                      <a:lnTo>
                        <a:pt x="147" y="1067"/>
                      </a:lnTo>
                      <a:lnTo>
                        <a:pt x="210" y="1109"/>
                      </a:lnTo>
                      <a:lnTo>
                        <a:pt x="357" y="1172"/>
                      </a:lnTo>
                      <a:lnTo>
                        <a:pt x="461" y="1109"/>
                      </a:lnTo>
                      <a:lnTo>
                        <a:pt x="545" y="942"/>
                      </a:lnTo>
                      <a:lnTo>
                        <a:pt x="545" y="795"/>
                      </a:lnTo>
                      <a:lnTo>
                        <a:pt x="587" y="544"/>
                      </a:lnTo>
                      <a:lnTo>
                        <a:pt x="545" y="314"/>
                      </a:lnTo>
                      <a:lnTo>
                        <a:pt x="545" y="147"/>
                      </a:lnTo>
                      <a:lnTo>
                        <a:pt x="524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84" name="Google Shape;193;p17">
                  <a:extLst>
                    <a:ext uri="{FF2B5EF4-FFF2-40B4-BE49-F238E27FC236}">
                      <a16:creationId xmlns:a16="http://schemas.microsoft.com/office/drawing/2014/main" id="{1E6A3031-8590-0598-8356-002184C8045E}"/>
                    </a:ext>
                  </a:extLst>
                </p:cNvPr>
                <p:cNvSpPr/>
                <p:nvPr/>
              </p:nvSpPr>
              <p:spPr>
                <a:xfrm>
                  <a:off x="4319352" y="2375201"/>
                  <a:ext cx="182004" cy="14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" h="5378" extrusionOk="0">
                      <a:moveTo>
                        <a:pt x="817" y="0"/>
                      </a:moveTo>
                      <a:lnTo>
                        <a:pt x="733" y="42"/>
                      </a:lnTo>
                      <a:lnTo>
                        <a:pt x="712" y="21"/>
                      </a:lnTo>
                      <a:lnTo>
                        <a:pt x="503" y="126"/>
                      </a:lnTo>
                      <a:lnTo>
                        <a:pt x="524" y="209"/>
                      </a:lnTo>
                      <a:lnTo>
                        <a:pt x="608" y="251"/>
                      </a:lnTo>
                      <a:lnTo>
                        <a:pt x="524" y="335"/>
                      </a:lnTo>
                      <a:lnTo>
                        <a:pt x="336" y="356"/>
                      </a:lnTo>
                      <a:lnTo>
                        <a:pt x="252" y="335"/>
                      </a:lnTo>
                      <a:lnTo>
                        <a:pt x="43" y="419"/>
                      </a:lnTo>
                      <a:lnTo>
                        <a:pt x="1" y="544"/>
                      </a:lnTo>
                      <a:lnTo>
                        <a:pt x="43" y="670"/>
                      </a:lnTo>
                      <a:lnTo>
                        <a:pt x="126" y="649"/>
                      </a:lnTo>
                      <a:lnTo>
                        <a:pt x="126" y="691"/>
                      </a:lnTo>
                      <a:lnTo>
                        <a:pt x="189" y="733"/>
                      </a:lnTo>
                      <a:lnTo>
                        <a:pt x="147" y="879"/>
                      </a:lnTo>
                      <a:lnTo>
                        <a:pt x="210" y="900"/>
                      </a:lnTo>
                      <a:lnTo>
                        <a:pt x="294" y="837"/>
                      </a:lnTo>
                      <a:lnTo>
                        <a:pt x="252" y="963"/>
                      </a:lnTo>
                      <a:lnTo>
                        <a:pt x="315" y="1005"/>
                      </a:lnTo>
                      <a:lnTo>
                        <a:pt x="252" y="1088"/>
                      </a:lnTo>
                      <a:lnTo>
                        <a:pt x="357" y="1109"/>
                      </a:lnTo>
                      <a:lnTo>
                        <a:pt x="231" y="1256"/>
                      </a:lnTo>
                      <a:lnTo>
                        <a:pt x="231" y="1277"/>
                      </a:lnTo>
                      <a:lnTo>
                        <a:pt x="482" y="1214"/>
                      </a:lnTo>
                      <a:lnTo>
                        <a:pt x="587" y="1256"/>
                      </a:lnTo>
                      <a:lnTo>
                        <a:pt x="566" y="1381"/>
                      </a:lnTo>
                      <a:lnTo>
                        <a:pt x="629" y="1465"/>
                      </a:lnTo>
                      <a:lnTo>
                        <a:pt x="796" y="1360"/>
                      </a:lnTo>
                      <a:lnTo>
                        <a:pt x="1110" y="1423"/>
                      </a:lnTo>
                      <a:lnTo>
                        <a:pt x="1214" y="1318"/>
                      </a:lnTo>
                      <a:lnTo>
                        <a:pt x="1486" y="1360"/>
                      </a:lnTo>
                      <a:lnTo>
                        <a:pt x="1507" y="1486"/>
                      </a:lnTo>
                      <a:lnTo>
                        <a:pt x="1612" y="1632"/>
                      </a:lnTo>
                      <a:lnTo>
                        <a:pt x="1591" y="1737"/>
                      </a:lnTo>
                      <a:lnTo>
                        <a:pt x="1445" y="1737"/>
                      </a:lnTo>
                      <a:lnTo>
                        <a:pt x="1235" y="1946"/>
                      </a:lnTo>
                      <a:lnTo>
                        <a:pt x="1256" y="2114"/>
                      </a:lnTo>
                      <a:lnTo>
                        <a:pt x="1235" y="2469"/>
                      </a:lnTo>
                      <a:lnTo>
                        <a:pt x="1089" y="2616"/>
                      </a:lnTo>
                      <a:lnTo>
                        <a:pt x="1194" y="2720"/>
                      </a:lnTo>
                      <a:lnTo>
                        <a:pt x="1047" y="2930"/>
                      </a:lnTo>
                      <a:lnTo>
                        <a:pt x="942" y="2888"/>
                      </a:lnTo>
                      <a:lnTo>
                        <a:pt x="817" y="2930"/>
                      </a:lnTo>
                      <a:lnTo>
                        <a:pt x="963" y="3202"/>
                      </a:lnTo>
                      <a:lnTo>
                        <a:pt x="1089" y="3285"/>
                      </a:lnTo>
                      <a:lnTo>
                        <a:pt x="1089" y="3515"/>
                      </a:lnTo>
                      <a:lnTo>
                        <a:pt x="922" y="3704"/>
                      </a:lnTo>
                      <a:lnTo>
                        <a:pt x="984" y="3871"/>
                      </a:lnTo>
                      <a:lnTo>
                        <a:pt x="1131" y="3871"/>
                      </a:lnTo>
                      <a:lnTo>
                        <a:pt x="1089" y="3976"/>
                      </a:lnTo>
                      <a:lnTo>
                        <a:pt x="963" y="4080"/>
                      </a:lnTo>
                      <a:lnTo>
                        <a:pt x="838" y="4331"/>
                      </a:lnTo>
                      <a:lnTo>
                        <a:pt x="922" y="4457"/>
                      </a:lnTo>
                      <a:lnTo>
                        <a:pt x="922" y="4603"/>
                      </a:lnTo>
                      <a:lnTo>
                        <a:pt x="1026" y="4624"/>
                      </a:lnTo>
                      <a:lnTo>
                        <a:pt x="1173" y="4645"/>
                      </a:lnTo>
                      <a:lnTo>
                        <a:pt x="1403" y="4875"/>
                      </a:lnTo>
                      <a:lnTo>
                        <a:pt x="1382" y="4917"/>
                      </a:lnTo>
                      <a:lnTo>
                        <a:pt x="1486" y="5168"/>
                      </a:lnTo>
                      <a:lnTo>
                        <a:pt x="1675" y="5357"/>
                      </a:lnTo>
                      <a:lnTo>
                        <a:pt x="1842" y="5378"/>
                      </a:lnTo>
                      <a:lnTo>
                        <a:pt x="2010" y="5273"/>
                      </a:lnTo>
                      <a:lnTo>
                        <a:pt x="2010" y="5168"/>
                      </a:lnTo>
                      <a:lnTo>
                        <a:pt x="2093" y="5085"/>
                      </a:lnTo>
                      <a:lnTo>
                        <a:pt x="2303" y="5064"/>
                      </a:lnTo>
                      <a:lnTo>
                        <a:pt x="2470" y="4875"/>
                      </a:lnTo>
                      <a:lnTo>
                        <a:pt x="2679" y="4855"/>
                      </a:lnTo>
                      <a:lnTo>
                        <a:pt x="2784" y="4813"/>
                      </a:lnTo>
                      <a:lnTo>
                        <a:pt x="3035" y="4875"/>
                      </a:lnTo>
                      <a:lnTo>
                        <a:pt x="3181" y="4917"/>
                      </a:lnTo>
                      <a:lnTo>
                        <a:pt x="3202" y="4855"/>
                      </a:lnTo>
                      <a:lnTo>
                        <a:pt x="3307" y="4855"/>
                      </a:lnTo>
                      <a:lnTo>
                        <a:pt x="3411" y="4938"/>
                      </a:lnTo>
                      <a:lnTo>
                        <a:pt x="3495" y="4855"/>
                      </a:lnTo>
                      <a:lnTo>
                        <a:pt x="3558" y="4750"/>
                      </a:lnTo>
                      <a:lnTo>
                        <a:pt x="3663" y="4855"/>
                      </a:lnTo>
                      <a:lnTo>
                        <a:pt x="3788" y="4917"/>
                      </a:lnTo>
                      <a:lnTo>
                        <a:pt x="3914" y="4708"/>
                      </a:lnTo>
                      <a:lnTo>
                        <a:pt x="3914" y="4603"/>
                      </a:lnTo>
                      <a:lnTo>
                        <a:pt x="4248" y="4436"/>
                      </a:lnTo>
                      <a:lnTo>
                        <a:pt x="4458" y="4436"/>
                      </a:lnTo>
                      <a:lnTo>
                        <a:pt x="4520" y="4352"/>
                      </a:lnTo>
                      <a:lnTo>
                        <a:pt x="4458" y="4311"/>
                      </a:lnTo>
                      <a:lnTo>
                        <a:pt x="4499" y="4143"/>
                      </a:lnTo>
                      <a:lnTo>
                        <a:pt x="4667" y="3892"/>
                      </a:lnTo>
                      <a:lnTo>
                        <a:pt x="4667" y="3766"/>
                      </a:lnTo>
                      <a:lnTo>
                        <a:pt x="4855" y="3704"/>
                      </a:lnTo>
                      <a:lnTo>
                        <a:pt x="4981" y="3578"/>
                      </a:lnTo>
                      <a:lnTo>
                        <a:pt x="4855" y="3390"/>
                      </a:lnTo>
                      <a:lnTo>
                        <a:pt x="4771" y="3348"/>
                      </a:lnTo>
                      <a:lnTo>
                        <a:pt x="4751" y="3243"/>
                      </a:lnTo>
                      <a:lnTo>
                        <a:pt x="4646" y="3076"/>
                      </a:lnTo>
                      <a:lnTo>
                        <a:pt x="4730" y="2992"/>
                      </a:lnTo>
                      <a:lnTo>
                        <a:pt x="4960" y="2637"/>
                      </a:lnTo>
                      <a:lnTo>
                        <a:pt x="5064" y="2574"/>
                      </a:lnTo>
                      <a:lnTo>
                        <a:pt x="5232" y="2302"/>
                      </a:lnTo>
                      <a:lnTo>
                        <a:pt x="5274" y="2323"/>
                      </a:lnTo>
                      <a:lnTo>
                        <a:pt x="5253" y="2344"/>
                      </a:lnTo>
                      <a:lnTo>
                        <a:pt x="5253" y="2365"/>
                      </a:lnTo>
                      <a:lnTo>
                        <a:pt x="5336" y="2323"/>
                      </a:lnTo>
                      <a:lnTo>
                        <a:pt x="5357" y="2197"/>
                      </a:lnTo>
                      <a:lnTo>
                        <a:pt x="5295" y="2134"/>
                      </a:lnTo>
                      <a:lnTo>
                        <a:pt x="5441" y="2051"/>
                      </a:lnTo>
                      <a:lnTo>
                        <a:pt x="5567" y="1946"/>
                      </a:lnTo>
                      <a:lnTo>
                        <a:pt x="5776" y="1946"/>
                      </a:lnTo>
                      <a:lnTo>
                        <a:pt x="5964" y="1883"/>
                      </a:lnTo>
                      <a:lnTo>
                        <a:pt x="6069" y="1737"/>
                      </a:lnTo>
                      <a:lnTo>
                        <a:pt x="6278" y="1611"/>
                      </a:lnTo>
                      <a:lnTo>
                        <a:pt x="6320" y="1507"/>
                      </a:lnTo>
                      <a:lnTo>
                        <a:pt x="6341" y="1381"/>
                      </a:lnTo>
                      <a:lnTo>
                        <a:pt x="6320" y="1193"/>
                      </a:lnTo>
                      <a:lnTo>
                        <a:pt x="6424" y="1151"/>
                      </a:lnTo>
                      <a:lnTo>
                        <a:pt x="6424" y="1088"/>
                      </a:lnTo>
                      <a:lnTo>
                        <a:pt x="6341" y="1067"/>
                      </a:lnTo>
                      <a:lnTo>
                        <a:pt x="6215" y="879"/>
                      </a:lnTo>
                      <a:lnTo>
                        <a:pt x="5964" y="900"/>
                      </a:lnTo>
                      <a:lnTo>
                        <a:pt x="5797" y="837"/>
                      </a:lnTo>
                      <a:lnTo>
                        <a:pt x="5629" y="837"/>
                      </a:lnTo>
                      <a:lnTo>
                        <a:pt x="5525" y="774"/>
                      </a:lnTo>
                      <a:lnTo>
                        <a:pt x="5253" y="774"/>
                      </a:lnTo>
                      <a:lnTo>
                        <a:pt x="5148" y="879"/>
                      </a:lnTo>
                      <a:lnTo>
                        <a:pt x="5064" y="837"/>
                      </a:lnTo>
                      <a:lnTo>
                        <a:pt x="4918" y="837"/>
                      </a:lnTo>
                      <a:lnTo>
                        <a:pt x="4792" y="691"/>
                      </a:lnTo>
                      <a:lnTo>
                        <a:pt x="4688" y="753"/>
                      </a:lnTo>
                      <a:lnTo>
                        <a:pt x="4583" y="649"/>
                      </a:lnTo>
                      <a:lnTo>
                        <a:pt x="4332" y="565"/>
                      </a:lnTo>
                      <a:lnTo>
                        <a:pt x="4186" y="586"/>
                      </a:lnTo>
                      <a:lnTo>
                        <a:pt x="4207" y="523"/>
                      </a:lnTo>
                      <a:lnTo>
                        <a:pt x="4186" y="377"/>
                      </a:lnTo>
                      <a:lnTo>
                        <a:pt x="4102" y="377"/>
                      </a:lnTo>
                      <a:lnTo>
                        <a:pt x="4102" y="356"/>
                      </a:lnTo>
                      <a:lnTo>
                        <a:pt x="3997" y="314"/>
                      </a:lnTo>
                      <a:lnTo>
                        <a:pt x="3955" y="335"/>
                      </a:lnTo>
                      <a:lnTo>
                        <a:pt x="3872" y="335"/>
                      </a:lnTo>
                      <a:lnTo>
                        <a:pt x="3809" y="419"/>
                      </a:lnTo>
                      <a:lnTo>
                        <a:pt x="3495" y="230"/>
                      </a:lnTo>
                      <a:lnTo>
                        <a:pt x="3391" y="230"/>
                      </a:lnTo>
                      <a:lnTo>
                        <a:pt x="3286" y="335"/>
                      </a:lnTo>
                      <a:lnTo>
                        <a:pt x="3077" y="272"/>
                      </a:lnTo>
                      <a:lnTo>
                        <a:pt x="3035" y="168"/>
                      </a:lnTo>
                      <a:lnTo>
                        <a:pt x="2826" y="147"/>
                      </a:lnTo>
                      <a:lnTo>
                        <a:pt x="2533" y="272"/>
                      </a:lnTo>
                      <a:lnTo>
                        <a:pt x="2344" y="230"/>
                      </a:lnTo>
                      <a:lnTo>
                        <a:pt x="1926" y="168"/>
                      </a:lnTo>
                      <a:lnTo>
                        <a:pt x="1779" y="105"/>
                      </a:lnTo>
                      <a:lnTo>
                        <a:pt x="1758" y="42"/>
                      </a:lnTo>
                      <a:lnTo>
                        <a:pt x="1570" y="105"/>
                      </a:lnTo>
                      <a:lnTo>
                        <a:pt x="1403" y="147"/>
                      </a:lnTo>
                      <a:lnTo>
                        <a:pt x="1277" y="105"/>
                      </a:lnTo>
                      <a:lnTo>
                        <a:pt x="1173" y="105"/>
                      </a:lnTo>
                      <a:lnTo>
                        <a:pt x="1068" y="168"/>
                      </a:lnTo>
                      <a:lnTo>
                        <a:pt x="942" y="21"/>
                      </a:lnTo>
                      <a:lnTo>
                        <a:pt x="817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85" name="Google Shape;194;p17">
                  <a:extLst>
                    <a:ext uri="{FF2B5EF4-FFF2-40B4-BE49-F238E27FC236}">
                      <a16:creationId xmlns:a16="http://schemas.microsoft.com/office/drawing/2014/main" id="{CB35A40D-44A4-8F51-872B-E0D57FE5C737}"/>
                    </a:ext>
                  </a:extLst>
                </p:cNvPr>
                <p:cNvSpPr/>
                <p:nvPr/>
              </p:nvSpPr>
              <p:spPr>
                <a:xfrm>
                  <a:off x="4856365" y="2405200"/>
                  <a:ext cx="45069" cy="37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1" h="1403" extrusionOk="0">
                      <a:moveTo>
                        <a:pt x="503" y="0"/>
                      </a:moveTo>
                      <a:lnTo>
                        <a:pt x="419" y="84"/>
                      </a:lnTo>
                      <a:lnTo>
                        <a:pt x="335" y="84"/>
                      </a:lnTo>
                      <a:lnTo>
                        <a:pt x="231" y="189"/>
                      </a:lnTo>
                      <a:lnTo>
                        <a:pt x="210" y="356"/>
                      </a:lnTo>
                      <a:lnTo>
                        <a:pt x="335" y="398"/>
                      </a:lnTo>
                      <a:lnTo>
                        <a:pt x="335" y="523"/>
                      </a:lnTo>
                      <a:lnTo>
                        <a:pt x="189" y="628"/>
                      </a:lnTo>
                      <a:lnTo>
                        <a:pt x="210" y="733"/>
                      </a:lnTo>
                      <a:lnTo>
                        <a:pt x="126" y="879"/>
                      </a:lnTo>
                      <a:lnTo>
                        <a:pt x="1" y="921"/>
                      </a:lnTo>
                      <a:lnTo>
                        <a:pt x="22" y="921"/>
                      </a:lnTo>
                      <a:lnTo>
                        <a:pt x="84" y="1025"/>
                      </a:lnTo>
                      <a:lnTo>
                        <a:pt x="168" y="1088"/>
                      </a:lnTo>
                      <a:lnTo>
                        <a:pt x="231" y="1046"/>
                      </a:lnTo>
                      <a:lnTo>
                        <a:pt x="294" y="1088"/>
                      </a:lnTo>
                      <a:lnTo>
                        <a:pt x="398" y="1046"/>
                      </a:lnTo>
                      <a:lnTo>
                        <a:pt x="294" y="1130"/>
                      </a:lnTo>
                      <a:lnTo>
                        <a:pt x="231" y="1130"/>
                      </a:lnTo>
                      <a:lnTo>
                        <a:pt x="168" y="1318"/>
                      </a:lnTo>
                      <a:lnTo>
                        <a:pt x="189" y="1402"/>
                      </a:lnTo>
                      <a:lnTo>
                        <a:pt x="419" y="1193"/>
                      </a:lnTo>
                      <a:lnTo>
                        <a:pt x="712" y="1025"/>
                      </a:lnTo>
                      <a:lnTo>
                        <a:pt x="796" y="879"/>
                      </a:lnTo>
                      <a:lnTo>
                        <a:pt x="900" y="816"/>
                      </a:lnTo>
                      <a:lnTo>
                        <a:pt x="1110" y="837"/>
                      </a:lnTo>
                      <a:lnTo>
                        <a:pt x="1152" y="795"/>
                      </a:lnTo>
                      <a:lnTo>
                        <a:pt x="1277" y="795"/>
                      </a:lnTo>
                      <a:lnTo>
                        <a:pt x="1361" y="816"/>
                      </a:lnTo>
                      <a:lnTo>
                        <a:pt x="1486" y="837"/>
                      </a:lnTo>
                      <a:lnTo>
                        <a:pt x="1591" y="733"/>
                      </a:lnTo>
                      <a:lnTo>
                        <a:pt x="1591" y="670"/>
                      </a:lnTo>
                      <a:lnTo>
                        <a:pt x="1486" y="607"/>
                      </a:lnTo>
                      <a:lnTo>
                        <a:pt x="1361" y="481"/>
                      </a:lnTo>
                      <a:lnTo>
                        <a:pt x="1235" y="461"/>
                      </a:lnTo>
                      <a:lnTo>
                        <a:pt x="1047" y="293"/>
                      </a:lnTo>
                      <a:lnTo>
                        <a:pt x="1026" y="84"/>
                      </a:lnTo>
                      <a:lnTo>
                        <a:pt x="921" y="63"/>
                      </a:lnTo>
                      <a:lnTo>
                        <a:pt x="817" y="147"/>
                      </a:lnTo>
                      <a:lnTo>
                        <a:pt x="649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86" name="Google Shape;195;p17">
                  <a:extLst>
                    <a:ext uri="{FF2B5EF4-FFF2-40B4-BE49-F238E27FC236}">
                      <a16:creationId xmlns:a16="http://schemas.microsoft.com/office/drawing/2014/main" id="{7D9DC13E-7A45-8D6D-E857-046B573C0426}"/>
                    </a:ext>
                  </a:extLst>
                </p:cNvPr>
                <p:cNvSpPr/>
                <p:nvPr/>
              </p:nvSpPr>
              <p:spPr>
                <a:xfrm>
                  <a:off x="5148001" y="2416508"/>
                  <a:ext cx="2974" cy="2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" h="106" fill="none" extrusionOk="0">
                      <a:moveTo>
                        <a:pt x="105" y="105"/>
                      </a:moveTo>
                      <a:lnTo>
                        <a:pt x="0" y="1"/>
                      </a:lnTo>
                    </a:path>
                  </a:pathLst>
                </a:custGeom>
                <a:grpFill/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87" name="Google Shape;196;p17">
                  <a:extLst>
                    <a:ext uri="{FF2B5EF4-FFF2-40B4-BE49-F238E27FC236}">
                      <a16:creationId xmlns:a16="http://schemas.microsoft.com/office/drawing/2014/main" id="{D0A5F9FE-3F6E-B630-60D2-E5B50AAC8F00}"/>
                    </a:ext>
                  </a:extLst>
                </p:cNvPr>
                <p:cNvSpPr/>
                <p:nvPr/>
              </p:nvSpPr>
              <p:spPr>
                <a:xfrm>
                  <a:off x="4772202" y="2402360"/>
                  <a:ext cx="39743" cy="3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1194" extrusionOk="0">
                      <a:moveTo>
                        <a:pt x="900" y="1"/>
                      </a:moveTo>
                      <a:lnTo>
                        <a:pt x="754" y="42"/>
                      </a:lnTo>
                      <a:lnTo>
                        <a:pt x="628" y="42"/>
                      </a:lnTo>
                      <a:lnTo>
                        <a:pt x="419" y="84"/>
                      </a:lnTo>
                      <a:lnTo>
                        <a:pt x="314" y="168"/>
                      </a:lnTo>
                      <a:lnTo>
                        <a:pt x="210" y="189"/>
                      </a:lnTo>
                      <a:lnTo>
                        <a:pt x="42" y="273"/>
                      </a:lnTo>
                      <a:lnTo>
                        <a:pt x="63" y="356"/>
                      </a:lnTo>
                      <a:lnTo>
                        <a:pt x="21" y="398"/>
                      </a:lnTo>
                      <a:lnTo>
                        <a:pt x="21" y="377"/>
                      </a:lnTo>
                      <a:lnTo>
                        <a:pt x="1" y="586"/>
                      </a:lnTo>
                      <a:lnTo>
                        <a:pt x="21" y="796"/>
                      </a:lnTo>
                      <a:lnTo>
                        <a:pt x="126" y="942"/>
                      </a:lnTo>
                      <a:lnTo>
                        <a:pt x="168" y="1089"/>
                      </a:lnTo>
                      <a:lnTo>
                        <a:pt x="314" y="1193"/>
                      </a:lnTo>
                      <a:lnTo>
                        <a:pt x="314" y="1151"/>
                      </a:lnTo>
                      <a:lnTo>
                        <a:pt x="524" y="1026"/>
                      </a:lnTo>
                      <a:lnTo>
                        <a:pt x="691" y="984"/>
                      </a:lnTo>
                      <a:lnTo>
                        <a:pt x="691" y="921"/>
                      </a:lnTo>
                      <a:lnTo>
                        <a:pt x="837" y="838"/>
                      </a:lnTo>
                      <a:lnTo>
                        <a:pt x="1110" y="879"/>
                      </a:lnTo>
                      <a:lnTo>
                        <a:pt x="1256" y="796"/>
                      </a:lnTo>
                      <a:lnTo>
                        <a:pt x="1361" y="775"/>
                      </a:lnTo>
                      <a:lnTo>
                        <a:pt x="1402" y="712"/>
                      </a:lnTo>
                      <a:lnTo>
                        <a:pt x="1402" y="607"/>
                      </a:lnTo>
                      <a:lnTo>
                        <a:pt x="1382" y="461"/>
                      </a:lnTo>
                      <a:lnTo>
                        <a:pt x="1214" y="189"/>
                      </a:lnTo>
                      <a:lnTo>
                        <a:pt x="984" y="1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88" name="Google Shape;197;p17">
                  <a:extLst>
                    <a:ext uri="{FF2B5EF4-FFF2-40B4-BE49-F238E27FC236}">
                      <a16:creationId xmlns:a16="http://schemas.microsoft.com/office/drawing/2014/main" id="{BFF5D231-6420-2E96-818C-A311E93DAC8C}"/>
                    </a:ext>
                  </a:extLst>
                </p:cNvPr>
                <p:cNvSpPr/>
                <p:nvPr/>
              </p:nvSpPr>
              <p:spPr>
                <a:xfrm>
                  <a:off x="4739597" y="2329918"/>
                  <a:ext cx="66428" cy="83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3077" extrusionOk="0">
                      <a:moveTo>
                        <a:pt x="461" y="0"/>
                      </a:moveTo>
                      <a:lnTo>
                        <a:pt x="336" y="105"/>
                      </a:lnTo>
                      <a:lnTo>
                        <a:pt x="315" y="147"/>
                      </a:lnTo>
                      <a:lnTo>
                        <a:pt x="210" y="147"/>
                      </a:lnTo>
                      <a:lnTo>
                        <a:pt x="64" y="210"/>
                      </a:lnTo>
                      <a:lnTo>
                        <a:pt x="1" y="272"/>
                      </a:lnTo>
                      <a:lnTo>
                        <a:pt x="22" y="314"/>
                      </a:lnTo>
                      <a:lnTo>
                        <a:pt x="64" y="461"/>
                      </a:lnTo>
                      <a:lnTo>
                        <a:pt x="105" y="628"/>
                      </a:lnTo>
                      <a:lnTo>
                        <a:pt x="168" y="670"/>
                      </a:lnTo>
                      <a:lnTo>
                        <a:pt x="273" y="691"/>
                      </a:lnTo>
                      <a:lnTo>
                        <a:pt x="273" y="754"/>
                      </a:lnTo>
                      <a:lnTo>
                        <a:pt x="231" y="754"/>
                      </a:lnTo>
                      <a:lnTo>
                        <a:pt x="105" y="775"/>
                      </a:lnTo>
                      <a:lnTo>
                        <a:pt x="126" y="879"/>
                      </a:lnTo>
                      <a:lnTo>
                        <a:pt x="147" y="900"/>
                      </a:lnTo>
                      <a:lnTo>
                        <a:pt x="210" y="879"/>
                      </a:lnTo>
                      <a:lnTo>
                        <a:pt x="273" y="879"/>
                      </a:lnTo>
                      <a:lnTo>
                        <a:pt x="252" y="1047"/>
                      </a:lnTo>
                      <a:lnTo>
                        <a:pt x="147" y="1193"/>
                      </a:lnTo>
                      <a:lnTo>
                        <a:pt x="147" y="1277"/>
                      </a:lnTo>
                      <a:lnTo>
                        <a:pt x="315" y="1402"/>
                      </a:lnTo>
                      <a:lnTo>
                        <a:pt x="419" y="1423"/>
                      </a:lnTo>
                      <a:lnTo>
                        <a:pt x="461" y="1486"/>
                      </a:lnTo>
                      <a:lnTo>
                        <a:pt x="440" y="1570"/>
                      </a:lnTo>
                      <a:lnTo>
                        <a:pt x="336" y="1507"/>
                      </a:lnTo>
                      <a:lnTo>
                        <a:pt x="273" y="1528"/>
                      </a:lnTo>
                      <a:lnTo>
                        <a:pt x="273" y="1674"/>
                      </a:lnTo>
                      <a:lnTo>
                        <a:pt x="419" y="1821"/>
                      </a:lnTo>
                      <a:lnTo>
                        <a:pt x="356" y="1842"/>
                      </a:lnTo>
                      <a:lnTo>
                        <a:pt x="482" y="1988"/>
                      </a:lnTo>
                      <a:lnTo>
                        <a:pt x="482" y="2051"/>
                      </a:lnTo>
                      <a:lnTo>
                        <a:pt x="545" y="2135"/>
                      </a:lnTo>
                      <a:lnTo>
                        <a:pt x="670" y="2135"/>
                      </a:lnTo>
                      <a:lnTo>
                        <a:pt x="754" y="2218"/>
                      </a:lnTo>
                      <a:lnTo>
                        <a:pt x="900" y="2239"/>
                      </a:lnTo>
                      <a:lnTo>
                        <a:pt x="900" y="2365"/>
                      </a:lnTo>
                      <a:lnTo>
                        <a:pt x="838" y="2448"/>
                      </a:lnTo>
                      <a:lnTo>
                        <a:pt x="796" y="2511"/>
                      </a:lnTo>
                      <a:lnTo>
                        <a:pt x="859" y="2532"/>
                      </a:lnTo>
                      <a:lnTo>
                        <a:pt x="942" y="2658"/>
                      </a:lnTo>
                      <a:lnTo>
                        <a:pt x="984" y="2658"/>
                      </a:lnTo>
                      <a:lnTo>
                        <a:pt x="1089" y="2741"/>
                      </a:lnTo>
                      <a:lnTo>
                        <a:pt x="1152" y="2846"/>
                      </a:lnTo>
                      <a:lnTo>
                        <a:pt x="1152" y="2992"/>
                      </a:lnTo>
                      <a:lnTo>
                        <a:pt x="1172" y="3076"/>
                      </a:lnTo>
                      <a:lnTo>
                        <a:pt x="1214" y="3034"/>
                      </a:lnTo>
                      <a:lnTo>
                        <a:pt x="1193" y="2951"/>
                      </a:lnTo>
                      <a:lnTo>
                        <a:pt x="1361" y="2867"/>
                      </a:lnTo>
                      <a:lnTo>
                        <a:pt x="1465" y="2846"/>
                      </a:lnTo>
                      <a:lnTo>
                        <a:pt x="1570" y="2762"/>
                      </a:lnTo>
                      <a:lnTo>
                        <a:pt x="1779" y="2720"/>
                      </a:lnTo>
                      <a:lnTo>
                        <a:pt x="1905" y="2720"/>
                      </a:lnTo>
                      <a:lnTo>
                        <a:pt x="2051" y="2679"/>
                      </a:lnTo>
                      <a:lnTo>
                        <a:pt x="2135" y="2679"/>
                      </a:lnTo>
                      <a:lnTo>
                        <a:pt x="2198" y="2574"/>
                      </a:lnTo>
                      <a:lnTo>
                        <a:pt x="2114" y="2469"/>
                      </a:lnTo>
                      <a:lnTo>
                        <a:pt x="2093" y="2365"/>
                      </a:lnTo>
                      <a:lnTo>
                        <a:pt x="2302" y="2197"/>
                      </a:lnTo>
                      <a:lnTo>
                        <a:pt x="2344" y="2051"/>
                      </a:lnTo>
                      <a:lnTo>
                        <a:pt x="2261" y="1925"/>
                      </a:lnTo>
                      <a:lnTo>
                        <a:pt x="2093" y="1737"/>
                      </a:lnTo>
                      <a:lnTo>
                        <a:pt x="2030" y="1507"/>
                      </a:lnTo>
                      <a:lnTo>
                        <a:pt x="2114" y="1423"/>
                      </a:lnTo>
                      <a:lnTo>
                        <a:pt x="2093" y="1319"/>
                      </a:lnTo>
                      <a:lnTo>
                        <a:pt x="2051" y="1193"/>
                      </a:lnTo>
                      <a:lnTo>
                        <a:pt x="2030" y="1109"/>
                      </a:lnTo>
                      <a:lnTo>
                        <a:pt x="2135" y="984"/>
                      </a:lnTo>
                      <a:lnTo>
                        <a:pt x="1926" y="963"/>
                      </a:lnTo>
                      <a:lnTo>
                        <a:pt x="1842" y="1088"/>
                      </a:lnTo>
                      <a:lnTo>
                        <a:pt x="1737" y="1005"/>
                      </a:lnTo>
                      <a:lnTo>
                        <a:pt x="1633" y="1047"/>
                      </a:lnTo>
                      <a:lnTo>
                        <a:pt x="1591" y="963"/>
                      </a:lnTo>
                      <a:lnTo>
                        <a:pt x="1382" y="879"/>
                      </a:lnTo>
                      <a:lnTo>
                        <a:pt x="1361" y="837"/>
                      </a:lnTo>
                      <a:lnTo>
                        <a:pt x="1424" y="691"/>
                      </a:lnTo>
                      <a:lnTo>
                        <a:pt x="1277" y="565"/>
                      </a:lnTo>
                      <a:lnTo>
                        <a:pt x="1110" y="482"/>
                      </a:lnTo>
                      <a:lnTo>
                        <a:pt x="1089" y="377"/>
                      </a:lnTo>
                      <a:lnTo>
                        <a:pt x="900" y="168"/>
                      </a:lnTo>
                      <a:lnTo>
                        <a:pt x="880" y="105"/>
                      </a:lnTo>
                      <a:lnTo>
                        <a:pt x="754" y="63"/>
                      </a:lnTo>
                      <a:lnTo>
                        <a:pt x="670" y="42"/>
                      </a:lnTo>
                      <a:lnTo>
                        <a:pt x="566" y="21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" name="Google Shape;198;p17">
                <a:extLst>
                  <a:ext uri="{FF2B5EF4-FFF2-40B4-BE49-F238E27FC236}">
                    <a16:creationId xmlns:a16="http://schemas.microsoft.com/office/drawing/2014/main" id="{7E72A589-F44F-4E76-282B-898BD4C64CE7}"/>
                  </a:ext>
                </a:extLst>
              </p:cNvPr>
              <p:cNvSpPr/>
              <p:nvPr/>
            </p:nvSpPr>
            <p:spPr>
              <a:xfrm>
                <a:off x="-2225525" y="3646783"/>
                <a:ext cx="19192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7677" h="1884" extrusionOk="0">
                    <a:moveTo>
                      <a:pt x="0" y="1884"/>
                    </a:moveTo>
                    <a:cubicBezTo>
                      <a:pt x="2042" y="294"/>
                      <a:pt x="5570" y="-770"/>
                      <a:pt x="7677" y="732"/>
                    </a:cubicBezTo>
                  </a:path>
                </a:pathLst>
              </a:custGeom>
              <a:grp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s-E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" name="Google Shape;199;p17">
                <a:extLst>
                  <a:ext uri="{FF2B5EF4-FFF2-40B4-BE49-F238E27FC236}">
                    <a16:creationId xmlns:a16="http://schemas.microsoft.com/office/drawing/2014/main" id="{6444582F-B908-ACAB-FB0A-CB4037703F8A}"/>
                  </a:ext>
                </a:extLst>
              </p:cNvPr>
              <p:cNvSpPr/>
              <p:nvPr/>
            </p:nvSpPr>
            <p:spPr>
              <a:xfrm>
                <a:off x="-2012875" y="3689950"/>
                <a:ext cx="23825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124" extrusionOk="0">
                    <a:moveTo>
                      <a:pt x="0" y="0"/>
                    </a:moveTo>
                    <a:cubicBezTo>
                      <a:pt x="0" y="1089"/>
                      <a:pt x="327" y="2234"/>
                      <a:pt x="953" y="3124"/>
                    </a:cubicBezTo>
                  </a:path>
                </a:pathLst>
              </a:custGeom>
              <a:grp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s-E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" name="Google Shape;200;p17">
              <a:extLst>
                <a:ext uri="{FF2B5EF4-FFF2-40B4-BE49-F238E27FC236}">
                  <a16:creationId xmlns:a16="http://schemas.microsoft.com/office/drawing/2014/main" id="{695F89B7-27A6-2880-26F9-0008690282D7}"/>
                </a:ext>
              </a:extLst>
            </p:cNvPr>
            <p:cNvSpPr/>
            <p:nvPr/>
          </p:nvSpPr>
          <p:spPr>
            <a:xfrm>
              <a:off x="4485876" y="1166051"/>
              <a:ext cx="504754" cy="409329"/>
            </a:xfrm>
            <a:custGeom>
              <a:avLst/>
              <a:gdLst/>
              <a:ahLst/>
              <a:cxnLst/>
              <a:rect l="l" t="t" r="r" b="b"/>
              <a:pathLst>
                <a:path w="15456" h="12534" extrusionOk="0">
                  <a:moveTo>
                    <a:pt x="5299" y="0"/>
                  </a:moveTo>
                  <a:cubicBezTo>
                    <a:pt x="5275" y="453"/>
                    <a:pt x="5252" y="893"/>
                    <a:pt x="5228" y="1346"/>
                  </a:cubicBezTo>
                  <a:cubicBezTo>
                    <a:pt x="4930" y="1084"/>
                    <a:pt x="4621" y="810"/>
                    <a:pt x="4228" y="727"/>
                  </a:cubicBezTo>
                  <a:cubicBezTo>
                    <a:pt x="4172" y="716"/>
                    <a:pt x="4115" y="711"/>
                    <a:pt x="4058" y="711"/>
                  </a:cubicBezTo>
                  <a:cubicBezTo>
                    <a:pt x="3717" y="711"/>
                    <a:pt x="3357" y="889"/>
                    <a:pt x="3275" y="1215"/>
                  </a:cubicBezTo>
                  <a:cubicBezTo>
                    <a:pt x="3763" y="1298"/>
                    <a:pt x="4311" y="1417"/>
                    <a:pt x="4561" y="1846"/>
                  </a:cubicBezTo>
                  <a:cubicBezTo>
                    <a:pt x="4779" y="2209"/>
                    <a:pt x="4481" y="2791"/>
                    <a:pt x="4116" y="2791"/>
                  </a:cubicBezTo>
                  <a:cubicBezTo>
                    <a:pt x="4063" y="2791"/>
                    <a:pt x="4008" y="2778"/>
                    <a:pt x="3954" y="2751"/>
                  </a:cubicBezTo>
                  <a:lnTo>
                    <a:pt x="3954" y="2751"/>
                  </a:lnTo>
                  <a:cubicBezTo>
                    <a:pt x="4466" y="3156"/>
                    <a:pt x="5073" y="3429"/>
                    <a:pt x="5716" y="3537"/>
                  </a:cubicBezTo>
                  <a:cubicBezTo>
                    <a:pt x="5796" y="4062"/>
                    <a:pt x="5238" y="4374"/>
                    <a:pt x="4687" y="4374"/>
                  </a:cubicBezTo>
                  <a:cubicBezTo>
                    <a:pt x="4501" y="4374"/>
                    <a:pt x="4316" y="4338"/>
                    <a:pt x="4156" y="4263"/>
                  </a:cubicBezTo>
                  <a:cubicBezTo>
                    <a:pt x="3513" y="3953"/>
                    <a:pt x="3049" y="3346"/>
                    <a:pt x="2370" y="3132"/>
                  </a:cubicBezTo>
                  <a:cubicBezTo>
                    <a:pt x="2313" y="3117"/>
                    <a:pt x="2248" y="3109"/>
                    <a:pt x="2183" y="3109"/>
                  </a:cubicBezTo>
                  <a:cubicBezTo>
                    <a:pt x="1990" y="3109"/>
                    <a:pt x="1793" y="3180"/>
                    <a:pt x="1775" y="3358"/>
                  </a:cubicBezTo>
                  <a:cubicBezTo>
                    <a:pt x="1775" y="3441"/>
                    <a:pt x="1799" y="3525"/>
                    <a:pt x="1846" y="3596"/>
                  </a:cubicBezTo>
                  <a:cubicBezTo>
                    <a:pt x="2144" y="4084"/>
                    <a:pt x="2704" y="4358"/>
                    <a:pt x="3132" y="4763"/>
                  </a:cubicBezTo>
                  <a:cubicBezTo>
                    <a:pt x="3549" y="5156"/>
                    <a:pt x="3847" y="5846"/>
                    <a:pt x="3478" y="6299"/>
                  </a:cubicBezTo>
                  <a:cubicBezTo>
                    <a:pt x="3323" y="6454"/>
                    <a:pt x="3132" y="6585"/>
                    <a:pt x="2918" y="6656"/>
                  </a:cubicBezTo>
                  <a:lnTo>
                    <a:pt x="1" y="7954"/>
                  </a:lnTo>
                  <a:lnTo>
                    <a:pt x="2597" y="8097"/>
                  </a:lnTo>
                  <a:cubicBezTo>
                    <a:pt x="2616" y="8096"/>
                    <a:pt x="2635" y="8095"/>
                    <a:pt x="2654" y="8095"/>
                  </a:cubicBezTo>
                  <a:cubicBezTo>
                    <a:pt x="2859" y="8095"/>
                    <a:pt x="3054" y="8153"/>
                    <a:pt x="3239" y="8251"/>
                  </a:cubicBezTo>
                  <a:cubicBezTo>
                    <a:pt x="3537" y="8454"/>
                    <a:pt x="3597" y="8859"/>
                    <a:pt x="3644" y="9216"/>
                  </a:cubicBezTo>
                  <a:cubicBezTo>
                    <a:pt x="3799" y="10311"/>
                    <a:pt x="4251" y="11597"/>
                    <a:pt x="5335" y="11800"/>
                  </a:cubicBezTo>
                  <a:cubicBezTo>
                    <a:pt x="5740" y="11871"/>
                    <a:pt x="6156" y="11776"/>
                    <a:pt x="6526" y="11907"/>
                  </a:cubicBezTo>
                  <a:cubicBezTo>
                    <a:pt x="6871" y="12026"/>
                    <a:pt x="7121" y="12323"/>
                    <a:pt x="7466" y="12454"/>
                  </a:cubicBezTo>
                  <a:cubicBezTo>
                    <a:pt x="7607" y="12509"/>
                    <a:pt x="7752" y="12534"/>
                    <a:pt x="7899" y="12534"/>
                  </a:cubicBezTo>
                  <a:cubicBezTo>
                    <a:pt x="8322" y="12534"/>
                    <a:pt x="8752" y="12330"/>
                    <a:pt x="9097" y="12073"/>
                  </a:cubicBezTo>
                  <a:cubicBezTo>
                    <a:pt x="9562" y="11728"/>
                    <a:pt x="9966" y="11288"/>
                    <a:pt x="10502" y="11038"/>
                  </a:cubicBezTo>
                  <a:cubicBezTo>
                    <a:pt x="11729" y="10466"/>
                    <a:pt x="13467" y="11049"/>
                    <a:pt x="14372" y="10025"/>
                  </a:cubicBezTo>
                  <a:cubicBezTo>
                    <a:pt x="15455" y="8775"/>
                    <a:pt x="14074" y="6513"/>
                    <a:pt x="15181" y="5299"/>
                  </a:cubicBezTo>
                  <a:cubicBezTo>
                    <a:pt x="14980" y="5107"/>
                    <a:pt x="14743" y="5039"/>
                    <a:pt x="14485" y="5039"/>
                  </a:cubicBezTo>
                  <a:cubicBezTo>
                    <a:pt x="13887" y="5039"/>
                    <a:pt x="13176" y="5399"/>
                    <a:pt x="12528" y="5399"/>
                  </a:cubicBezTo>
                  <a:cubicBezTo>
                    <a:pt x="12381" y="5399"/>
                    <a:pt x="12236" y="5380"/>
                    <a:pt x="12098" y="5334"/>
                  </a:cubicBezTo>
                  <a:cubicBezTo>
                    <a:pt x="11717" y="5203"/>
                    <a:pt x="11443" y="4894"/>
                    <a:pt x="11121" y="4644"/>
                  </a:cubicBezTo>
                  <a:cubicBezTo>
                    <a:pt x="10592" y="4236"/>
                    <a:pt x="9954" y="4045"/>
                    <a:pt x="9312" y="4045"/>
                  </a:cubicBezTo>
                  <a:cubicBezTo>
                    <a:pt x="8642" y="4045"/>
                    <a:pt x="7967" y="4254"/>
                    <a:pt x="7407" y="4644"/>
                  </a:cubicBezTo>
                  <a:cubicBezTo>
                    <a:pt x="6514" y="3882"/>
                    <a:pt x="6930" y="2786"/>
                    <a:pt x="7276" y="1858"/>
                  </a:cubicBezTo>
                  <a:cubicBezTo>
                    <a:pt x="7514" y="1227"/>
                    <a:pt x="7561" y="334"/>
                    <a:pt x="6966" y="48"/>
                  </a:cubicBezTo>
                  <a:lnTo>
                    <a:pt x="6537" y="2155"/>
                  </a:lnTo>
                  <a:cubicBezTo>
                    <a:pt x="6002" y="1513"/>
                    <a:pt x="5585" y="786"/>
                    <a:pt x="5299" y="0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32" name="Google Shape;3844;p23">
            <a:extLst>
              <a:ext uri="{FF2B5EF4-FFF2-40B4-BE49-F238E27FC236}">
                <a16:creationId xmlns:a16="http://schemas.microsoft.com/office/drawing/2014/main" id="{844C77C8-C6B3-EEBD-DAB3-9E42A7C0FBA2}"/>
              </a:ext>
            </a:extLst>
          </p:cNvPr>
          <p:cNvSpPr/>
          <p:nvPr/>
        </p:nvSpPr>
        <p:spPr>
          <a:xfrm flipH="1">
            <a:off x="2965908" y="2767051"/>
            <a:ext cx="5129465" cy="1495028"/>
          </a:xfrm>
          <a:custGeom>
            <a:avLst/>
            <a:gdLst/>
            <a:ahLst/>
            <a:cxnLst/>
            <a:rect l="l" t="t" r="r" b="b"/>
            <a:pathLst>
              <a:path w="213670" h="64247" extrusionOk="0">
                <a:moveTo>
                  <a:pt x="9853" y="50004"/>
                </a:moveTo>
                <a:cubicBezTo>
                  <a:pt x="8251" y="48963"/>
                  <a:pt x="1240" y="46719"/>
                  <a:pt x="239" y="43755"/>
                </a:cubicBezTo>
                <a:cubicBezTo>
                  <a:pt x="-762" y="40791"/>
                  <a:pt x="1562" y="32659"/>
                  <a:pt x="3845" y="32218"/>
                </a:cubicBezTo>
                <a:cubicBezTo>
                  <a:pt x="6128" y="31777"/>
                  <a:pt x="10694" y="40951"/>
                  <a:pt x="13939" y="41111"/>
                </a:cubicBezTo>
                <a:cubicBezTo>
                  <a:pt x="17184" y="41271"/>
                  <a:pt x="21350" y="36384"/>
                  <a:pt x="23313" y="33179"/>
                </a:cubicBezTo>
                <a:cubicBezTo>
                  <a:pt x="25276" y="29974"/>
                  <a:pt x="24354" y="24206"/>
                  <a:pt x="25716" y="21883"/>
                </a:cubicBezTo>
                <a:cubicBezTo>
                  <a:pt x="27078" y="19560"/>
                  <a:pt x="28481" y="21242"/>
                  <a:pt x="31485" y="19239"/>
                </a:cubicBezTo>
                <a:cubicBezTo>
                  <a:pt x="34490" y="17236"/>
                  <a:pt x="39457" y="11708"/>
                  <a:pt x="43743" y="9865"/>
                </a:cubicBezTo>
                <a:cubicBezTo>
                  <a:pt x="48029" y="8022"/>
                  <a:pt x="51794" y="8423"/>
                  <a:pt x="57202" y="8183"/>
                </a:cubicBezTo>
                <a:cubicBezTo>
                  <a:pt x="62610" y="7943"/>
                  <a:pt x="71143" y="9785"/>
                  <a:pt x="76190" y="8423"/>
                </a:cubicBezTo>
                <a:cubicBezTo>
                  <a:pt x="81237" y="7061"/>
                  <a:pt x="83440" y="211"/>
                  <a:pt x="87486" y="11"/>
                </a:cubicBezTo>
                <a:cubicBezTo>
                  <a:pt x="91532" y="-189"/>
                  <a:pt x="100826" y="2415"/>
                  <a:pt x="100465" y="7222"/>
                </a:cubicBezTo>
                <a:cubicBezTo>
                  <a:pt x="100105" y="12029"/>
                  <a:pt x="92734" y="25769"/>
                  <a:pt x="85323" y="28853"/>
                </a:cubicBezTo>
                <a:cubicBezTo>
                  <a:pt x="77912" y="31938"/>
                  <a:pt x="62210" y="25048"/>
                  <a:pt x="56001" y="25729"/>
                </a:cubicBezTo>
                <a:cubicBezTo>
                  <a:pt x="49792" y="26410"/>
                  <a:pt x="48670" y="30375"/>
                  <a:pt x="48069" y="32939"/>
                </a:cubicBezTo>
                <a:cubicBezTo>
                  <a:pt x="47468" y="35503"/>
                  <a:pt x="50633" y="38828"/>
                  <a:pt x="52395" y="41111"/>
                </a:cubicBezTo>
                <a:cubicBezTo>
                  <a:pt x="54158" y="43394"/>
                  <a:pt x="55439" y="44115"/>
                  <a:pt x="58644" y="46639"/>
                </a:cubicBezTo>
                <a:cubicBezTo>
                  <a:pt x="61849" y="49163"/>
                  <a:pt x="66095" y="53409"/>
                  <a:pt x="71623" y="56253"/>
                </a:cubicBezTo>
                <a:cubicBezTo>
                  <a:pt x="77151" y="59097"/>
                  <a:pt x="80997" y="62462"/>
                  <a:pt x="91813" y="63704"/>
                </a:cubicBezTo>
                <a:cubicBezTo>
                  <a:pt x="102629" y="64946"/>
                  <a:pt x="116209" y="63664"/>
                  <a:pt x="136518" y="63704"/>
                </a:cubicBezTo>
                <a:cubicBezTo>
                  <a:pt x="156828" y="63744"/>
                  <a:pt x="200811" y="63904"/>
                  <a:pt x="213670" y="6394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002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1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7" name="Google Shape;12347;p46"/>
          <p:cNvSpPr/>
          <p:nvPr/>
        </p:nvSpPr>
        <p:spPr>
          <a:xfrm rot="-5400000">
            <a:off x="755929" y="2541608"/>
            <a:ext cx="1744800" cy="1744800"/>
          </a:xfrm>
          <a:prstGeom prst="blockArc">
            <a:avLst>
              <a:gd name="adj1" fmla="val 11209363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ángulo: esquina doblada 5">
            <a:extLst>
              <a:ext uri="{FF2B5EF4-FFF2-40B4-BE49-F238E27FC236}">
                <a16:creationId xmlns:a16="http://schemas.microsoft.com/office/drawing/2014/main" id="{7AAAE4A2-0447-7B91-BD9C-CBBE042F896F}"/>
              </a:ext>
            </a:extLst>
          </p:cNvPr>
          <p:cNvSpPr/>
          <p:nvPr/>
        </p:nvSpPr>
        <p:spPr>
          <a:xfrm>
            <a:off x="755929" y="555812"/>
            <a:ext cx="7632142" cy="3730596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 sz="6600" dirty="0">
              <a:cs typeface="Arial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A308DA6-57A8-79B9-280F-DAE0AD27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391" y="2618177"/>
            <a:ext cx="4793216" cy="945330"/>
          </a:xfr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000" b="1" dirty="0" err="1">
                <a:latin typeface="Fira Sans Extra Condensed Mediu"/>
              </a:rPr>
              <a:t>References</a:t>
            </a:r>
            <a:r>
              <a:rPr lang="es-ES" sz="2000" b="1" dirty="0">
                <a:latin typeface="Fira Sans Extra Condensed Mediu"/>
              </a:rPr>
              <a:t> </a:t>
            </a:r>
          </a:p>
        </p:txBody>
      </p:sp>
      <p:sp>
        <p:nvSpPr>
          <p:cNvPr id="4" name="Rectángulo: esquina doblada 5">
            <a:extLst>
              <a:ext uri="{FF2B5EF4-FFF2-40B4-BE49-F238E27FC236}">
                <a16:creationId xmlns:a16="http://schemas.microsoft.com/office/drawing/2014/main" id="{AEA088DA-AA8D-B44D-B664-91FA5171F589}"/>
              </a:ext>
            </a:extLst>
          </p:cNvPr>
          <p:cNvSpPr/>
          <p:nvPr/>
        </p:nvSpPr>
        <p:spPr>
          <a:xfrm>
            <a:off x="3780084" y="886098"/>
            <a:ext cx="1583829" cy="1509651"/>
          </a:xfrm>
          <a:prstGeom prst="foldedCorner">
            <a:avLst/>
          </a:prstGeom>
          <a:solidFill>
            <a:srgbClr val="05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6600" dirty="0"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89710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ctrTitle"/>
          </p:nvPr>
        </p:nvSpPr>
        <p:spPr>
          <a:xfrm>
            <a:off x="725275" y="3229"/>
            <a:ext cx="4512973" cy="15353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References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A78C8F-27CF-B8A2-F1A8-09A97BBA046E}"/>
              </a:ext>
            </a:extLst>
          </p:cNvPr>
          <p:cNvSpPr txBox="1"/>
          <p:nvPr/>
        </p:nvSpPr>
        <p:spPr>
          <a:xfrm>
            <a:off x="878158" y="1700560"/>
            <a:ext cx="7638584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Times New Roman"/>
                <a:cs typeface="Times New Roman"/>
              </a:rPr>
              <a:t>Conditions for membership</a:t>
            </a:r>
            <a:r>
              <a:rPr lang="en-US">
                <a:latin typeface="Times New Roman"/>
                <a:cs typeface="Times New Roman"/>
              </a:rPr>
              <a:t>. (2012, 6 </a:t>
            </a:r>
            <a:r>
              <a:rPr lang="en-US" err="1">
                <a:latin typeface="Times New Roman"/>
                <a:cs typeface="Times New Roman"/>
              </a:rPr>
              <a:t>junio</a:t>
            </a:r>
            <a:r>
              <a:rPr lang="en-US">
                <a:latin typeface="Times New Roman"/>
                <a:cs typeface="Times New Roman"/>
              </a:rPr>
              <a:t>). European </a:t>
            </a:r>
            <a:r>
              <a:rPr lang="en-US" err="1">
                <a:latin typeface="Times New Roman"/>
                <a:cs typeface="Times New Roman"/>
              </a:rPr>
              <a:t>Neighbourhood</a:t>
            </a:r>
            <a:r>
              <a:rPr lang="en-US">
                <a:latin typeface="Times New Roman"/>
                <a:cs typeface="Times New Roman"/>
              </a:rPr>
              <a:t> Policy and Enlargement Negotiations (DG NEAR). </a:t>
            </a:r>
            <a:r>
              <a:rPr lang="en-US" dirty="0">
                <a:latin typeface="Times New Roman"/>
                <a:cs typeface="Times New Roman"/>
                <a:hlinkClick r:id="rId3"/>
              </a:rPr>
              <a:t>https://neighbourhood-enlargement.ec.europa.eu/enlargement-policy/conditions-membership_en</a:t>
            </a:r>
            <a:endParaRPr lang="es-ES"/>
          </a:p>
          <a:p>
            <a:pPr algn="just"/>
            <a:endParaRPr lang="es-ES"/>
          </a:p>
          <a:p>
            <a:r>
              <a:rPr lang="en-US">
                <a:latin typeface="Times New Roman"/>
                <a:cs typeface="Times New Roman"/>
              </a:rPr>
              <a:t>Papić, Ž. (1994). Nationalism, patriarchy and war in ex-Yugoslavia. </a:t>
            </a:r>
            <a:r>
              <a:rPr lang="es-ES" i="1" err="1">
                <a:latin typeface="Times New Roman"/>
                <a:cs typeface="Times New Roman"/>
              </a:rPr>
              <a:t>Women’s</a:t>
            </a:r>
            <a:r>
              <a:rPr lang="es-ES" i="1">
                <a:latin typeface="Times New Roman"/>
                <a:cs typeface="Times New Roman"/>
              </a:rPr>
              <a:t> </a:t>
            </a:r>
            <a:r>
              <a:rPr lang="es-ES" i="1" err="1">
                <a:latin typeface="Times New Roman"/>
                <a:cs typeface="Times New Roman"/>
              </a:rPr>
              <a:t>History</a:t>
            </a:r>
            <a:r>
              <a:rPr lang="es-ES" i="1">
                <a:latin typeface="Times New Roman"/>
                <a:cs typeface="Times New Roman"/>
              </a:rPr>
              <a:t> </a:t>
            </a:r>
            <a:r>
              <a:rPr lang="es-ES" i="1" err="1">
                <a:latin typeface="Times New Roman"/>
                <a:cs typeface="Times New Roman"/>
              </a:rPr>
              <a:t>Review</a:t>
            </a:r>
            <a:r>
              <a:rPr lang="es-ES">
                <a:latin typeface="Times New Roman"/>
                <a:cs typeface="Times New Roman"/>
              </a:rPr>
              <a:t>, </a:t>
            </a:r>
            <a:r>
              <a:rPr lang="es-ES" i="1">
                <a:latin typeface="Times New Roman"/>
                <a:cs typeface="Times New Roman"/>
              </a:rPr>
              <a:t>3</a:t>
            </a:r>
            <a:r>
              <a:rPr lang="es-ES">
                <a:latin typeface="Times New Roman"/>
                <a:cs typeface="Times New Roman"/>
              </a:rPr>
              <a:t>(1), 115-117. </a:t>
            </a:r>
            <a:r>
              <a:rPr lang="es-ES" dirty="0">
                <a:latin typeface="Times New Roman"/>
                <a:cs typeface="Times New Roman"/>
                <a:hlinkClick r:id="rId4"/>
              </a:rPr>
              <a:t>https://doi.org/10.1080/09612029400200048</a:t>
            </a:r>
            <a:endParaRPr lang="es-ES"/>
          </a:p>
          <a:p>
            <a:pPr algn="just"/>
            <a:endParaRPr lang="es-ES"/>
          </a:p>
          <a:p>
            <a:r>
              <a:rPr lang="en-US">
                <a:latin typeface="Times New Roman"/>
                <a:cs typeface="Times New Roman"/>
              </a:rPr>
              <a:t>Mrak, M., </a:t>
            </a:r>
            <a:r>
              <a:rPr lang="en-US" err="1">
                <a:latin typeface="Times New Roman"/>
                <a:cs typeface="Times New Roman"/>
              </a:rPr>
              <a:t>Rojec</a:t>
            </a:r>
            <a:r>
              <a:rPr lang="en-US">
                <a:latin typeface="Times New Roman"/>
                <a:cs typeface="Times New Roman"/>
              </a:rPr>
              <a:t>, M., &amp; Silva-Jáuregui, C. (Eds.). (2004). </a:t>
            </a:r>
            <a:r>
              <a:rPr lang="en-US" i="1">
                <a:latin typeface="Times New Roman"/>
                <a:cs typeface="Times New Roman"/>
              </a:rPr>
              <a:t>Slovenia: From Yugoslavia to the European Union</a:t>
            </a:r>
            <a:r>
              <a:rPr lang="en-US">
                <a:latin typeface="Times New Roman"/>
                <a:cs typeface="Times New Roman"/>
              </a:rPr>
              <a:t> (2.</a:t>
            </a:r>
            <a:r>
              <a:rPr lang="en-US" baseline="30000">
                <a:latin typeface="Times New Roman"/>
                <a:cs typeface="Times New Roman"/>
              </a:rPr>
              <a:t>a</a:t>
            </a:r>
            <a:r>
              <a:rPr lang="en-US">
                <a:latin typeface="Times New Roman"/>
                <a:cs typeface="Times New Roman"/>
              </a:rPr>
              <a:t> ed.). </a:t>
            </a:r>
            <a:r>
              <a:rPr lang="en-US" dirty="0">
                <a:latin typeface="Times New Roman"/>
                <a:cs typeface="Times New Roman"/>
                <a:hlinkClick r:id="rId5"/>
              </a:rPr>
              <a:t>https://books.google.es/books?hl=es&amp;lr=&amp;id=RJ6PHRLKGxoC&amp;oi=fnd&amp;pg=PR9&amp;dq=slovenia+and+european+union&amp;ots=c9y7vhqCYq&amp;sig=qHxgHMFAVs8YomCUGiNUKuVGVgA#v=onepage&amp;q=slovenia%20and%20european%20union&amp;f=false</a:t>
            </a:r>
            <a:endParaRPr lang="es-ES"/>
          </a:p>
          <a:p>
            <a:pPr algn="just"/>
            <a:endParaRPr lang="es-ES"/>
          </a:p>
          <a:p>
            <a:pPr algn="just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232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DA78C8F-27CF-B8A2-F1A8-09A97BBA046E}"/>
              </a:ext>
            </a:extLst>
          </p:cNvPr>
          <p:cNvSpPr txBox="1"/>
          <p:nvPr/>
        </p:nvSpPr>
        <p:spPr>
          <a:xfrm>
            <a:off x="751158" y="539417"/>
            <a:ext cx="816472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Pero M. and Davor P. (Eds.). (2016). </a:t>
            </a:r>
            <a:r>
              <a:rPr lang="en-US" i="1" dirty="0">
                <a:latin typeface="Times New Roman"/>
                <a:cs typeface="Times New Roman"/>
              </a:rPr>
              <a:t>Croatia and the European Union: Changes and Development</a:t>
            </a:r>
            <a:r>
              <a:rPr lang="en-US" dirty="0">
                <a:latin typeface="Times New Roman"/>
                <a:cs typeface="Times New Roman"/>
              </a:rPr>
              <a:t> (6.</a:t>
            </a:r>
            <a:r>
              <a:rPr lang="en-US" sz="900" baseline="30000" dirty="0">
                <a:latin typeface="Times New Roman"/>
                <a:cs typeface="Times New Roman"/>
              </a:rPr>
              <a:t>a</a:t>
            </a:r>
            <a:r>
              <a:rPr lang="en-US" dirty="0">
                <a:latin typeface="Times New Roman"/>
                <a:cs typeface="Times New Roman"/>
              </a:rPr>
              <a:t> ed.). </a:t>
            </a:r>
            <a:r>
              <a:rPr lang="en-US" dirty="0">
                <a:latin typeface="Times New Roman"/>
                <a:cs typeface="Times New Roman"/>
                <a:hlinkClick r:id="rId3"/>
              </a:rPr>
              <a:t>https://books.google.cz/books?hl=en&amp;lr=&amp;id=3Li1CwAAQBAJ&amp;oi=fnd&amp;pg=PP1&amp;dq=croatia+and+european+union&amp;ots=Vfv3vLKe8A&amp;sig=z1r2Q871Bvf_sV3TZg6YXQ4py0g&amp;redir_esc=y#v=onepage&amp;q=croatia%20and%20european%20union&amp;f=false</a:t>
            </a:r>
            <a:endParaRPr lang="es-ES" dirty="0">
              <a:hlinkClick r:id="rId3"/>
            </a:endParaRPr>
          </a:p>
          <a:p>
            <a:endParaRPr lang="es-ES" dirty="0"/>
          </a:p>
          <a:p>
            <a:r>
              <a:rPr lang="en-US" dirty="0">
                <a:latin typeface="Times New Roman"/>
                <a:cs typeface="Times New Roman"/>
              </a:rPr>
              <a:t>Jović, D. (2006). Croatia and the European Union: a long delayed journey. </a:t>
            </a:r>
            <a:r>
              <a:rPr lang="en-US" i="1" dirty="0">
                <a:latin typeface="Times New Roman"/>
                <a:cs typeface="Times New Roman"/>
              </a:rPr>
              <a:t>Journal of Southern Europe and the Balkans</a:t>
            </a:r>
            <a:r>
              <a:rPr lang="en-US" dirty="0">
                <a:latin typeface="Times New Roman"/>
                <a:cs typeface="Times New Roman"/>
              </a:rPr>
              <a:t>, </a:t>
            </a:r>
            <a:r>
              <a:rPr lang="en-US" i="1" dirty="0">
                <a:latin typeface="Times New Roman"/>
                <a:cs typeface="Times New Roman"/>
              </a:rPr>
              <a:t>8</a:t>
            </a:r>
            <a:r>
              <a:rPr lang="en-US" dirty="0">
                <a:latin typeface="Times New Roman"/>
                <a:cs typeface="Times New Roman"/>
              </a:rPr>
              <a:t>(1), 85-103. </a:t>
            </a:r>
            <a:r>
              <a:rPr lang="en-US" dirty="0">
                <a:latin typeface="Times New Roman"/>
                <a:cs typeface="Times New Roman"/>
                <a:hlinkClick r:id="rId4"/>
              </a:rPr>
              <a:t>https://doi.org/10.1080/14613190600595598</a:t>
            </a:r>
            <a:endParaRPr lang="es-ES" dirty="0"/>
          </a:p>
          <a:p>
            <a:endParaRPr lang="es-ES" dirty="0"/>
          </a:p>
          <a:p>
            <a:r>
              <a:rPr lang="en-US" i="1" dirty="0">
                <a:latin typeface="Times New Roman"/>
                <a:cs typeface="Times New Roman"/>
              </a:rPr>
              <a:t>European Union, Trade in goods with Albania</a:t>
            </a:r>
            <a:r>
              <a:rPr lang="en-US" dirty="0">
                <a:latin typeface="Times New Roman"/>
                <a:cs typeface="Times New Roman"/>
              </a:rPr>
              <a:t>. </a:t>
            </a:r>
            <a:r>
              <a:rPr lang="es-ES" dirty="0">
                <a:latin typeface="Times New Roman"/>
                <a:cs typeface="Times New Roman"/>
              </a:rPr>
              <a:t>(2023, 19 abril). </a:t>
            </a:r>
            <a:r>
              <a:rPr lang="es-ES" dirty="0" err="1">
                <a:latin typeface="Times New Roman"/>
                <a:cs typeface="Times New Roman"/>
              </a:rPr>
              <a:t>Webgate</a:t>
            </a:r>
            <a:r>
              <a:rPr lang="es-ES" dirty="0">
                <a:latin typeface="Times New Roman"/>
                <a:cs typeface="Times New Roman"/>
              </a:rPr>
              <a:t>. Recuperado 27 de noviembre de 2023, de </a:t>
            </a:r>
            <a:r>
              <a:rPr lang="es-ES" dirty="0">
                <a:latin typeface="Times New Roman"/>
                <a:cs typeface="Times New Roman"/>
                <a:hlinkClick r:id="rId5"/>
              </a:rPr>
              <a:t>https://webgate.ec.europa.eu/isdb_results/factsheets/country/details_albania_en.pdf</a:t>
            </a:r>
            <a:endParaRPr lang="es-ES" dirty="0"/>
          </a:p>
          <a:p>
            <a:r>
              <a:rPr lang="en-US" i="1" dirty="0">
                <a:latin typeface="Times New Roman"/>
                <a:cs typeface="Times New Roman"/>
              </a:rPr>
              <a:t>Italy’s political crisis: How </a:t>
            </a:r>
            <a:r>
              <a:rPr lang="en-US" i="1" dirty="0" err="1">
                <a:latin typeface="Times New Roman"/>
                <a:cs typeface="Times New Roman"/>
              </a:rPr>
              <a:t>eurosceptic</a:t>
            </a:r>
            <a:r>
              <a:rPr lang="en-US" i="1" dirty="0">
                <a:latin typeface="Times New Roman"/>
                <a:cs typeface="Times New Roman"/>
              </a:rPr>
              <a:t> are the voters?</a:t>
            </a:r>
            <a:r>
              <a:rPr lang="en-US" dirty="0">
                <a:latin typeface="Times New Roman"/>
                <a:cs typeface="Times New Roman"/>
              </a:rPr>
              <a:t> </a:t>
            </a:r>
            <a:r>
              <a:rPr lang="es-ES" dirty="0">
                <a:latin typeface="Times New Roman"/>
                <a:cs typeface="Times New Roman"/>
              </a:rPr>
              <a:t>(s. f.). </a:t>
            </a:r>
            <a:r>
              <a:rPr lang="es-ES" dirty="0" err="1">
                <a:latin typeface="Times New Roman"/>
                <a:cs typeface="Times New Roman"/>
              </a:rPr>
              <a:t>Financial</a:t>
            </a:r>
            <a:r>
              <a:rPr lang="es-ES" dirty="0">
                <a:latin typeface="Times New Roman"/>
                <a:cs typeface="Times New Roman"/>
              </a:rPr>
              <a:t> Times. </a:t>
            </a:r>
            <a:r>
              <a:rPr lang="es-ES" dirty="0">
                <a:latin typeface="Times New Roman"/>
                <a:cs typeface="Times New Roman"/>
                <a:hlinkClick r:id="rId6"/>
              </a:rPr>
              <a:t>https://www.ft.com/content/e1ae85c2-631b-11e8-90c2-9563a0613e56</a:t>
            </a:r>
            <a:endParaRPr lang="es-ES" dirty="0"/>
          </a:p>
          <a:p>
            <a:endParaRPr lang="es-ES" dirty="0"/>
          </a:p>
          <a:p>
            <a:r>
              <a:rPr lang="en-US" dirty="0">
                <a:latin typeface="Times New Roman"/>
                <a:cs typeface="Times New Roman"/>
              </a:rPr>
              <a:t>The vain mediation attempts of the European community and the United Nations - Subject files - CVCE website. (s. f.). https://</a:t>
            </a:r>
            <a:r>
              <a:rPr lang="en-US" dirty="0" err="1">
                <a:latin typeface="Times New Roman"/>
                <a:cs typeface="Times New Roman"/>
              </a:rPr>
              <a:t>www.cvce.eu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dirty="0" err="1">
                <a:latin typeface="Times New Roman"/>
                <a:cs typeface="Times New Roman"/>
              </a:rPr>
              <a:t>en</a:t>
            </a:r>
            <a:r>
              <a:rPr lang="en-US" dirty="0">
                <a:latin typeface="Times New Roman"/>
                <a:cs typeface="Times New Roman"/>
              </a:rPr>
              <a:t>/collections/unit-content/-/unit/df06517b-babc-451d-baf6-a2d4b19c1c88/d4fd90c9-36d1-4130-8bc7-b36771dd0e43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7426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DA78C8F-27CF-B8A2-F1A8-09A97BBA046E}"/>
              </a:ext>
            </a:extLst>
          </p:cNvPr>
          <p:cNvSpPr txBox="1"/>
          <p:nvPr/>
        </p:nvSpPr>
        <p:spPr>
          <a:xfrm>
            <a:off x="751158" y="539417"/>
            <a:ext cx="8164726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Cusumano, E. EU Military Intervention: The Past and the Future. </a:t>
            </a:r>
          </a:p>
          <a:p>
            <a:r>
              <a:rPr lang="en-US" dirty="0">
                <a:latin typeface="Times New Roman"/>
                <a:cs typeface="Times New Roman"/>
              </a:rPr>
              <a:t>The EU’s sanctions and their contribution to peace - Peace in Progress magazine. (2022, 7 </a:t>
            </a:r>
            <a:r>
              <a:rPr lang="en-US" dirty="0" err="1">
                <a:latin typeface="Times New Roman"/>
                <a:cs typeface="Times New Roman"/>
              </a:rPr>
              <a:t>abril</a:t>
            </a:r>
            <a:r>
              <a:rPr lang="en-US" dirty="0">
                <a:latin typeface="Times New Roman"/>
                <a:cs typeface="Times New Roman"/>
              </a:rPr>
              <a:t>). Peace in Progress magazine. </a:t>
            </a:r>
            <a:r>
              <a:rPr lang="en-US" dirty="0">
                <a:latin typeface="Times New Roman"/>
                <a:cs typeface="Times New Roman"/>
                <a:hlinkClick r:id="rId3"/>
              </a:rPr>
              <a:t>https://www.icip.cat/perlapau/en/article/the-eus-sanctions-and-their-contribution-to-peace/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United Nations High Commissioner for Refugees. (s. f.). </a:t>
            </a:r>
            <a:r>
              <a:rPr lang="en-US" dirty="0" err="1">
                <a:latin typeface="Times New Roman"/>
                <a:cs typeface="Times New Roman"/>
              </a:rPr>
              <a:t>ReFWorld</a:t>
            </a:r>
            <a:r>
              <a:rPr lang="en-US" dirty="0">
                <a:latin typeface="Times New Roman"/>
                <a:cs typeface="Times New Roman"/>
              </a:rPr>
              <a:t> | Sanctions against the Federal Republic of Yugoslavia. </a:t>
            </a:r>
            <a:r>
              <a:rPr lang="en-US" dirty="0" err="1">
                <a:latin typeface="Times New Roman"/>
                <a:cs typeface="Times New Roman"/>
              </a:rPr>
              <a:t>Refworld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>
                <a:latin typeface="Times New Roman"/>
                <a:cs typeface="Times New Roman"/>
                <a:hlinkClick r:id="rId4"/>
              </a:rPr>
              <a:t>https://www.refworld.org/docid/3ae6a6ee14.html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Radeljic</a:t>
            </a:r>
            <a:r>
              <a:rPr lang="en-US" dirty="0">
                <a:latin typeface="Times New Roman"/>
                <a:cs typeface="Times New Roman"/>
              </a:rPr>
              <a:t>, B. (2016). Europe and the collapse of Yugoslavia: The role of non-state actors and European diplomacy. Bloomsbury </a:t>
            </a:r>
            <a:r>
              <a:rPr lang="en-US">
                <a:latin typeface="Times New Roman"/>
                <a:cs typeface="Times New Roman"/>
              </a:rPr>
              <a:t>Publishing.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Steinberg, J. (1992). The role of European institutions in security after the Cold War: Some lessons from Yugoslavia (p. 16). Santa Monica, Calif.: Rand.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2942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Marcelo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Néstor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Musa (2019). Yugoslavia.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Enciclopedia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https://enciclopediadehistoria.com/yugoslavia/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Última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actualización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octubre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2023.</a:t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Marcos Ferreira Navarro (2015). Crisis y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conflictos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siglo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XX: Yugoslavia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Dialnet-CrisisYConflictosEnElSigloXXYugoslavia-6357012.pdf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Wood, M. (2019). A brief history of the Balkans. Sovereign Limits.com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 Brief History of the Balkans (Yugoslavia) | Sovereign Limits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claves de la desintegración de Yugoslavia.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swissinfo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Las claves de la desintegración de la antigua Yugoslavia - SWI swissinfo.ch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John.R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Lampe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(2023). Yugoslavia. Britannica.com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Yugoslavia | History, Map, Flag, Breakup, &amp; Facts | Britannica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81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1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7" name="Google Shape;12347;p46"/>
          <p:cNvSpPr/>
          <p:nvPr/>
        </p:nvSpPr>
        <p:spPr>
          <a:xfrm rot="-5400000">
            <a:off x="755929" y="2541608"/>
            <a:ext cx="1744800" cy="1744800"/>
          </a:xfrm>
          <a:prstGeom prst="blockArc">
            <a:avLst>
              <a:gd name="adj1" fmla="val 11209363"/>
              <a:gd name="adj2" fmla="val 21100528"/>
              <a:gd name="adj3" fmla="val 51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ángulo: esquina doblada 5">
            <a:extLst>
              <a:ext uri="{FF2B5EF4-FFF2-40B4-BE49-F238E27FC236}">
                <a16:creationId xmlns:a16="http://schemas.microsoft.com/office/drawing/2014/main" id="{7AAAE4A2-0447-7B91-BD9C-CBBE042F896F}"/>
              </a:ext>
            </a:extLst>
          </p:cNvPr>
          <p:cNvSpPr/>
          <p:nvPr/>
        </p:nvSpPr>
        <p:spPr>
          <a:xfrm>
            <a:off x="755929" y="555812"/>
            <a:ext cx="7632142" cy="3730596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ES" sz="6600" dirty="0">
              <a:cs typeface="Arial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A308DA6-57A8-79B9-280F-DAE0AD275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391" y="2618177"/>
            <a:ext cx="4793216" cy="945330"/>
          </a:xfr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sz="2000" b="1" dirty="0" err="1">
                <a:latin typeface="Fira Sans Extra Condensed Mediu"/>
              </a:rPr>
              <a:t>Introduction</a:t>
            </a:r>
            <a:r>
              <a:rPr lang="es-ES" sz="2000" b="1" dirty="0">
                <a:latin typeface="Fira Sans Extra Condensed Mediu"/>
              </a:rPr>
              <a:t>: </a:t>
            </a:r>
            <a:r>
              <a:rPr lang="es-ES" sz="2000" b="1" dirty="0" err="1">
                <a:latin typeface="Fira Sans Extra Condensed Mediu"/>
              </a:rPr>
              <a:t>Consolidation</a:t>
            </a:r>
            <a:r>
              <a:rPr lang="es-ES" sz="2000" b="1" dirty="0">
                <a:latin typeface="Fira Sans Extra Condensed Mediu"/>
              </a:rPr>
              <a:t> </a:t>
            </a:r>
            <a:r>
              <a:rPr lang="es-ES" sz="2000" b="1" dirty="0" err="1">
                <a:latin typeface="Fira Sans Extra Condensed Mediu"/>
              </a:rPr>
              <a:t>of</a:t>
            </a:r>
            <a:r>
              <a:rPr lang="es-ES" sz="2000" b="1" dirty="0">
                <a:latin typeface="Fira Sans Extra Condensed Mediu"/>
              </a:rPr>
              <a:t> Yugoslavia</a:t>
            </a:r>
          </a:p>
        </p:txBody>
      </p:sp>
      <p:sp>
        <p:nvSpPr>
          <p:cNvPr id="4" name="Rectángulo: esquina doblada 5">
            <a:extLst>
              <a:ext uri="{FF2B5EF4-FFF2-40B4-BE49-F238E27FC236}">
                <a16:creationId xmlns:a16="http://schemas.microsoft.com/office/drawing/2014/main" id="{AEA088DA-AA8D-B44D-B664-91FA5171F589}"/>
              </a:ext>
            </a:extLst>
          </p:cNvPr>
          <p:cNvSpPr/>
          <p:nvPr/>
        </p:nvSpPr>
        <p:spPr>
          <a:xfrm>
            <a:off x="3780084" y="886098"/>
            <a:ext cx="1583829" cy="1509651"/>
          </a:xfrm>
          <a:prstGeom prst="foldedCorner">
            <a:avLst/>
          </a:prstGeom>
          <a:solidFill>
            <a:srgbClr val="E54F4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6600" dirty="0"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2067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Origins : Introduction I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63015" y="1382640"/>
            <a:ext cx="3820365" cy="20692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Yugoslavia was a federated country, situated in the west-central part of the Balkan Peninsula</a:t>
            </a:r>
          </a:p>
          <a:p>
            <a:r>
              <a:rPr lang="en-GB" dirty="0"/>
              <a:t>It existed from 1918-2003</a:t>
            </a:r>
          </a:p>
          <a:p>
            <a:r>
              <a:rPr lang="en-GB" dirty="0"/>
              <a:t>After WWI the Kingdoms of Serbs, Croats and Slovens formed an Alliance</a:t>
            </a:r>
          </a:p>
          <a:p>
            <a:endParaRPr lang="en-GB" dirty="0"/>
          </a:p>
        </p:txBody>
      </p:sp>
      <p:pic>
        <p:nvPicPr>
          <p:cNvPr id="1026" name="Picture 2" descr="Yugoslavia | History, Map, Flag, Breakup, &amp; Facts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53" y="1151860"/>
            <a:ext cx="4001017" cy="3000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63015" y="3622158"/>
            <a:ext cx="2317897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04800"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indent="-304800"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indent="-304800"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indent="-304800"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indent="-304800"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indent="-304800"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indent="-304800"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indent="-304800"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indent="-304800"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GB" dirty="0"/>
              <a:t>Montenegro, Bosnia and Herzegovina were also former kingdoms</a:t>
            </a:r>
          </a:p>
        </p:txBody>
      </p:sp>
    </p:spTree>
    <p:extLst>
      <p:ext uri="{BB962C8B-B14F-4D97-AF65-F5344CB8AC3E}">
        <p14:creationId xmlns:p14="http://schemas.microsoft.com/office/powerpoint/2010/main" val="188230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Origins : Introduction II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79156" y="1155907"/>
            <a:ext cx="3294585" cy="10754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They main problem of this states was the ethnic and religious differences</a:t>
            </a:r>
          </a:p>
          <a:p>
            <a:r>
              <a:rPr lang="en-GB" dirty="0"/>
              <a:t>Conflicts of interests and political manners of how to rule</a:t>
            </a:r>
          </a:p>
          <a:p>
            <a:pPr marL="152400" indent="0">
              <a:buNone/>
            </a:pPr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679156" y="2693582"/>
            <a:ext cx="1991833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Croats: Federal structure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670989" y="3898604"/>
            <a:ext cx="133261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Serbs: unitary state</a:t>
            </a:r>
          </a:p>
        </p:txBody>
      </p:sp>
      <p:sp>
        <p:nvSpPr>
          <p:cNvPr id="6" name="Distinto de 5"/>
          <p:cNvSpPr/>
          <p:nvPr/>
        </p:nvSpPr>
        <p:spPr>
          <a:xfrm>
            <a:off x="1749501" y="3409506"/>
            <a:ext cx="921488" cy="489098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72050" y="1155907"/>
            <a:ext cx="388437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304800">
              <a:buClr>
                <a:schemeClr val="dk1"/>
              </a:buClr>
              <a:buSzPts val="1200"/>
              <a:buFont typeface="Roboto"/>
              <a:buChar char="●"/>
            </a:pPr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unitarist solution prevailed, and in the year 1921 a constitution was born establishing a highly centralized state, under the Serbian Karadjordjevic´ dynasty. </a:t>
            </a:r>
          </a:p>
          <a:p>
            <a:pPr marL="457200" indent="-304800">
              <a:buClr>
                <a:schemeClr val="dk1"/>
              </a:buClr>
              <a:buSzPts val="1200"/>
              <a:buFont typeface="Roboto"/>
              <a:buChar char="●"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1929: royal dictatorship and new Kingdom of </a:t>
            </a:r>
            <a:r>
              <a:rPr lang="en-GB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Yugoslavia</a:t>
            </a:r>
          </a:p>
        </p:txBody>
      </p:sp>
      <p:pic>
        <p:nvPicPr>
          <p:cNvPr id="2050" name="Picture 2" descr="NPG x130862; King Alexander of Yugoslavia - Portrait - National Portrait  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07" y="2494418"/>
            <a:ext cx="2047119" cy="2485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13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562712" y="381230"/>
            <a:ext cx="6626100" cy="572700"/>
          </a:xfrm>
        </p:spPr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Balkans</a:t>
            </a:r>
            <a:r>
              <a:rPr lang="es-ES" dirty="0"/>
              <a:t>: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explosive</a:t>
            </a:r>
            <a:r>
              <a:rPr lang="es-ES" dirty="0"/>
              <a:t> </a:t>
            </a:r>
            <a:r>
              <a:rPr lang="es-ES" dirty="0" err="1"/>
              <a:t>area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8750" y="1214113"/>
            <a:ext cx="3443175" cy="6747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err="1"/>
              <a:t>Bad</a:t>
            </a:r>
            <a:r>
              <a:rPr lang="es-ES" dirty="0"/>
              <a:t> </a:t>
            </a:r>
            <a:r>
              <a:rPr lang="es-ES" dirty="0" err="1"/>
              <a:t>manegement</a:t>
            </a:r>
            <a:r>
              <a:rPr lang="es-ES" dirty="0"/>
              <a:t> of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diversity</a:t>
            </a:r>
            <a:endParaRPr lang="es-ES" dirty="0"/>
          </a:p>
          <a:p>
            <a:r>
              <a:rPr lang="es-ES" dirty="0" err="1"/>
              <a:t>Three</a:t>
            </a:r>
            <a:r>
              <a:rPr lang="es-ES" dirty="0"/>
              <a:t> </a:t>
            </a:r>
            <a:r>
              <a:rPr lang="es-ES" dirty="0" err="1"/>
              <a:t>religions</a:t>
            </a:r>
            <a:r>
              <a:rPr lang="es-ES" dirty="0"/>
              <a:t>: </a:t>
            </a:r>
            <a:r>
              <a:rPr lang="es-ES" dirty="0" err="1"/>
              <a:t>catholicism</a:t>
            </a:r>
            <a:r>
              <a:rPr lang="es-ES" dirty="0"/>
              <a:t>, </a:t>
            </a:r>
            <a:r>
              <a:rPr lang="es-ES" dirty="0" err="1"/>
              <a:t>orthodox</a:t>
            </a:r>
            <a:r>
              <a:rPr lang="es-ES" dirty="0"/>
              <a:t> </a:t>
            </a:r>
            <a:r>
              <a:rPr lang="es-ES" dirty="0" err="1"/>
              <a:t>christians</a:t>
            </a:r>
            <a:r>
              <a:rPr lang="es-ES" dirty="0"/>
              <a:t> and </a:t>
            </a:r>
            <a:r>
              <a:rPr lang="es-ES" dirty="0" err="1"/>
              <a:t>muslims</a:t>
            </a:r>
            <a:endParaRPr lang="en-GB" dirty="0"/>
          </a:p>
          <a:p>
            <a:endParaRPr lang="en-GB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81402" y="726171"/>
            <a:ext cx="2705668" cy="23254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28750" y="2435894"/>
            <a:ext cx="344317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304800">
              <a:buClr>
                <a:schemeClr val="dk1"/>
              </a:buClr>
              <a:buSzPts val="1200"/>
              <a:buFont typeface="Roboto"/>
              <a:buChar char="●"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Axis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invation</a:t>
            </a: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along</a:t>
            </a: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with</a:t>
            </a: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some</a:t>
            </a: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regimes</a:t>
            </a: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soviet control and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finally</a:t>
            </a: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leadership</a:t>
            </a: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Joseph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Broz</a:t>
            </a: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Tito</a:t>
            </a:r>
            <a:endParaRPr lang="en-GB"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28750" y="3629247"/>
            <a:ext cx="458524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304800">
              <a:buClr>
                <a:schemeClr val="dk1"/>
              </a:buClr>
              <a:buSzPts val="1200"/>
              <a:buFont typeface="Roboto"/>
              <a:buChar char="●"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1945: Federal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People’s</a:t>
            </a: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Republic</a:t>
            </a:r>
            <a:endParaRPr lang="es-ES" sz="12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indent="-304800">
              <a:buClr>
                <a:schemeClr val="dk1"/>
              </a:buClr>
              <a:buSzPts val="1200"/>
              <a:buFont typeface="Roboto"/>
              <a:buChar char="●"/>
            </a:pP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SFRY: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Socialist</a:t>
            </a: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Federal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Republic</a:t>
            </a: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of Yugoslavia</a:t>
            </a:r>
          </a:p>
          <a:p>
            <a:pPr marL="457200" indent="-304800">
              <a:buClr>
                <a:schemeClr val="dk1"/>
              </a:buClr>
              <a:buSzPts val="1200"/>
              <a:buFont typeface="Roboto"/>
              <a:buChar char="●"/>
            </a:pP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Slovenia</a:t>
            </a: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,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Croatia</a:t>
            </a: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, Bosnia and Herzegovina, Montenegro, Macedonia and Serbia ( </a:t>
            </a:r>
            <a:r>
              <a:rPr lang="es-ES" sz="1200" dirty="0" err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Vojvodina</a:t>
            </a:r>
            <a:r>
              <a:rPr lang="es-ES" sz="12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and Kosovo)</a:t>
            </a:r>
            <a:endParaRPr lang="en-GB" sz="12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75" y="381230"/>
            <a:ext cx="6626100" cy="572700"/>
          </a:xfrm>
        </p:spPr>
        <p:txBody>
          <a:bodyPr/>
          <a:lstStyle/>
          <a:p>
            <a:r>
              <a:rPr lang="es-ES" dirty="0"/>
              <a:t>Joseph </a:t>
            </a:r>
            <a:r>
              <a:rPr lang="es-ES" dirty="0" err="1"/>
              <a:t>Broz</a:t>
            </a:r>
            <a:r>
              <a:rPr lang="es-ES" dirty="0"/>
              <a:t> Tito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2449" y="1176208"/>
            <a:ext cx="5586965" cy="317559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 err="1"/>
              <a:t>President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1953-1980</a:t>
            </a:r>
            <a:endParaRPr lang="en-GB" dirty="0"/>
          </a:p>
          <a:p>
            <a:pPr algn="just">
              <a:lnSpc>
                <a:spcPct val="150000"/>
              </a:lnSpc>
            </a:pPr>
            <a:r>
              <a:rPr lang="es-ES" dirty="0" err="1"/>
              <a:t>Supremum</a:t>
            </a:r>
            <a:r>
              <a:rPr lang="es-ES" dirty="0"/>
              <a:t> </a:t>
            </a:r>
            <a:r>
              <a:rPr lang="es-ES" dirty="0" err="1"/>
              <a:t>commander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Yugoslav</a:t>
            </a:r>
            <a:r>
              <a:rPr lang="es-ES" dirty="0"/>
              <a:t> </a:t>
            </a:r>
            <a:r>
              <a:rPr lang="es-ES" dirty="0" err="1"/>
              <a:t>People’s</a:t>
            </a:r>
            <a:r>
              <a:rPr lang="es-ES" dirty="0"/>
              <a:t> </a:t>
            </a:r>
            <a:r>
              <a:rPr lang="es-ES" dirty="0" err="1"/>
              <a:t>Army</a:t>
            </a: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 err="1"/>
              <a:t>Introduced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Second</a:t>
            </a:r>
            <a:r>
              <a:rPr lang="es-ES" dirty="0"/>
              <a:t> Yugoslavia: </a:t>
            </a:r>
            <a:r>
              <a:rPr lang="es-ES" dirty="0" err="1"/>
              <a:t>socialist</a:t>
            </a:r>
            <a:r>
              <a:rPr lang="es-ES" dirty="0"/>
              <a:t> </a:t>
            </a:r>
            <a:r>
              <a:rPr lang="es-ES" dirty="0" err="1"/>
              <a:t>federation</a:t>
            </a: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Ideas: </a:t>
            </a:r>
            <a:r>
              <a:rPr lang="es-ES" dirty="0" err="1"/>
              <a:t>workers</a:t>
            </a:r>
            <a:r>
              <a:rPr lang="es-ES" dirty="0"/>
              <a:t> </a:t>
            </a:r>
            <a:r>
              <a:rPr lang="es-ES" dirty="0" err="1"/>
              <a:t>should</a:t>
            </a:r>
            <a:r>
              <a:rPr lang="es-ES" dirty="0"/>
              <a:t> </a:t>
            </a:r>
            <a:r>
              <a:rPr lang="es-ES" dirty="0" err="1"/>
              <a:t>manage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production</a:t>
            </a:r>
            <a:r>
              <a:rPr lang="es-ES" dirty="0"/>
              <a:t> and </a:t>
            </a:r>
            <a:r>
              <a:rPr lang="es-ES" dirty="0" err="1"/>
              <a:t>embodied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creation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worker’s</a:t>
            </a:r>
            <a:r>
              <a:rPr lang="es-ES" dirty="0"/>
              <a:t> </a:t>
            </a:r>
            <a:r>
              <a:rPr lang="es-ES" dirty="0" err="1"/>
              <a:t>council</a:t>
            </a:r>
            <a:r>
              <a:rPr lang="es-ES" dirty="0"/>
              <a:t> 1950</a:t>
            </a:r>
          </a:p>
          <a:p>
            <a:pPr algn="just">
              <a:lnSpc>
                <a:spcPct val="150000"/>
              </a:lnSpc>
            </a:pPr>
            <a:r>
              <a:rPr lang="es-ES" dirty="0" err="1"/>
              <a:t>Descentralizing</a:t>
            </a:r>
            <a:r>
              <a:rPr lang="es-ES" dirty="0"/>
              <a:t> and liberal </a:t>
            </a:r>
            <a:r>
              <a:rPr lang="es-ES" dirty="0" err="1"/>
              <a:t>forces</a:t>
            </a:r>
            <a:r>
              <a:rPr lang="es-ES" dirty="0"/>
              <a:t> in </a:t>
            </a:r>
            <a:r>
              <a:rPr lang="es-ES" dirty="0" err="1"/>
              <a:t>Croatia</a:t>
            </a:r>
            <a:r>
              <a:rPr lang="es-ES" dirty="0"/>
              <a:t> and Serbia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purged</a:t>
            </a: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He </a:t>
            </a:r>
            <a:r>
              <a:rPr lang="es-ES" dirty="0" err="1"/>
              <a:t>established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“</a:t>
            </a:r>
            <a:r>
              <a:rPr lang="es-ES" dirty="0" err="1"/>
              <a:t>liberation</a:t>
            </a:r>
            <a:r>
              <a:rPr lang="es-ES" dirty="0"/>
              <a:t> </a:t>
            </a:r>
            <a:r>
              <a:rPr lang="es-ES" dirty="0" err="1"/>
              <a:t>committees</a:t>
            </a:r>
            <a:r>
              <a:rPr lang="es-ES" dirty="0"/>
              <a:t>,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made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Chetniks</a:t>
            </a:r>
            <a:r>
              <a:rPr lang="es-ES" dirty="0"/>
              <a:t> </a:t>
            </a:r>
            <a:r>
              <a:rPr lang="es-ES" dirty="0" err="1"/>
              <a:t>go</a:t>
            </a:r>
            <a:r>
              <a:rPr lang="es-ES" dirty="0"/>
              <a:t> </a:t>
            </a:r>
            <a:r>
              <a:rPr lang="es-ES" dirty="0" err="1"/>
              <a:t>isolated</a:t>
            </a: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He </a:t>
            </a:r>
            <a:r>
              <a:rPr lang="es-ES" dirty="0" err="1"/>
              <a:t>anexionated</a:t>
            </a:r>
            <a:r>
              <a:rPr lang="es-ES" dirty="0"/>
              <a:t> </a:t>
            </a:r>
            <a:r>
              <a:rPr lang="es-ES" dirty="0" err="1"/>
              <a:t>Istria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Julian</a:t>
            </a:r>
            <a:r>
              <a:rPr lang="es-ES" dirty="0"/>
              <a:t> </a:t>
            </a:r>
            <a:r>
              <a:rPr lang="es-ES" dirty="0" err="1"/>
              <a:t>Alps</a:t>
            </a: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He </a:t>
            </a:r>
            <a:r>
              <a:rPr lang="es-ES" dirty="0" err="1"/>
              <a:t>promoted</a:t>
            </a:r>
            <a:r>
              <a:rPr lang="es-ES" dirty="0"/>
              <a:t> a non-</a:t>
            </a:r>
            <a:r>
              <a:rPr lang="es-ES" dirty="0" err="1"/>
              <a:t>communist</a:t>
            </a:r>
            <a:r>
              <a:rPr lang="es-ES" dirty="0"/>
              <a:t> </a:t>
            </a:r>
            <a:r>
              <a:rPr lang="es-ES" dirty="0" err="1"/>
              <a:t>government</a:t>
            </a: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Soviets </a:t>
            </a:r>
            <a:r>
              <a:rPr lang="es-ES" dirty="0" err="1"/>
              <a:t>broke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connection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his</a:t>
            </a:r>
            <a:r>
              <a:rPr lang="es-ES" dirty="0"/>
              <a:t> </a:t>
            </a:r>
            <a:r>
              <a:rPr lang="es-ES" dirty="0" err="1"/>
              <a:t>government</a:t>
            </a:r>
            <a:endParaRPr lang="en-GB" dirty="0"/>
          </a:p>
        </p:txBody>
      </p:sp>
      <p:sp>
        <p:nvSpPr>
          <p:cNvPr id="6" name="AutoShape 4" descr="Tito, Josip Broz | Wilson Center Digital Arch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Josip Broz Tito | Slavic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35" y="1044535"/>
            <a:ext cx="2251984" cy="3307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4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End</a:t>
            </a:r>
            <a:r>
              <a:rPr lang="es-ES" dirty="0"/>
              <a:t> of Yugoslavia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8775" y="1405500"/>
            <a:ext cx="7686300" cy="34358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50000"/>
              </a:lnSpc>
            </a:pPr>
            <a:r>
              <a:rPr lang="es-ES" dirty="0"/>
              <a:t>1989: Slobodan Milosevic </a:t>
            </a:r>
            <a:r>
              <a:rPr lang="es-ES" dirty="0" err="1"/>
              <a:t>abolished</a:t>
            </a:r>
            <a:r>
              <a:rPr lang="es-ES" dirty="0"/>
              <a:t> </a:t>
            </a:r>
            <a:r>
              <a:rPr lang="es-ES" dirty="0" err="1"/>
              <a:t>Kosovo’s</a:t>
            </a:r>
            <a:r>
              <a:rPr lang="es-ES" dirty="0"/>
              <a:t> </a:t>
            </a:r>
            <a:r>
              <a:rPr lang="es-ES" dirty="0" err="1"/>
              <a:t>autonomy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imposing</a:t>
            </a:r>
            <a:r>
              <a:rPr lang="es-ES" dirty="0"/>
              <a:t> a </a:t>
            </a:r>
            <a:r>
              <a:rPr lang="es-ES" dirty="0" err="1"/>
              <a:t>political</a:t>
            </a:r>
            <a:r>
              <a:rPr lang="es-ES" dirty="0"/>
              <a:t> </a:t>
            </a:r>
            <a:r>
              <a:rPr lang="es-ES" dirty="0" err="1"/>
              <a:t>regime</a:t>
            </a:r>
            <a:r>
              <a:rPr lang="es-ES" dirty="0"/>
              <a:t> and a </a:t>
            </a:r>
            <a:r>
              <a:rPr lang="es-ES" dirty="0" err="1"/>
              <a:t>nationalism</a:t>
            </a:r>
            <a:r>
              <a:rPr lang="es-ES" dirty="0"/>
              <a:t> </a:t>
            </a:r>
            <a:r>
              <a:rPr lang="es-ES" dirty="0" err="1"/>
              <a:t>ideology</a:t>
            </a: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He </a:t>
            </a:r>
            <a:r>
              <a:rPr lang="es-ES" dirty="0" err="1"/>
              <a:t>revoked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equality</a:t>
            </a:r>
            <a:r>
              <a:rPr lang="es-ES" dirty="0"/>
              <a:t> of </a:t>
            </a:r>
            <a:r>
              <a:rPr lang="es-ES" dirty="0" err="1"/>
              <a:t>rights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imposing</a:t>
            </a:r>
            <a:r>
              <a:rPr lang="es-ES" dirty="0"/>
              <a:t> </a:t>
            </a:r>
            <a:r>
              <a:rPr lang="es-ES" dirty="0" err="1"/>
              <a:t>majority</a:t>
            </a:r>
            <a:r>
              <a:rPr lang="es-ES" dirty="0"/>
              <a:t> </a:t>
            </a:r>
            <a:r>
              <a:rPr lang="es-ES" dirty="0" err="1"/>
              <a:t>voting</a:t>
            </a:r>
            <a:r>
              <a:rPr lang="es-ES" dirty="0"/>
              <a:t>, </a:t>
            </a:r>
            <a:r>
              <a:rPr lang="es-ES" dirty="0" err="1"/>
              <a:t>benefiting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serbs</a:t>
            </a: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Milosevic </a:t>
            </a:r>
            <a:r>
              <a:rPr lang="es-ES" dirty="0" err="1"/>
              <a:t>revoked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autonomies</a:t>
            </a:r>
            <a:r>
              <a:rPr lang="es-ES" dirty="0"/>
              <a:t> of Kosovo and </a:t>
            </a:r>
            <a:r>
              <a:rPr lang="es-ES" dirty="0" err="1"/>
              <a:t>Vojvodina</a:t>
            </a: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 err="1"/>
              <a:t>Slovenia</a:t>
            </a:r>
            <a:r>
              <a:rPr lang="es-ES" dirty="0"/>
              <a:t> and </a:t>
            </a:r>
            <a:r>
              <a:rPr lang="es-ES" dirty="0" err="1"/>
              <a:t>Croatia</a:t>
            </a:r>
            <a:r>
              <a:rPr lang="es-ES" dirty="0"/>
              <a:t> </a:t>
            </a:r>
            <a:r>
              <a:rPr lang="es-ES" dirty="0" err="1"/>
              <a:t>went</a:t>
            </a:r>
            <a:r>
              <a:rPr lang="es-ES" dirty="0"/>
              <a:t> </a:t>
            </a:r>
            <a:r>
              <a:rPr lang="es-ES" dirty="0" err="1"/>
              <a:t>independent</a:t>
            </a: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Bosnia </a:t>
            </a:r>
            <a:r>
              <a:rPr lang="es-ES" dirty="0" err="1"/>
              <a:t>war</a:t>
            </a:r>
            <a:r>
              <a:rPr lang="es-ES" dirty="0"/>
              <a:t> 1992: </a:t>
            </a:r>
            <a:r>
              <a:rPr lang="es-ES" dirty="0" err="1"/>
              <a:t>bosniak</a:t>
            </a:r>
            <a:r>
              <a:rPr lang="es-ES" dirty="0"/>
              <a:t> </a:t>
            </a:r>
            <a:r>
              <a:rPr lang="es-ES" dirty="0" err="1"/>
              <a:t>muslims</a:t>
            </a:r>
            <a:r>
              <a:rPr lang="es-ES" dirty="0"/>
              <a:t>, </a:t>
            </a:r>
            <a:r>
              <a:rPr lang="es-ES" dirty="0" err="1"/>
              <a:t>orthodox</a:t>
            </a:r>
            <a:r>
              <a:rPr lang="es-ES" dirty="0"/>
              <a:t> </a:t>
            </a:r>
            <a:r>
              <a:rPr lang="es-ES" dirty="0" err="1"/>
              <a:t>serbs</a:t>
            </a:r>
            <a:r>
              <a:rPr lang="es-ES" dirty="0"/>
              <a:t> and </a:t>
            </a:r>
            <a:r>
              <a:rPr lang="es-ES" dirty="0" err="1"/>
              <a:t>catholics</a:t>
            </a:r>
            <a:r>
              <a:rPr lang="es-ES" dirty="0"/>
              <a:t> </a:t>
            </a:r>
            <a:r>
              <a:rPr lang="es-ES" dirty="0" err="1"/>
              <a:t>croats</a:t>
            </a:r>
            <a:r>
              <a:rPr lang="es-ES" dirty="0"/>
              <a:t> </a:t>
            </a:r>
            <a:r>
              <a:rPr lang="es-ES" dirty="0" err="1"/>
              <a:t>fought</a:t>
            </a:r>
            <a:r>
              <a:rPr lang="es-ES" dirty="0"/>
              <a:t> </a:t>
            </a:r>
            <a:r>
              <a:rPr lang="es-ES" dirty="0" err="1"/>
              <a:t>against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3 </a:t>
            </a:r>
            <a:r>
              <a:rPr lang="es-ES" dirty="0" err="1"/>
              <a:t>years</a:t>
            </a: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/>
              <a:t>Masacre of </a:t>
            </a:r>
            <a:r>
              <a:rPr lang="es-ES" dirty="0" err="1"/>
              <a:t>muslims</a:t>
            </a:r>
            <a:r>
              <a:rPr lang="es-ES" dirty="0"/>
              <a:t> in Srebrenica 1995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Dayton </a:t>
            </a:r>
            <a:r>
              <a:rPr lang="es-ES" dirty="0" err="1"/>
              <a:t>Peace</a:t>
            </a:r>
            <a:r>
              <a:rPr lang="es-ES" dirty="0"/>
              <a:t> </a:t>
            </a:r>
            <a:r>
              <a:rPr lang="es-ES" dirty="0" err="1"/>
              <a:t>Agreement</a:t>
            </a:r>
            <a:r>
              <a:rPr lang="es-ES" dirty="0"/>
              <a:t>: </a:t>
            </a:r>
            <a:r>
              <a:rPr lang="es-ES" dirty="0" err="1"/>
              <a:t>gave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autonomies</a:t>
            </a:r>
            <a:r>
              <a:rPr lang="es-ES" dirty="0"/>
              <a:t> to Bosnia-Herzegovina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1997 Montenegro </a:t>
            </a:r>
            <a:r>
              <a:rPr lang="es-ES" dirty="0" err="1"/>
              <a:t>got</a:t>
            </a:r>
            <a:r>
              <a:rPr lang="es-ES" dirty="0"/>
              <a:t> </a:t>
            </a:r>
            <a:r>
              <a:rPr lang="es-ES" dirty="0" err="1"/>
              <a:t>its</a:t>
            </a:r>
            <a:r>
              <a:rPr lang="es-ES" dirty="0"/>
              <a:t> Independence</a:t>
            </a:r>
          </a:p>
          <a:p>
            <a:pPr algn="just">
              <a:lnSpc>
                <a:spcPct val="150000"/>
              </a:lnSpc>
            </a:pPr>
            <a:r>
              <a:rPr lang="es-ES" dirty="0"/>
              <a:t>2003 Yugoslavia </a:t>
            </a:r>
            <a:r>
              <a:rPr lang="es-ES" dirty="0" err="1"/>
              <a:t>finally</a:t>
            </a:r>
            <a:r>
              <a:rPr lang="es-ES" dirty="0"/>
              <a:t> </a:t>
            </a:r>
            <a:r>
              <a:rPr lang="es-ES" dirty="0" err="1"/>
              <a:t>disolve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547773"/>
      </p:ext>
    </p:extLst>
  </p:cSld>
  <p:clrMapOvr>
    <a:masterClrMapping/>
  </p:clrMapOvr>
</p:sld>
</file>

<file path=ppt/theme/theme1.xml><?xml version="1.0" encoding="utf-8"?>
<a:theme xmlns:a="http://schemas.openxmlformats.org/drawingml/2006/main" name="Map of Europe Infographics by Slidesgo">
  <a:themeElements>
    <a:clrScheme name="Simple Light">
      <a:dk1>
        <a:srgbClr val="000000"/>
      </a:dk1>
      <a:lt1>
        <a:srgbClr val="FFFFFF"/>
      </a:lt1>
      <a:dk2>
        <a:srgbClr val="B3B3B3"/>
      </a:dk2>
      <a:lt2>
        <a:srgbClr val="E6E6E6"/>
      </a:lt2>
      <a:accent1>
        <a:srgbClr val="E54F4E"/>
      </a:accent1>
      <a:accent2>
        <a:srgbClr val="F18966"/>
      </a:accent2>
      <a:accent3>
        <a:srgbClr val="E7B942"/>
      </a:accent3>
      <a:accent4>
        <a:srgbClr val="CEC22F"/>
      </a:accent4>
      <a:accent5>
        <a:srgbClr val="59BD6F"/>
      </a:accent5>
      <a:accent6>
        <a:srgbClr val="49AED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1765</Words>
  <Application>Microsoft Office PowerPoint</Application>
  <PresentationFormat>Presentación en pantalla (16:9)</PresentationFormat>
  <Paragraphs>226</Paragraphs>
  <Slides>34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Fira Sans Extra Condensed Mediu</vt:lpstr>
      <vt:lpstr>Calibri</vt:lpstr>
      <vt:lpstr>Fira Sans Extra Condensed Medium</vt:lpstr>
      <vt:lpstr>Roboto</vt:lpstr>
      <vt:lpstr>Arial</vt:lpstr>
      <vt:lpstr>Times New Roman</vt:lpstr>
      <vt:lpstr>Map of Europe Infographics by Slidesgo</vt:lpstr>
      <vt:lpstr>Yugoslavian war and the aftermath</vt:lpstr>
      <vt:lpstr>Index</vt:lpstr>
      <vt:lpstr>Presentación de PowerPoint</vt:lpstr>
      <vt:lpstr>Introduction: Consolidation of Yugoslavia</vt:lpstr>
      <vt:lpstr>Origins : Introduction I</vt:lpstr>
      <vt:lpstr>Origins : Introduction II</vt:lpstr>
      <vt:lpstr>The Balkans: an explosive area</vt:lpstr>
      <vt:lpstr>Joseph Broz Tito</vt:lpstr>
      <vt:lpstr>End of Yugoslavia</vt:lpstr>
      <vt:lpstr>Break up of Yugoslavia</vt:lpstr>
      <vt:lpstr>OVERVIEW OF THE BREAKUP OF YUGOSLAVIA</vt:lpstr>
      <vt:lpstr>IMPORTANCE OF THE EUROPEAN UNION INVOLVEMENT IN THE BREAKUP OF YUGOSLAVIA. RECOGNITION AND DIPLOMACY. EU MEMBER STATES' RESPONSE TO DECLARATIONS OF INDEPENDENCE. DIPLOMATIC EFFORTS AND MEDIATION ATTEMPTS.</vt:lpstr>
      <vt:lpstr>PRE-BREAKUP RELATIONS. INITIAL RELATIONSHIP BETWEEN YUGOSLAVIA AND THE EUROPEAN UNION</vt:lpstr>
      <vt:lpstr>ECONOMIC AND HUMANITARIAN AID. EU'S ECONOMIC ASSISTANCE AND HUMANITARIAN AID AFTER THE CONFLICT</vt:lpstr>
      <vt:lpstr>THE POST-WAR EU’S POLICY TO THE BALKAN STATES: INSTRUMENTS AND FRAMEWORK</vt:lpstr>
      <vt:lpstr>SANCTIONS OF THE EU IN YUGOSLAVIA</vt:lpstr>
      <vt:lpstr>Current relation between the new nations and the EU</vt:lpstr>
      <vt:lpstr>Copenhagen criteria</vt:lpstr>
      <vt:lpstr>Presentación de PowerPoint</vt:lpstr>
      <vt:lpstr>Slovenia</vt:lpstr>
      <vt:lpstr>Croatia</vt:lpstr>
      <vt:lpstr>Presentación de PowerPoint</vt:lpstr>
      <vt:lpstr>North Macedonia</vt:lpstr>
      <vt:lpstr>Serbia</vt:lpstr>
      <vt:lpstr>Kosovo</vt:lpstr>
      <vt:lpstr>Montenegro</vt:lpstr>
      <vt:lpstr>Bosnia-Herzegovina</vt:lpstr>
      <vt:lpstr>Why is it different with Ukraine?</vt:lpstr>
      <vt:lpstr>Conclusion </vt:lpstr>
      <vt:lpstr>References </vt:lpstr>
      <vt:lpstr>References</vt:lpstr>
      <vt:lpstr>Presentación de PowerPoint</vt:lpstr>
      <vt:lpstr>Presentación de PowerPoint</vt:lpstr>
      <vt:lpstr>Marcelo Néstor Musa (2019). Yugoslavia. Recuperado de Enciclopedia de Historia (https://enciclopediadehistoria.com/yugoslavia/). Última actualización: octubre 2023. Marcos Ferreira Navarro (2015). Crisis y conflictos en el siglo XX: Yugoslavia Dialnet-CrisisYConflictosEnElSigloXXYugoslavia-6357012.pdf Wood, M. (2019). A brief history of the Balkans. Sovereign Limits.com A Brief History of the Balkans (Yugoslavia) | Sovereign Limits Las claves de la desintegración de Yugoslavia. swissinfo Las claves de la desintegración de la antigua Yugoslavia - SWI swissinfo.ch John.R Lampe (2023). Yugoslavia. Britannica.com Yugoslavia | History, Map, Flag, Breakup, &amp; Facts | Britannica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of Europe Infographics</dc:title>
  <cp:lastModifiedBy>Laura Carcamo Porres</cp:lastModifiedBy>
  <cp:revision>219</cp:revision>
  <dcterms:modified xsi:type="dcterms:W3CDTF">2023-12-06T11:05:21Z</dcterms:modified>
</cp:coreProperties>
</file>