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6" r:id="rId7"/>
    <p:sldId id="267" r:id="rId8"/>
    <p:sldId id="259" r:id="rId9"/>
    <p:sldId id="261" r:id="rId10"/>
    <p:sldId id="268" r:id="rId11"/>
    <p:sldId id="271" r:id="rId12"/>
    <p:sldId id="272" r:id="rId13"/>
    <p:sldId id="269" r:id="rId14"/>
    <p:sldId id="273" r:id="rId15"/>
    <p:sldId id="274" r:id="rId16"/>
    <p:sldId id="275" r:id="rId17"/>
    <p:sldId id="262" r:id="rId18"/>
    <p:sldId id="276" r:id="rId19"/>
    <p:sldId id="277" r:id="rId20"/>
    <p:sldId id="264" r:id="rId21"/>
    <p:sldId id="27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36B1AD-9373-4727-AD72-C299183FFFB0}" v="69" dt="2023-11-02T09:33:13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E3F43F-9D25-4BCF-9BC6-EBB4910D8F06}" type="doc">
      <dgm:prSet loTypeId="urn:microsoft.com/office/officeart/2005/8/layout/bProcess4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87D4C06-B92B-4824-A911-2F752A5B553B}">
      <dgm:prSet/>
      <dgm:spPr/>
      <dgm:t>
        <a:bodyPr/>
        <a:lstStyle/>
        <a:p>
          <a:r>
            <a:rPr lang="cs-CZ" dirty="0"/>
            <a:t>Co je to vyslovení nedůvěry vládě? </a:t>
          </a:r>
          <a:endParaRPr lang="en-US" dirty="0"/>
        </a:p>
      </dgm:t>
    </dgm:pt>
    <dgm:pt modelId="{37B2B2C9-F721-4256-8442-8F117A642A5E}" type="parTrans" cxnId="{1E6F9A64-3AE5-4724-8264-82DCBCABB0E8}">
      <dgm:prSet/>
      <dgm:spPr/>
      <dgm:t>
        <a:bodyPr/>
        <a:lstStyle/>
        <a:p>
          <a:endParaRPr lang="en-US"/>
        </a:p>
      </dgm:t>
    </dgm:pt>
    <dgm:pt modelId="{04EEAE2F-6B9C-43FC-B92B-7064E448F235}" type="sibTrans" cxnId="{1E6F9A64-3AE5-4724-8264-82DCBCABB0E8}">
      <dgm:prSet/>
      <dgm:spPr/>
      <dgm:t>
        <a:bodyPr/>
        <a:lstStyle/>
        <a:p>
          <a:endParaRPr lang="en-US"/>
        </a:p>
      </dgm:t>
    </dgm:pt>
    <dgm:pt modelId="{E1BFA09D-206C-49B6-857F-3A5F4D5F3597}">
      <dgm:prSet/>
      <dgm:spPr/>
      <dgm:t>
        <a:bodyPr/>
        <a:lstStyle/>
        <a:p>
          <a:r>
            <a:rPr lang="cs-CZ" dirty="0"/>
            <a:t>Typologie </a:t>
          </a:r>
          <a:endParaRPr lang="en-US" dirty="0"/>
        </a:p>
      </dgm:t>
    </dgm:pt>
    <dgm:pt modelId="{46317064-D3BB-48CE-B614-9D88440ADE65}" type="parTrans" cxnId="{6B171B65-4305-4A74-83F7-BA0254411B79}">
      <dgm:prSet/>
      <dgm:spPr/>
      <dgm:t>
        <a:bodyPr/>
        <a:lstStyle/>
        <a:p>
          <a:endParaRPr lang="en-US"/>
        </a:p>
      </dgm:t>
    </dgm:pt>
    <dgm:pt modelId="{CB5AF137-A9ED-4D61-82C1-AE3C336D6449}" type="sibTrans" cxnId="{6B171B65-4305-4A74-83F7-BA0254411B79}">
      <dgm:prSet/>
      <dgm:spPr/>
      <dgm:t>
        <a:bodyPr/>
        <a:lstStyle/>
        <a:p>
          <a:endParaRPr lang="en-US"/>
        </a:p>
      </dgm:t>
    </dgm:pt>
    <dgm:pt modelId="{1947476F-F915-4142-8837-153BBB014F19}">
      <dgm:prSet/>
      <dgm:spPr/>
      <dgm:t>
        <a:bodyPr/>
        <a:lstStyle/>
        <a:p>
          <a:r>
            <a:rPr lang="cs-CZ" dirty="0"/>
            <a:t>Spojené Království</a:t>
          </a:r>
          <a:endParaRPr lang="en-US" dirty="0"/>
        </a:p>
      </dgm:t>
    </dgm:pt>
    <dgm:pt modelId="{D8638408-B4B4-41E6-BE45-8A7D0710D801}" type="parTrans" cxnId="{B23978CF-FF4C-430A-925F-E1978E227AE3}">
      <dgm:prSet/>
      <dgm:spPr/>
      <dgm:t>
        <a:bodyPr/>
        <a:lstStyle/>
        <a:p>
          <a:endParaRPr lang="en-US"/>
        </a:p>
      </dgm:t>
    </dgm:pt>
    <dgm:pt modelId="{786048BA-B3F5-4D93-B869-1DDA8808A69E}" type="sibTrans" cxnId="{B23978CF-FF4C-430A-925F-E1978E227AE3}">
      <dgm:prSet/>
      <dgm:spPr/>
      <dgm:t>
        <a:bodyPr/>
        <a:lstStyle/>
        <a:p>
          <a:endParaRPr lang="en-US"/>
        </a:p>
      </dgm:t>
    </dgm:pt>
    <dgm:pt modelId="{3573DE2D-EA89-45AC-9283-EB310BCBAE28}">
      <dgm:prSet/>
      <dgm:spPr/>
      <dgm:t>
        <a:bodyPr/>
        <a:lstStyle/>
        <a:p>
          <a:r>
            <a:rPr lang="cs-CZ" dirty="0"/>
            <a:t>Slovensko</a:t>
          </a:r>
          <a:endParaRPr lang="en-US" dirty="0"/>
        </a:p>
      </dgm:t>
    </dgm:pt>
    <dgm:pt modelId="{37A78CF7-9963-4927-A1F4-CDFD24AEFFE8}" type="parTrans" cxnId="{8C303032-C8F4-4FCC-81D3-759F62FBC2D1}">
      <dgm:prSet/>
      <dgm:spPr/>
      <dgm:t>
        <a:bodyPr/>
        <a:lstStyle/>
        <a:p>
          <a:endParaRPr lang="en-US"/>
        </a:p>
      </dgm:t>
    </dgm:pt>
    <dgm:pt modelId="{29C42088-C2BF-444B-A605-31604A285B30}" type="sibTrans" cxnId="{8C303032-C8F4-4FCC-81D3-759F62FBC2D1}">
      <dgm:prSet/>
      <dgm:spPr/>
      <dgm:t>
        <a:bodyPr/>
        <a:lstStyle/>
        <a:p>
          <a:endParaRPr lang="en-US"/>
        </a:p>
      </dgm:t>
    </dgm:pt>
    <dgm:pt modelId="{FA780993-5E7C-4A51-B852-4AEAA87ED3F3}">
      <dgm:prSet/>
      <dgm:spPr/>
      <dgm:t>
        <a:bodyPr/>
        <a:lstStyle/>
        <a:p>
          <a:r>
            <a:rPr lang="cs-CZ" dirty="0"/>
            <a:t>Porovnání</a:t>
          </a:r>
          <a:endParaRPr lang="en-US" dirty="0"/>
        </a:p>
      </dgm:t>
    </dgm:pt>
    <dgm:pt modelId="{640D4E1E-4F65-4D63-9B31-BBB301152B45}" type="parTrans" cxnId="{7D8863DE-E786-43EF-89C8-292EA8A53262}">
      <dgm:prSet/>
      <dgm:spPr/>
      <dgm:t>
        <a:bodyPr/>
        <a:lstStyle/>
        <a:p>
          <a:endParaRPr lang="en-US"/>
        </a:p>
      </dgm:t>
    </dgm:pt>
    <dgm:pt modelId="{71CB8635-ADA5-4220-A816-FB5A4031A2CB}" type="sibTrans" cxnId="{7D8863DE-E786-43EF-89C8-292EA8A53262}">
      <dgm:prSet/>
      <dgm:spPr/>
      <dgm:t>
        <a:bodyPr/>
        <a:lstStyle/>
        <a:p>
          <a:endParaRPr lang="en-US"/>
        </a:p>
      </dgm:t>
    </dgm:pt>
    <dgm:pt modelId="{F1CC1363-D861-4FD7-9A5E-1C3385DB1494}">
      <dgm:prSet/>
      <dgm:spPr/>
      <dgm:t>
        <a:bodyPr/>
        <a:lstStyle/>
        <a:p>
          <a:r>
            <a:rPr lang="cs-CZ" dirty="0"/>
            <a:t>Konstruktivní vyslovení nedůvěry</a:t>
          </a:r>
          <a:endParaRPr lang="en-US" dirty="0"/>
        </a:p>
      </dgm:t>
    </dgm:pt>
    <dgm:pt modelId="{91AA800C-5405-4BEF-A1D6-E4B063EF1DB0}" type="parTrans" cxnId="{8D24A9AF-C135-4599-AB44-9D3B93E8C648}">
      <dgm:prSet/>
      <dgm:spPr/>
      <dgm:t>
        <a:bodyPr/>
        <a:lstStyle/>
        <a:p>
          <a:endParaRPr lang="cs-CZ"/>
        </a:p>
      </dgm:t>
    </dgm:pt>
    <dgm:pt modelId="{E7E0E082-089F-4E64-8B4E-9FCD50EB3467}" type="sibTrans" cxnId="{8D24A9AF-C135-4599-AB44-9D3B93E8C648}">
      <dgm:prSet/>
      <dgm:spPr/>
      <dgm:t>
        <a:bodyPr/>
        <a:lstStyle/>
        <a:p>
          <a:endParaRPr lang="cs-CZ"/>
        </a:p>
      </dgm:t>
    </dgm:pt>
    <dgm:pt modelId="{246CE78D-B7E2-4F61-8769-97319CDCB94E}">
      <dgm:prSet/>
      <dgm:spPr/>
      <dgm:t>
        <a:bodyPr/>
        <a:lstStyle/>
        <a:p>
          <a:r>
            <a:rPr lang="cs-CZ" dirty="0"/>
            <a:t>Vyslovení nedůvěry absolutní většinou</a:t>
          </a:r>
          <a:endParaRPr lang="en-US" dirty="0"/>
        </a:p>
      </dgm:t>
    </dgm:pt>
    <dgm:pt modelId="{827F5F7B-74BC-40D7-86E5-740A6DF422E7}" type="parTrans" cxnId="{4DC8728A-95D7-46C9-B2A5-9A4E82620AD4}">
      <dgm:prSet/>
      <dgm:spPr/>
      <dgm:t>
        <a:bodyPr/>
        <a:lstStyle/>
        <a:p>
          <a:endParaRPr lang="cs-CZ"/>
        </a:p>
      </dgm:t>
    </dgm:pt>
    <dgm:pt modelId="{FB944A0F-99D7-4C02-9A15-5A94FD8DCB5E}" type="sibTrans" cxnId="{4DC8728A-95D7-46C9-B2A5-9A4E82620AD4}">
      <dgm:prSet/>
      <dgm:spPr/>
      <dgm:t>
        <a:bodyPr/>
        <a:lstStyle/>
        <a:p>
          <a:endParaRPr lang="cs-CZ"/>
        </a:p>
      </dgm:t>
    </dgm:pt>
    <dgm:pt modelId="{61F1CF62-4C3C-405A-A90E-1FF6FFD44493}">
      <dgm:prSet/>
      <dgm:spPr/>
      <dgm:t>
        <a:bodyPr/>
        <a:lstStyle/>
        <a:p>
          <a:r>
            <a:rPr lang="cs-CZ" dirty="0"/>
            <a:t>Vyslovení nedůvěry prostou většinou</a:t>
          </a:r>
          <a:endParaRPr lang="en-US" dirty="0"/>
        </a:p>
      </dgm:t>
    </dgm:pt>
    <dgm:pt modelId="{DEE53CF8-259B-4F90-9377-37F51AAD6DC0}" type="parTrans" cxnId="{FBDE0EFC-E3BB-4C07-B490-A0C08BC41986}">
      <dgm:prSet/>
      <dgm:spPr/>
      <dgm:t>
        <a:bodyPr/>
        <a:lstStyle/>
        <a:p>
          <a:endParaRPr lang="cs-CZ"/>
        </a:p>
      </dgm:t>
    </dgm:pt>
    <dgm:pt modelId="{B827CBE7-20B5-4094-A7E5-038B8658273E}" type="sibTrans" cxnId="{FBDE0EFC-E3BB-4C07-B490-A0C08BC41986}">
      <dgm:prSet/>
      <dgm:spPr/>
      <dgm:t>
        <a:bodyPr/>
        <a:lstStyle/>
        <a:p>
          <a:endParaRPr lang="cs-CZ"/>
        </a:p>
      </dgm:t>
    </dgm:pt>
    <dgm:pt modelId="{B8D11D00-915A-43D7-AA58-0C9F1922EBB4}">
      <dgm:prSet/>
      <dgm:spPr/>
      <dgm:t>
        <a:bodyPr/>
        <a:lstStyle/>
        <a:p>
          <a:r>
            <a:rPr lang="cs-CZ" dirty="0"/>
            <a:t>VB – konkrétní příklad</a:t>
          </a:r>
          <a:endParaRPr lang="en-US" dirty="0"/>
        </a:p>
      </dgm:t>
    </dgm:pt>
    <dgm:pt modelId="{7CDFBDE4-EAD3-40E9-8284-45C57C77F917}" type="parTrans" cxnId="{C3727A42-038D-42FF-BE03-B083ABB50E20}">
      <dgm:prSet/>
      <dgm:spPr/>
      <dgm:t>
        <a:bodyPr/>
        <a:lstStyle/>
        <a:p>
          <a:endParaRPr lang="cs-CZ"/>
        </a:p>
      </dgm:t>
    </dgm:pt>
    <dgm:pt modelId="{7C074BF5-F559-4573-AB0D-1F0EBDE20912}" type="sibTrans" cxnId="{C3727A42-038D-42FF-BE03-B083ABB50E20}">
      <dgm:prSet/>
      <dgm:spPr/>
      <dgm:t>
        <a:bodyPr/>
        <a:lstStyle/>
        <a:p>
          <a:endParaRPr lang="cs-CZ"/>
        </a:p>
      </dgm:t>
    </dgm:pt>
    <dgm:pt modelId="{85050684-DE60-4A78-8533-02D0C516075D}">
      <dgm:prSet/>
      <dgm:spPr/>
      <dgm:t>
        <a:bodyPr/>
        <a:lstStyle/>
        <a:p>
          <a:r>
            <a:rPr lang="cs-CZ" dirty="0"/>
            <a:t>Slovensko – konkrétní příklad </a:t>
          </a:r>
          <a:endParaRPr lang="en-US" dirty="0"/>
        </a:p>
      </dgm:t>
    </dgm:pt>
    <dgm:pt modelId="{766B7E6D-AA0B-43F1-9E77-5D247CC2C333}" type="parTrans" cxnId="{F8517A0A-37DE-4F10-8F87-4FB1F5F313B5}">
      <dgm:prSet/>
      <dgm:spPr/>
      <dgm:t>
        <a:bodyPr/>
        <a:lstStyle/>
        <a:p>
          <a:endParaRPr lang="cs-CZ"/>
        </a:p>
      </dgm:t>
    </dgm:pt>
    <dgm:pt modelId="{C48FE112-5E1E-49F7-B079-6AB87D1458BA}" type="sibTrans" cxnId="{F8517A0A-37DE-4F10-8F87-4FB1F5F313B5}">
      <dgm:prSet/>
      <dgm:spPr/>
      <dgm:t>
        <a:bodyPr/>
        <a:lstStyle/>
        <a:p>
          <a:endParaRPr lang="cs-CZ"/>
        </a:p>
      </dgm:t>
    </dgm:pt>
    <dgm:pt modelId="{A54673FE-B485-4730-90C9-F041CCE31B01}">
      <dgm:prSet/>
      <dgm:spPr/>
      <dgm:t>
        <a:bodyPr/>
        <a:lstStyle/>
        <a:p>
          <a:r>
            <a:rPr lang="cs-CZ" dirty="0"/>
            <a:t>Zdroje</a:t>
          </a:r>
          <a:endParaRPr lang="en-US" dirty="0"/>
        </a:p>
      </dgm:t>
    </dgm:pt>
    <dgm:pt modelId="{611A2CB5-D6B6-4831-9A3E-A8242EC8E37F}" type="parTrans" cxnId="{75810D6D-82FD-4635-BA3F-93712B42BABB}">
      <dgm:prSet/>
      <dgm:spPr/>
      <dgm:t>
        <a:bodyPr/>
        <a:lstStyle/>
        <a:p>
          <a:endParaRPr lang="cs-CZ"/>
        </a:p>
      </dgm:t>
    </dgm:pt>
    <dgm:pt modelId="{2CFF4E98-8ECF-4CBD-8CBC-2367EABD2FDB}" type="sibTrans" cxnId="{75810D6D-82FD-4635-BA3F-93712B42BABB}">
      <dgm:prSet/>
      <dgm:spPr/>
      <dgm:t>
        <a:bodyPr/>
        <a:lstStyle/>
        <a:p>
          <a:endParaRPr lang="cs-CZ"/>
        </a:p>
      </dgm:t>
    </dgm:pt>
    <dgm:pt modelId="{98B6C6C9-13BB-4658-8E07-2B388F8B5644}" type="pres">
      <dgm:prSet presAssocID="{E2E3F43F-9D25-4BCF-9BC6-EBB4910D8F06}" presName="Name0" presStyleCnt="0">
        <dgm:presLayoutVars>
          <dgm:dir/>
          <dgm:resizeHandles/>
        </dgm:presLayoutVars>
      </dgm:prSet>
      <dgm:spPr/>
    </dgm:pt>
    <dgm:pt modelId="{958B60C3-AB57-4A45-98BA-2D916255ABCC}" type="pres">
      <dgm:prSet presAssocID="{C87D4C06-B92B-4824-A911-2F752A5B553B}" presName="compNode" presStyleCnt="0"/>
      <dgm:spPr/>
    </dgm:pt>
    <dgm:pt modelId="{C81C79C8-C95C-49D0-A467-559359016119}" type="pres">
      <dgm:prSet presAssocID="{C87D4C06-B92B-4824-A911-2F752A5B553B}" presName="dummyConnPt" presStyleCnt="0"/>
      <dgm:spPr/>
    </dgm:pt>
    <dgm:pt modelId="{EFC7F09D-4E57-45B3-B670-A99C95C49C04}" type="pres">
      <dgm:prSet presAssocID="{C87D4C06-B92B-4824-A911-2F752A5B553B}" presName="node" presStyleLbl="node1" presStyleIdx="0" presStyleCnt="11">
        <dgm:presLayoutVars>
          <dgm:bulletEnabled val="1"/>
        </dgm:presLayoutVars>
      </dgm:prSet>
      <dgm:spPr/>
    </dgm:pt>
    <dgm:pt modelId="{DF8C3224-1C7E-4076-ABB1-59FA32AE5B43}" type="pres">
      <dgm:prSet presAssocID="{04EEAE2F-6B9C-43FC-B92B-7064E448F235}" presName="sibTrans" presStyleLbl="bgSibTrans2D1" presStyleIdx="0" presStyleCnt="10"/>
      <dgm:spPr/>
    </dgm:pt>
    <dgm:pt modelId="{30728868-27AE-4E2E-99D9-106EC06578C2}" type="pres">
      <dgm:prSet presAssocID="{E1BFA09D-206C-49B6-857F-3A5F4D5F3597}" presName="compNode" presStyleCnt="0"/>
      <dgm:spPr/>
    </dgm:pt>
    <dgm:pt modelId="{D2FBADAB-AD60-42FE-BB4C-F21D15647FA2}" type="pres">
      <dgm:prSet presAssocID="{E1BFA09D-206C-49B6-857F-3A5F4D5F3597}" presName="dummyConnPt" presStyleCnt="0"/>
      <dgm:spPr/>
    </dgm:pt>
    <dgm:pt modelId="{407DCA52-41DC-4C63-B586-B5D045D582FA}" type="pres">
      <dgm:prSet presAssocID="{E1BFA09D-206C-49B6-857F-3A5F4D5F3597}" presName="node" presStyleLbl="node1" presStyleIdx="1" presStyleCnt="11">
        <dgm:presLayoutVars>
          <dgm:bulletEnabled val="1"/>
        </dgm:presLayoutVars>
      </dgm:prSet>
      <dgm:spPr/>
    </dgm:pt>
    <dgm:pt modelId="{78740EA9-2F3E-44D3-A23E-A3AE328B9945}" type="pres">
      <dgm:prSet presAssocID="{CB5AF137-A9ED-4D61-82C1-AE3C336D6449}" presName="sibTrans" presStyleLbl="bgSibTrans2D1" presStyleIdx="1" presStyleCnt="10"/>
      <dgm:spPr/>
    </dgm:pt>
    <dgm:pt modelId="{D104ED71-699B-4CB0-A219-FD7380CBC111}" type="pres">
      <dgm:prSet presAssocID="{F1CC1363-D861-4FD7-9A5E-1C3385DB1494}" presName="compNode" presStyleCnt="0"/>
      <dgm:spPr/>
    </dgm:pt>
    <dgm:pt modelId="{EE468207-CE51-4374-B997-54DD10A1B529}" type="pres">
      <dgm:prSet presAssocID="{F1CC1363-D861-4FD7-9A5E-1C3385DB1494}" presName="dummyConnPt" presStyleCnt="0"/>
      <dgm:spPr/>
    </dgm:pt>
    <dgm:pt modelId="{81193144-7D2C-41B7-9798-7F6236ABAC44}" type="pres">
      <dgm:prSet presAssocID="{F1CC1363-D861-4FD7-9A5E-1C3385DB1494}" presName="node" presStyleLbl="node1" presStyleIdx="2" presStyleCnt="11">
        <dgm:presLayoutVars>
          <dgm:bulletEnabled val="1"/>
        </dgm:presLayoutVars>
      </dgm:prSet>
      <dgm:spPr/>
    </dgm:pt>
    <dgm:pt modelId="{3B1C9169-A0D2-48EF-A1DA-D16D3A69CDC6}" type="pres">
      <dgm:prSet presAssocID="{E7E0E082-089F-4E64-8B4E-9FCD50EB3467}" presName="sibTrans" presStyleLbl="bgSibTrans2D1" presStyleIdx="2" presStyleCnt="10"/>
      <dgm:spPr/>
    </dgm:pt>
    <dgm:pt modelId="{98DD0B29-53FF-48F1-ADE3-C8C19FC9CB8C}" type="pres">
      <dgm:prSet presAssocID="{246CE78D-B7E2-4F61-8769-97319CDCB94E}" presName="compNode" presStyleCnt="0"/>
      <dgm:spPr/>
    </dgm:pt>
    <dgm:pt modelId="{253BC0AE-FAAF-4D20-934D-5C545DED1C88}" type="pres">
      <dgm:prSet presAssocID="{246CE78D-B7E2-4F61-8769-97319CDCB94E}" presName="dummyConnPt" presStyleCnt="0"/>
      <dgm:spPr/>
    </dgm:pt>
    <dgm:pt modelId="{AE233112-065D-42CE-8151-1D32F0E0FCA6}" type="pres">
      <dgm:prSet presAssocID="{246CE78D-B7E2-4F61-8769-97319CDCB94E}" presName="node" presStyleLbl="node1" presStyleIdx="3" presStyleCnt="11">
        <dgm:presLayoutVars>
          <dgm:bulletEnabled val="1"/>
        </dgm:presLayoutVars>
      </dgm:prSet>
      <dgm:spPr/>
    </dgm:pt>
    <dgm:pt modelId="{04A0FE9B-EE04-4825-BB18-CE52F29864A4}" type="pres">
      <dgm:prSet presAssocID="{FB944A0F-99D7-4C02-9A15-5A94FD8DCB5E}" presName="sibTrans" presStyleLbl="bgSibTrans2D1" presStyleIdx="3" presStyleCnt="10"/>
      <dgm:spPr/>
    </dgm:pt>
    <dgm:pt modelId="{0A2A88FF-2D3F-4235-8088-5D76C2F1435D}" type="pres">
      <dgm:prSet presAssocID="{61F1CF62-4C3C-405A-A90E-1FF6FFD44493}" presName="compNode" presStyleCnt="0"/>
      <dgm:spPr/>
    </dgm:pt>
    <dgm:pt modelId="{1720031B-E6BB-42B0-9145-5777105B2537}" type="pres">
      <dgm:prSet presAssocID="{61F1CF62-4C3C-405A-A90E-1FF6FFD44493}" presName="dummyConnPt" presStyleCnt="0"/>
      <dgm:spPr/>
    </dgm:pt>
    <dgm:pt modelId="{0CCB9BE1-180F-4683-A397-FCE4A2A357E3}" type="pres">
      <dgm:prSet presAssocID="{61F1CF62-4C3C-405A-A90E-1FF6FFD44493}" presName="node" presStyleLbl="node1" presStyleIdx="4" presStyleCnt="11">
        <dgm:presLayoutVars>
          <dgm:bulletEnabled val="1"/>
        </dgm:presLayoutVars>
      </dgm:prSet>
      <dgm:spPr/>
    </dgm:pt>
    <dgm:pt modelId="{505A7A2C-8FD0-4329-BB73-F3EA53F0C94A}" type="pres">
      <dgm:prSet presAssocID="{B827CBE7-20B5-4094-A7E5-038B8658273E}" presName="sibTrans" presStyleLbl="bgSibTrans2D1" presStyleIdx="4" presStyleCnt="10"/>
      <dgm:spPr/>
    </dgm:pt>
    <dgm:pt modelId="{D34D5EC2-69A4-4799-B6A9-9936103EBDFE}" type="pres">
      <dgm:prSet presAssocID="{1947476F-F915-4142-8837-153BBB014F19}" presName="compNode" presStyleCnt="0"/>
      <dgm:spPr/>
    </dgm:pt>
    <dgm:pt modelId="{2592D61F-3AA2-46AB-8B8C-B6B5F3647405}" type="pres">
      <dgm:prSet presAssocID="{1947476F-F915-4142-8837-153BBB014F19}" presName="dummyConnPt" presStyleCnt="0"/>
      <dgm:spPr/>
    </dgm:pt>
    <dgm:pt modelId="{04DF630E-4A4C-4C62-BD54-CBB40E9052F6}" type="pres">
      <dgm:prSet presAssocID="{1947476F-F915-4142-8837-153BBB014F19}" presName="node" presStyleLbl="node1" presStyleIdx="5" presStyleCnt="11">
        <dgm:presLayoutVars>
          <dgm:bulletEnabled val="1"/>
        </dgm:presLayoutVars>
      </dgm:prSet>
      <dgm:spPr/>
    </dgm:pt>
    <dgm:pt modelId="{82E64BF4-F5F6-4244-B43D-CB9E9FF1BB63}" type="pres">
      <dgm:prSet presAssocID="{786048BA-B3F5-4D93-B869-1DDA8808A69E}" presName="sibTrans" presStyleLbl="bgSibTrans2D1" presStyleIdx="5" presStyleCnt="10"/>
      <dgm:spPr/>
    </dgm:pt>
    <dgm:pt modelId="{CED1B4D5-A336-44D4-AC14-189DEAB12940}" type="pres">
      <dgm:prSet presAssocID="{3573DE2D-EA89-45AC-9283-EB310BCBAE28}" presName="compNode" presStyleCnt="0"/>
      <dgm:spPr/>
    </dgm:pt>
    <dgm:pt modelId="{A747FEFC-6EB7-4C1C-948B-D0CF0BD26201}" type="pres">
      <dgm:prSet presAssocID="{3573DE2D-EA89-45AC-9283-EB310BCBAE28}" presName="dummyConnPt" presStyleCnt="0"/>
      <dgm:spPr/>
    </dgm:pt>
    <dgm:pt modelId="{7EB6FE98-A77D-4EE4-B02E-5CAA968C2DB9}" type="pres">
      <dgm:prSet presAssocID="{3573DE2D-EA89-45AC-9283-EB310BCBAE28}" presName="node" presStyleLbl="node1" presStyleIdx="6" presStyleCnt="11">
        <dgm:presLayoutVars>
          <dgm:bulletEnabled val="1"/>
        </dgm:presLayoutVars>
      </dgm:prSet>
      <dgm:spPr/>
    </dgm:pt>
    <dgm:pt modelId="{45A2B9A7-0FD4-4380-ADC4-C0FB78A07AA9}" type="pres">
      <dgm:prSet presAssocID="{29C42088-C2BF-444B-A605-31604A285B30}" presName="sibTrans" presStyleLbl="bgSibTrans2D1" presStyleIdx="6" presStyleCnt="10"/>
      <dgm:spPr/>
    </dgm:pt>
    <dgm:pt modelId="{3D167B57-4B7A-4182-8FFB-15FED3AD4B49}" type="pres">
      <dgm:prSet presAssocID="{B8D11D00-915A-43D7-AA58-0C9F1922EBB4}" presName="compNode" presStyleCnt="0"/>
      <dgm:spPr/>
    </dgm:pt>
    <dgm:pt modelId="{D8453FBE-CD87-4A4B-BE09-C407C1B9432C}" type="pres">
      <dgm:prSet presAssocID="{B8D11D00-915A-43D7-AA58-0C9F1922EBB4}" presName="dummyConnPt" presStyleCnt="0"/>
      <dgm:spPr/>
    </dgm:pt>
    <dgm:pt modelId="{F5CAE7DC-CBA0-44CE-AE0F-C7E0A524C8B1}" type="pres">
      <dgm:prSet presAssocID="{B8D11D00-915A-43D7-AA58-0C9F1922EBB4}" presName="node" presStyleLbl="node1" presStyleIdx="7" presStyleCnt="11">
        <dgm:presLayoutVars>
          <dgm:bulletEnabled val="1"/>
        </dgm:presLayoutVars>
      </dgm:prSet>
      <dgm:spPr/>
    </dgm:pt>
    <dgm:pt modelId="{B08AD2DF-9D4A-4355-8384-6353805851CD}" type="pres">
      <dgm:prSet presAssocID="{7C074BF5-F559-4573-AB0D-1F0EBDE20912}" presName="sibTrans" presStyleLbl="bgSibTrans2D1" presStyleIdx="7" presStyleCnt="10"/>
      <dgm:spPr/>
    </dgm:pt>
    <dgm:pt modelId="{DA93B985-D330-4CFE-97D8-B5B7DA90BC35}" type="pres">
      <dgm:prSet presAssocID="{85050684-DE60-4A78-8533-02D0C516075D}" presName="compNode" presStyleCnt="0"/>
      <dgm:spPr/>
    </dgm:pt>
    <dgm:pt modelId="{3B72773D-ECEB-4C9D-9527-E99AB3F06A6E}" type="pres">
      <dgm:prSet presAssocID="{85050684-DE60-4A78-8533-02D0C516075D}" presName="dummyConnPt" presStyleCnt="0"/>
      <dgm:spPr/>
    </dgm:pt>
    <dgm:pt modelId="{56D4F23F-4FB4-4AFA-9914-08F861FD46C8}" type="pres">
      <dgm:prSet presAssocID="{85050684-DE60-4A78-8533-02D0C516075D}" presName="node" presStyleLbl="node1" presStyleIdx="8" presStyleCnt="11">
        <dgm:presLayoutVars>
          <dgm:bulletEnabled val="1"/>
        </dgm:presLayoutVars>
      </dgm:prSet>
      <dgm:spPr/>
    </dgm:pt>
    <dgm:pt modelId="{049C8327-585C-40EE-BD29-BCDBDB3B3F4B}" type="pres">
      <dgm:prSet presAssocID="{C48FE112-5E1E-49F7-B079-6AB87D1458BA}" presName="sibTrans" presStyleLbl="bgSibTrans2D1" presStyleIdx="8" presStyleCnt="10"/>
      <dgm:spPr/>
    </dgm:pt>
    <dgm:pt modelId="{3BA86FAB-5161-4D4C-9D74-4F3022A53AC1}" type="pres">
      <dgm:prSet presAssocID="{FA780993-5E7C-4A51-B852-4AEAA87ED3F3}" presName="compNode" presStyleCnt="0"/>
      <dgm:spPr/>
    </dgm:pt>
    <dgm:pt modelId="{FFA169EC-BC9E-4906-99F0-2E619502B4A0}" type="pres">
      <dgm:prSet presAssocID="{FA780993-5E7C-4A51-B852-4AEAA87ED3F3}" presName="dummyConnPt" presStyleCnt="0"/>
      <dgm:spPr/>
    </dgm:pt>
    <dgm:pt modelId="{7D1F7591-BE0E-4426-B792-7869911CDF95}" type="pres">
      <dgm:prSet presAssocID="{FA780993-5E7C-4A51-B852-4AEAA87ED3F3}" presName="node" presStyleLbl="node1" presStyleIdx="9" presStyleCnt="11">
        <dgm:presLayoutVars>
          <dgm:bulletEnabled val="1"/>
        </dgm:presLayoutVars>
      </dgm:prSet>
      <dgm:spPr/>
    </dgm:pt>
    <dgm:pt modelId="{9F82AA48-E3C2-40AF-9FFA-169D2D0A85AD}" type="pres">
      <dgm:prSet presAssocID="{71CB8635-ADA5-4220-A816-FB5A4031A2CB}" presName="sibTrans" presStyleLbl="bgSibTrans2D1" presStyleIdx="9" presStyleCnt="10"/>
      <dgm:spPr/>
    </dgm:pt>
    <dgm:pt modelId="{8ACEDD28-14D0-4CFB-98A9-C51EA300A995}" type="pres">
      <dgm:prSet presAssocID="{A54673FE-B485-4730-90C9-F041CCE31B01}" presName="compNode" presStyleCnt="0"/>
      <dgm:spPr/>
    </dgm:pt>
    <dgm:pt modelId="{FEEA9719-BD0F-468B-98AA-E2618763A25D}" type="pres">
      <dgm:prSet presAssocID="{A54673FE-B485-4730-90C9-F041CCE31B01}" presName="dummyConnPt" presStyleCnt="0"/>
      <dgm:spPr/>
    </dgm:pt>
    <dgm:pt modelId="{AE3B7A58-8FFB-4F99-9C8C-58981B865768}" type="pres">
      <dgm:prSet presAssocID="{A54673FE-B485-4730-90C9-F041CCE31B01}" presName="node" presStyleLbl="node1" presStyleIdx="10" presStyleCnt="11">
        <dgm:presLayoutVars>
          <dgm:bulletEnabled val="1"/>
        </dgm:presLayoutVars>
      </dgm:prSet>
      <dgm:spPr/>
    </dgm:pt>
  </dgm:ptLst>
  <dgm:cxnLst>
    <dgm:cxn modelId="{C4CA6B05-8BB4-447E-84E3-BC6B4FA4EA07}" type="presOf" srcId="{61F1CF62-4C3C-405A-A90E-1FF6FFD44493}" destId="{0CCB9BE1-180F-4683-A397-FCE4A2A357E3}" srcOrd="0" destOrd="0" presId="urn:microsoft.com/office/officeart/2005/8/layout/bProcess4"/>
    <dgm:cxn modelId="{F8517A0A-37DE-4F10-8F87-4FB1F5F313B5}" srcId="{E2E3F43F-9D25-4BCF-9BC6-EBB4910D8F06}" destId="{85050684-DE60-4A78-8533-02D0C516075D}" srcOrd="8" destOrd="0" parTransId="{766B7E6D-AA0B-43F1-9E77-5D247CC2C333}" sibTransId="{C48FE112-5E1E-49F7-B079-6AB87D1458BA}"/>
    <dgm:cxn modelId="{F1B8FF1B-FC1F-4607-A4E2-BB543BBE0143}" type="presOf" srcId="{B827CBE7-20B5-4094-A7E5-038B8658273E}" destId="{505A7A2C-8FD0-4329-BB73-F3EA53F0C94A}" srcOrd="0" destOrd="0" presId="urn:microsoft.com/office/officeart/2005/8/layout/bProcess4"/>
    <dgm:cxn modelId="{E32ED52A-2BC5-4A60-9765-D8303C03A61D}" type="presOf" srcId="{71CB8635-ADA5-4220-A816-FB5A4031A2CB}" destId="{9F82AA48-E3C2-40AF-9FFA-169D2D0A85AD}" srcOrd="0" destOrd="0" presId="urn:microsoft.com/office/officeart/2005/8/layout/bProcess4"/>
    <dgm:cxn modelId="{8C303032-C8F4-4FCC-81D3-759F62FBC2D1}" srcId="{E2E3F43F-9D25-4BCF-9BC6-EBB4910D8F06}" destId="{3573DE2D-EA89-45AC-9283-EB310BCBAE28}" srcOrd="6" destOrd="0" parTransId="{37A78CF7-9963-4927-A1F4-CDFD24AEFFE8}" sibTransId="{29C42088-C2BF-444B-A605-31604A285B30}"/>
    <dgm:cxn modelId="{027D9D3A-0B07-4A58-99F8-FE1DC2999EF4}" type="presOf" srcId="{FB944A0F-99D7-4C02-9A15-5A94FD8DCB5E}" destId="{04A0FE9B-EE04-4825-BB18-CE52F29864A4}" srcOrd="0" destOrd="0" presId="urn:microsoft.com/office/officeart/2005/8/layout/bProcess4"/>
    <dgm:cxn modelId="{C3727A42-038D-42FF-BE03-B083ABB50E20}" srcId="{E2E3F43F-9D25-4BCF-9BC6-EBB4910D8F06}" destId="{B8D11D00-915A-43D7-AA58-0C9F1922EBB4}" srcOrd="7" destOrd="0" parTransId="{7CDFBDE4-EAD3-40E9-8284-45C57C77F917}" sibTransId="{7C074BF5-F559-4573-AB0D-1F0EBDE20912}"/>
    <dgm:cxn modelId="{1E6F9A64-3AE5-4724-8264-82DCBCABB0E8}" srcId="{E2E3F43F-9D25-4BCF-9BC6-EBB4910D8F06}" destId="{C87D4C06-B92B-4824-A911-2F752A5B553B}" srcOrd="0" destOrd="0" parTransId="{37B2B2C9-F721-4256-8442-8F117A642A5E}" sibTransId="{04EEAE2F-6B9C-43FC-B92B-7064E448F235}"/>
    <dgm:cxn modelId="{6B171B65-4305-4A74-83F7-BA0254411B79}" srcId="{E2E3F43F-9D25-4BCF-9BC6-EBB4910D8F06}" destId="{E1BFA09D-206C-49B6-857F-3A5F4D5F3597}" srcOrd="1" destOrd="0" parTransId="{46317064-D3BB-48CE-B614-9D88440ADE65}" sibTransId="{CB5AF137-A9ED-4D61-82C1-AE3C336D6449}"/>
    <dgm:cxn modelId="{FB8AB449-1BC6-4A4A-A430-52D49055D8B0}" type="presOf" srcId="{246CE78D-B7E2-4F61-8769-97319CDCB94E}" destId="{AE233112-065D-42CE-8151-1D32F0E0FCA6}" srcOrd="0" destOrd="0" presId="urn:microsoft.com/office/officeart/2005/8/layout/bProcess4"/>
    <dgm:cxn modelId="{A3D72C6B-6F5C-4682-9087-046F37401FC6}" type="presOf" srcId="{7C074BF5-F559-4573-AB0D-1F0EBDE20912}" destId="{B08AD2DF-9D4A-4355-8384-6353805851CD}" srcOrd="0" destOrd="0" presId="urn:microsoft.com/office/officeart/2005/8/layout/bProcess4"/>
    <dgm:cxn modelId="{DE2A6B6C-1447-446A-963B-70F77E8C1EDC}" type="presOf" srcId="{85050684-DE60-4A78-8533-02D0C516075D}" destId="{56D4F23F-4FB4-4AFA-9914-08F861FD46C8}" srcOrd="0" destOrd="0" presId="urn:microsoft.com/office/officeart/2005/8/layout/bProcess4"/>
    <dgm:cxn modelId="{75810D6D-82FD-4635-BA3F-93712B42BABB}" srcId="{E2E3F43F-9D25-4BCF-9BC6-EBB4910D8F06}" destId="{A54673FE-B485-4730-90C9-F041CCE31B01}" srcOrd="10" destOrd="0" parTransId="{611A2CB5-D6B6-4831-9A3E-A8242EC8E37F}" sibTransId="{2CFF4E98-8ECF-4CBD-8CBC-2367EABD2FDB}"/>
    <dgm:cxn modelId="{6C3E214D-7442-4959-87C3-CFFFF769306B}" type="presOf" srcId="{FA780993-5E7C-4A51-B852-4AEAA87ED3F3}" destId="{7D1F7591-BE0E-4426-B792-7869911CDF95}" srcOrd="0" destOrd="0" presId="urn:microsoft.com/office/officeart/2005/8/layout/bProcess4"/>
    <dgm:cxn modelId="{7FE76972-2DA6-46CD-BFE6-569E49A42F60}" type="presOf" srcId="{1947476F-F915-4142-8837-153BBB014F19}" destId="{04DF630E-4A4C-4C62-BD54-CBB40E9052F6}" srcOrd="0" destOrd="0" presId="urn:microsoft.com/office/officeart/2005/8/layout/bProcess4"/>
    <dgm:cxn modelId="{EC509B56-8614-4405-91E2-0F31AB820488}" type="presOf" srcId="{786048BA-B3F5-4D93-B869-1DDA8808A69E}" destId="{82E64BF4-F5F6-4244-B43D-CB9E9FF1BB63}" srcOrd="0" destOrd="0" presId="urn:microsoft.com/office/officeart/2005/8/layout/bProcess4"/>
    <dgm:cxn modelId="{C398E577-92B8-4341-BA0D-9269DF3A6D95}" type="presOf" srcId="{3573DE2D-EA89-45AC-9283-EB310BCBAE28}" destId="{7EB6FE98-A77D-4EE4-B02E-5CAA968C2DB9}" srcOrd="0" destOrd="0" presId="urn:microsoft.com/office/officeart/2005/8/layout/bProcess4"/>
    <dgm:cxn modelId="{4DC8728A-95D7-46C9-B2A5-9A4E82620AD4}" srcId="{E2E3F43F-9D25-4BCF-9BC6-EBB4910D8F06}" destId="{246CE78D-B7E2-4F61-8769-97319CDCB94E}" srcOrd="3" destOrd="0" parTransId="{827F5F7B-74BC-40D7-86E5-740A6DF422E7}" sibTransId="{FB944A0F-99D7-4C02-9A15-5A94FD8DCB5E}"/>
    <dgm:cxn modelId="{90235C92-3B81-4D95-9BEE-BB09801FF0A8}" type="presOf" srcId="{C48FE112-5E1E-49F7-B079-6AB87D1458BA}" destId="{049C8327-585C-40EE-BD29-BCDBDB3B3F4B}" srcOrd="0" destOrd="0" presId="urn:microsoft.com/office/officeart/2005/8/layout/bProcess4"/>
    <dgm:cxn modelId="{D57519A7-5DB4-48B1-86FF-BA7E2909F581}" type="presOf" srcId="{E7E0E082-089F-4E64-8B4E-9FCD50EB3467}" destId="{3B1C9169-A0D2-48EF-A1DA-D16D3A69CDC6}" srcOrd="0" destOrd="0" presId="urn:microsoft.com/office/officeart/2005/8/layout/bProcess4"/>
    <dgm:cxn modelId="{303B46AA-8C7C-401E-9F55-45E2C57DE99E}" type="presOf" srcId="{B8D11D00-915A-43D7-AA58-0C9F1922EBB4}" destId="{F5CAE7DC-CBA0-44CE-AE0F-C7E0A524C8B1}" srcOrd="0" destOrd="0" presId="urn:microsoft.com/office/officeart/2005/8/layout/bProcess4"/>
    <dgm:cxn modelId="{8D24A9AF-C135-4599-AB44-9D3B93E8C648}" srcId="{E2E3F43F-9D25-4BCF-9BC6-EBB4910D8F06}" destId="{F1CC1363-D861-4FD7-9A5E-1C3385DB1494}" srcOrd="2" destOrd="0" parTransId="{91AA800C-5405-4BEF-A1D6-E4B063EF1DB0}" sibTransId="{E7E0E082-089F-4E64-8B4E-9FCD50EB3467}"/>
    <dgm:cxn modelId="{A4BAE8C1-3E97-482F-A9D9-CF6D8ECCCE61}" type="presOf" srcId="{29C42088-C2BF-444B-A605-31604A285B30}" destId="{45A2B9A7-0FD4-4380-ADC4-C0FB78A07AA9}" srcOrd="0" destOrd="0" presId="urn:microsoft.com/office/officeart/2005/8/layout/bProcess4"/>
    <dgm:cxn modelId="{C4FDC3C4-FD57-47FD-ADFD-4E16414A3103}" type="presOf" srcId="{E1BFA09D-206C-49B6-857F-3A5F4D5F3597}" destId="{407DCA52-41DC-4C63-B586-B5D045D582FA}" srcOrd="0" destOrd="0" presId="urn:microsoft.com/office/officeart/2005/8/layout/bProcess4"/>
    <dgm:cxn modelId="{2DB377CB-33FE-456E-97AB-C057E07F4084}" type="presOf" srcId="{C87D4C06-B92B-4824-A911-2F752A5B553B}" destId="{EFC7F09D-4E57-45B3-B670-A99C95C49C04}" srcOrd="0" destOrd="0" presId="urn:microsoft.com/office/officeart/2005/8/layout/bProcess4"/>
    <dgm:cxn modelId="{B23978CF-FF4C-430A-925F-E1978E227AE3}" srcId="{E2E3F43F-9D25-4BCF-9BC6-EBB4910D8F06}" destId="{1947476F-F915-4142-8837-153BBB014F19}" srcOrd="5" destOrd="0" parTransId="{D8638408-B4B4-41E6-BE45-8A7D0710D801}" sibTransId="{786048BA-B3F5-4D93-B869-1DDA8808A69E}"/>
    <dgm:cxn modelId="{1DDFA6CF-3971-4AAF-8ADA-F978D25010F2}" type="presOf" srcId="{F1CC1363-D861-4FD7-9A5E-1C3385DB1494}" destId="{81193144-7D2C-41B7-9798-7F6236ABAC44}" srcOrd="0" destOrd="0" presId="urn:microsoft.com/office/officeart/2005/8/layout/bProcess4"/>
    <dgm:cxn modelId="{F9ED4AD2-BB26-4965-BDDD-34E53E637636}" type="presOf" srcId="{E2E3F43F-9D25-4BCF-9BC6-EBB4910D8F06}" destId="{98B6C6C9-13BB-4658-8E07-2B388F8B5644}" srcOrd="0" destOrd="0" presId="urn:microsoft.com/office/officeart/2005/8/layout/bProcess4"/>
    <dgm:cxn modelId="{8A3C32D8-FF78-462B-B233-55765F14014C}" type="presOf" srcId="{CB5AF137-A9ED-4D61-82C1-AE3C336D6449}" destId="{78740EA9-2F3E-44D3-A23E-A3AE328B9945}" srcOrd="0" destOrd="0" presId="urn:microsoft.com/office/officeart/2005/8/layout/bProcess4"/>
    <dgm:cxn modelId="{2B1324D9-DE2A-462A-93A2-DB0893033D1A}" type="presOf" srcId="{A54673FE-B485-4730-90C9-F041CCE31B01}" destId="{AE3B7A58-8FFB-4F99-9C8C-58981B865768}" srcOrd="0" destOrd="0" presId="urn:microsoft.com/office/officeart/2005/8/layout/bProcess4"/>
    <dgm:cxn modelId="{7D8863DE-E786-43EF-89C8-292EA8A53262}" srcId="{E2E3F43F-9D25-4BCF-9BC6-EBB4910D8F06}" destId="{FA780993-5E7C-4A51-B852-4AEAA87ED3F3}" srcOrd="9" destOrd="0" parTransId="{640D4E1E-4F65-4D63-9B31-BBB301152B45}" sibTransId="{71CB8635-ADA5-4220-A816-FB5A4031A2CB}"/>
    <dgm:cxn modelId="{FBDE0EFC-E3BB-4C07-B490-A0C08BC41986}" srcId="{E2E3F43F-9D25-4BCF-9BC6-EBB4910D8F06}" destId="{61F1CF62-4C3C-405A-A90E-1FF6FFD44493}" srcOrd="4" destOrd="0" parTransId="{DEE53CF8-259B-4F90-9377-37F51AAD6DC0}" sibTransId="{B827CBE7-20B5-4094-A7E5-038B8658273E}"/>
    <dgm:cxn modelId="{DE707EFF-943E-438A-BA74-743BC2AF5263}" type="presOf" srcId="{04EEAE2F-6B9C-43FC-B92B-7064E448F235}" destId="{DF8C3224-1C7E-4076-ABB1-59FA32AE5B43}" srcOrd="0" destOrd="0" presId="urn:microsoft.com/office/officeart/2005/8/layout/bProcess4"/>
    <dgm:cxn modelId="{D604B085-93B5-4974-930D-0CF61432F94D}" type="presParOf" srcId="{98B6C6C9-13BB-4658-8E07-2B388F8B5644}" destId="{958B60C3-AB57-4A45-98BA-2D916255ABCC}" srcOrd="0" destOrd="0" presId="urn:microsoft.com/office/officeart/2005/8/layout/bProcess4"/>
    <dgm:cxn modelId="{F7B5DF0D-D331-409F-BBBD-DA2D2ADD3318}" type="presParOf" srcId="{958B60C3-AB57-4A45-98BA-2D916255ABCC}" destId="{C81C79C8-C95C-49D0-A467-559359016119}" srcOrd="0" destOrd="0" presId="urn:microsoft.com/office/officeart/2005/8/layout/bProcess4"/>
    <dgm:cxn modelId="{A3526C6C-45EB-405E-BC0C-7B7DF7D1B3BA}" type="presParOf" srcId="{958B60C3-AB57-4A45-98BA-2D916255ABCC}" destId="{EFC7F09D-4E57-45B3-B670-A99C95C49C04}" srcOrd="1" destOrd="0" presId="urn:microsoft.com/office/officeart/2005/8/layout/bProcess4"/>
    <dgm:cxn modelId="{78AEA5D5-6A40-4B86-A921-E1C905A79AA1}" type="presParOf" srcId="{98B6C6C9-13BB-4658-8E07-2B388F8B5644}" destId="{DF8C3224-1C7E-4076-ABB1-59FA32AE5B43}" srcOrd="1" destOrd="0" presId="urn:microsoft.com/office/officeart/2005/8/layout/bProcess4"/>
    <dgm:cxn modelId="{4B8F455E-C8A3-418C-A03A-626B785DDC2D}" type="presParOf" srcId="{98B6C6C9-13BB-4658-8E07-2B388F8B5644}" destId="{30728868-27AE-4E2E-99D9-106EC06578C2}" srcOrd="2" destOrd="0" presId="urn:microsoft.com/office/officeart/2005/8/layout/bProcess4"/>
    <dgm:cxn modelId="{FD28C0E6-BD15-463F-A1E6-87528C6455D6}" type="presParOf" srcId="{30728868-27AE-4E2E-99D9-106EC06578C2}" destId="{D2FBADAB-AD60-42FE-BB4C-F21D15647FA2}" srcOrd="0" destOrd="0" presId="urn:microsoft.com/office/officeart/2005/8/layout/bProcess4"/>
    <dgm:cxn modelId="{C4495A15-9FBF-448C-91BA-93AB1499DF7D}" type="presParOf" srcId="{30728868-27AE-4E2E-99D9-106EC06578C2}" destId="{407DCA52-41DC-4C63-B586-B5D045D582FA}" srcOrd="1" destOrd="0" presId="urn:microsoft.com/office/officeart/2005/8/layout/bProcess4"/>
    <dgm:cxn modelId="{555C9EDA-672E-49A5-AB52-37BC9E64A7D6}" type="presParOf" srcId="{98B6C6C9-13BB-4658-8E07-2B388F8B5644}" destId="{78740EA9-2F3E-44D3-A23E-A3AE328B9945}" srcOrd="3" destOrd="0" presId="urn:microsoft.com/office/officeart/2005/8/layout/bProcess4"/>
    <dgm:cxn modelId="{6B01B958-FFA4-4018-B25A-62EB45088213}" type="presParOf" srcId="{98B6C6C9-13BB-4658-8E07-2B388F8B5644}" destId="{D104ED71-699B-4CB0-A219-FD7380CBC111}" srcOrd="4" destOrd="0" presId="urn:microsoft.com/office/officeart/2005/8/layout/bProcess4"/>
    <dgm:cxn modelId="{33851E92-821A-4B4A-A137-4DE19078CA0A}" type="presParOf" srcId="{D104ED71-699B-4CB0-A219-FD7380CBC111}" destId="{EE468207-CE51-4374-B997-54DD10A1B529}" srcOrd="0" destOrd="0" presId="urn:microsoft.com/office/officeart/2005/8/layout/bProcess4"/>
    <dgm:cxn modelId="{4D64FF03-D848-4279-BD87-8C7524520EAB}" type="presParOf" srcId="{D104ED71-699B-4CB0-A219-FD7380CBC111}" destId="{81193144-7D2C-41B7-9798-7F6236ABAC44}" srcOrd="1" destOrd="0" presId="urn:microsoft.com/office/officeart/2005/8/layout/bProcess4"/>
    <dgm:cxn modelId="{5CC4E982-7480-41FB-84CE-1E15CEC9D83F}" type="presParOf" srcId="{98B6C6C9-13BB-4658-8E07-2B388F8B5644}" destId="{3B1C9169-A0D2-48EF-A1DA-D16D3A69CDC6}" srcOrd="5" destOrd="0" presId="urn:microsoft.com/office/officeart/2005/8/layout/bProcess4"/>
    <dgm:cxn modelId="{544640C2-87D0-4CCA-9DDD-0B19AA3D85E3}" type="presParOf" srcId="{98B6C6C9-13BB-4658-8E07-2B388F8B5644}" destId="{98DD0B29-53FF-48F1-ADE3-C8C19FC9CB8C}" srcOrd="6" destOrd="0" presId="urn:microsoft.com/office/officeart/2005/8/layout/bProcess4"/>
    <dgm:cxn modelId="{5BE332A0-DFE2-4CD9-A132-FCFA44FA4C5E}" type="presParOf" srcId="{98DD0B29-53FF-48F1-ADE3-C8C19FC9CB8C}" destId="{253BC0AE-FAAF-4D20-934D-5C545DED1C88}" srcOrd="0" destOrd="0" presId="urn:microsoft.com/office/officeart/2005/8/layout/bProcess4"/>
    <dgm:cxn modelId="{B346427C-4502-4E3E-90F4-24C1D0ED5A5D}" type="presParOf" srcId="{98DD0B29-53FF-48F1-ADE3-C8C19FC9CB8C}" destId="{AE233112-065D-42CE-8151-1D32F0E0FCA6}" srcOrd="1" destOrd="0" presId="urn:microsoft.com/office/officeart/2005/8/layout/bProcess4"/>
    <dgm:cxn modelId="{5CDADB4F-EE3D-4D18-B2E2-3B853A97D20A}" type="presParOf" srcId="{98B6C6C9-13BB-4658-8E07-2B388F8B5644}" destId="{04A0FE9B-EE04-4825-BB18-CE52F29864A4}" srcOrd="7" destOrd="0" presId="urn:microsoft.com/office/officeart/2005/8/layout/bProcess4"/>
    <dgm:cxn modelId="{30ECF7B1-8050-47D9-B5C9-53F23CEFF2D8}" type="presParOf" srcId="{98B6C6C9-13BB-4658-8E07-2B388F8B5644}" destId="{0A2A88FF-2D3F-4235-8088-5D76C2F1435D}" srcOrd="8" destOrd="0" presId="urn:microsoft.com/office/officeart/2005/8/layout/bProcess4"/>
    <dgm:cxn modelId="{25522E42-A5C4-43C3-8021-9975DF9AD40D}" type="presParOf" srcId="{0A2A88FF-2D3F-4235-8088-5D76C2F1435D}" destId="{1720031B-E6BB-42B0-9145-5777105B2537}" srcOrd="0" destOrd="0" presId="urn:microsoft.com/office/officeart/2005/8/layout/bProcess4"/>
    <dgm:cxn modelId="{EEE510E0-E571-4471-93E9-4B8E3621B5C8}" type="presParOf" srcId="{0A2A88FF-2D3F-4235-8088-5D76C2F1435D}" destId="{0CCB9BE1-180F-4683-A397-FCE4A2A357E3}" srcOrd="1" destOrd="0" presId="urn:microsoft.com/office/officeart/2005/8/layout/bProcess4"/>
    <dgm:cxn modelId="{3E74A62F-7AD3-465F-82FF-A001DCDB6596}" type="presParOf" srcId="{98B6C6C9-13BB-4658-8E07-2B388F8B5644}" destId="{505A7A2C-8FD0-4329-BB73-F3EA53F0C94A}" srcOrd="9" destOrd="0" presId="urn:microsoft.com/office/officeart/2005/8/layout/bProcess4"/>
    <dgm:cxn modelId="{96D0B20B-156E-4D6A-9215-BE1D8D840B73}" type="presParOf" srcId="{98B6C6C9-13BB-4658-8E07-2B388F8B5644}" destId="{D34D5EC2-69A4-4799-B6A9-9936103EBDFE}" srcOrd="10" destOrd="0" presId="urn:microsoft.com/office/officeart/2005/8/layout/bProcess4"/>
    <dgm:cxn modelId="{3C09519F-18F2-464B-82C8-E063B56A3857}" type="presParOf" srcId="{D34D5EC2-69A4-4799-B6A9-9936103EBDFE}" destId="{2592D61F-3AA2-46AB-8B8C-B6B5F3647405}" srcOrd="0" destOrd="0" presId="urn:microsoft.com/office/officeart/2005/8/layout/bProcess4"/>
    <dgm:cxn modelId="{15759B20-2015-4EA6-BCD0-C61BB03A1166}" type="presParOf" srcId="{D34D5EC2-69A4-4799-B6A9-9936103EBDFE}" destId="{04DF630E-4A4C-4C62-BD54-CBB40E9052F6}" srcOrd="1" destOrd="0" presId="urn:microsoft.com/office/officeart/2005/8/layout/bProcess4"/>
    <dgm:cxn modelId="{EE09736B-9815-4565-9E97-DF95647CA6F5}" type="presParOf" srcId="{98B6C6C9-13BB-4658-8E07-2B388F8B5644}" destId="{82E64BF4-F5F6-4244-B43D-CB9E9FF1BB63}" srcOrd="11" destOrd="0" presId="urn:microsoft.com/office/officeart/2005/8/layout/bProcess4"/>
    <dgm:cxn modelId="{6AD06AC1-6E47-42D8-8B47-C2E8D497BB6B}" type="presParOf" srcId="{98B6C6C9-13BB-4658-8E07-2B388F8B5644}" destId="{CED1B4D5-A336-44D4-AC14-189DEAB12940}" srcOrd="12" destOrd="0" presId="urn:microsoft.com/office/officeart/2005/8/layout/bProcess4"/>
    <dgm:cxn modelId="{1B8A7D69-FE1F-4D34-BDB3-8158592ACC85}" type="presParOf" srcId="{CED1B4D5-A336-44D4-AC14-189DEAB12940}" destId="{A747FEFC-6EB7-4C1C-948B-D0CF0BD26201}" srcOrd="0" destOrd="0" presId="urn:microsoft.com/office/officeart/2005/8/layout/bProcess4"/>
    <dgm:cxn modelId="{A172392E-C38F-43DC-AA89-11EA8AD5026D}" type="presParOf" srcId="{CED1B4D5-A336-44D4-AC14-189DEAB12940}" destId="{7EB6FE98-A77D-4EE4-B02E-5CAA968C2DB9}" srcOrd="1" destOrd="0" presId="urn:microsoft.com/office/officeart/2005/8/layout/bProcess4"/>
    <dgm:cxn modelId="{1F480394-CEE4-4C43-B1BC-22F4C5DD5106}" type="presParOf" srcId="{98B6C6C9-13BB-4658-8E07-2B388F8B5644}" destId="{45A2B9A7-0FD4-4380-ADC4-C0FB78A07AA9}" srcOrd="13" destOrd="0" presId="urn:microsoft.com/office/officeart/2005/8/layout/bProcess4"/>
    <dgm:cxn modelId="{5C617EAC-90DB-48E9-B9BE-A978E4173A4A}" type="presParOf" srcId="{98B6C6C9-13BB-4658-8E07-2B388F8B5644}" destId="{3D167B57-4B7A-4182-8FFB-15FED3AD4B49}" srcOrd="14" destOrd="0" presId="urn:microsoft.com/office/officeart/2005/8/layout/bProcess4"/>
    <dgm:cxn modelId="{2F8DCF50-B9C9-4818-9B33-BCE43EB90C8E}" type="presParOf" srcId="{3D167B57-4B7A-4182-8FFB-15FED3AD4B49}" destId="{D8453FBE-CD87-4A4B-BE09-C407C1B9432C}" srcOrd="0" destOrd="0" presId="urn:microsoft.com/office/officeart/2005/8/layout/bProcess4"/>
    <dgm:cxn modelId="{78AD548A-E0D5-4EDE-B5D4-5F2EE8B3B24F}" type="presParOf" srcId="{3D167B57-4B7A-4182-8FFB-15FED3AD4B49}" destId="{F5CAE7DC-CBA0-44CE-AE0F-C7E0A524C8B1}" srcOrd="1" destOrd="0" presId="urn:microsoft.com/office/officeart/2005/8/layout/bProcess4"/>
    <dgm:cxn modelId="{90AC9F1A-AF81-4EC2-B375-55A12A623D1B}" type="presParOf" srcId="{98B6C6C9-13BB-4658-8E07-2B388F8B5644}" destId="{B08AD2DF-9D4A-4355-8384-6353805851CD}" srcOrd="15" destOrd="0" presId="urn:microsoft.com/office/officeart/2005/8/layout/bProcess4"/>
    <dgm:cxn modelId="{D7304113-E86F-4BE4-AFE4-A5B838AC97AE}" type="presParOf" srcId="{98B6C6C9-13BB-4658-8E07-2B388F8B5644}" destId="{DA93B985-D330-4CFE-97D8-B5B7DA90BC35}" srcOrd="16" destOrd="0" presId="urn:microsoft.com/office/officeart/2005/8/layout/bProcess4"/>
    <dgm:cxn modelId="{2FA2D01D-4BC2-4BCD-9766-E38AC45A3679}" type="presParOf" srcId="{DA93B985-D330-4CFE-97D8-B5B7DA90BC35}" destId="{3B72773D-ECEB-4C9D-9527-E99AB3F06A6E}" srcOrd="0" destOrd="0" presId="urn:microsoft.com/office/officeart/2005/8/layout/bProcess4"/>
    <dgm:cxn modelId="{14FF6D47-8A4B-4016-B207-61FE45ECBADA}" type="presParOf" srcId="{DA93B985-D330-4CFE-97D8-B5B7DA90BC35}" destId="{56D4F23F-4FB4-4AFA-9914-08F861FD46C8}" srcOrd="1" destOrd="0" presId="urn:microsoft.com/office/officeart/2005/8/layout/bProcess4"/>
    <dgm:cxn modelId="{C025C2B6-90DA-4E37-AC90-5655EDF4160A}" type="presParOf" srcId="{98B6C6C9-13BB-4658-8E07-2B388F8B5644}" destId="{049C8327-585C-40EE-BD29-BCDBDB3B3F4B}" srcOrd="17" destOrd="0" presId="urn:microsoft.com/office/officeart/2005/8/layout/bProcess4"/>
    <dgm:cxn modelId="{E4B2481E-A35D-4F0B-A01B-42598839FA0A}" type="presParOf" srcId="{98B6C6C9-13BB-4658-8E07-2B388F8B5644}" destId="{3BA86FAB-5161-4D4C-9D74-4F3022A53AC1}" srcOrd="18" destOrd="0" presId="urn:microsoft.com/office/officeart/2005/8/layout/bProcess4"/>
    <dgm:cxn modelId="{7FC40171-3E8C-4556-8950-CEA497C3AF37}" type="presParOf" srcId="{3BA86FAB-5161-4D4C-9D74-4F3022A53AC1}" destId="{FFA169EC-BC9E-4906-99F0-2E619502B4A0}" srcOrd="0" destOrd="0" presId="urn:microsoft.com/office/officeart/2005/8/layout/bProcess4"/>
    <dgm:cxn modelId="{C1766196-2AFA-4F22-952D-420E03A0C1F5}" type="presParOf" srcId="{3BA86FAB-5161-4D4C-9D74-4F3022A53AC1}" destId="{7D1F7591-BE0E-4426-B792-7869911CDF95}" srcOrd="1" destOrd="0" presId="urn:microsoft.com/office/officeart/2005/8/layout/bProcess4"/>
    <dgm:cxn modelId="{48A798D8-E86C-4729-8A25-C6ADF83C4BFD}" type="presParOf" srcId="{98B6C6C9-13BB-4658-8E07-2B388F8B5644}" destId="{9F82AA48-E3C2-40AF-9FFA-169D2D0A85AD}" srcOrd="19" destOrd="0" presId="urn:microsoft.com/office/officeart/2005/8/layout/bProcess4"/>
    <dgm:cxn modelId="{4DBFD162-B878-4C3E-9F2C-F2BD1B4F1AF2}" type="presParOf" srcId="{98B6C6C9-13BB-4658-8E07-2B388F8B5644}" destId="{8ACEDD28-14D0-4CFB-98A9-C51EA300A995}" srcOrd="20" destOrd="0" presId="urn:microsoft.com/office/officeart/2005/8/layout/bProcess4"/>
    <dgm:cxn modelId="{4AA03BC7-778F-4B13-9979-DADEB9F22F0F}" type="presParOf" srcId="{8ACEDD28-14D0-4CFB-98A9-C51EA300A995}" destId="{FEEA9719-BD0F-468B-98AA-E2618763A25D}" srcOrd="0" destOrd="0" presId="urn:microsoft.com/office/officeart/2005/8/layout/bProcess4"/>
    <dgm:cxn modelId="{E9A3E418-5EEA-47E5-891A-165AEED10211}" type="presParOf" srcId="{8ACEDD28-14D0-4CFB-98A9-C51EA300A995}" destId="{AE3B7A58-8FFB-4F99-9C8C-58981B86576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072EF0-F66E-4A42-9912-43C53B30D89F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271F97A-BF42-40EC-B651-609DD8B0E6C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akt, který používá parlament k odstavení vlády od moci</a:t>
          </a:r>
          <a:endParaRPr lang="en-US" dirty="0"/>
        </a:p>
      </dgm:t>
    </dgm:pt>
    <dgm:pt modelId="{3FB73FD6-9F4D-4BCB-9086-0561D09F96EB}" type="parTrans" cxnId="{6069DCF4-69C5-49E8-92B2-F28CB145DAF0}">
      <dgm:prSet/>
      <dgm:spPr/>
      <dgm:t>
        <a:bodyPr/>
        <a:lstStyle/>
        <a:p>
          <a:endParaRPr lang="en-US"/>
        </a:p>
      </dgm:t>
    </dgm:pt>
    <dgm:pt modelId="{4B763F09-5475-4B5D-B539-C3804296B731}" type="sibTrans" cxnId="{6069DCF4-69C5-49E8-92B2-F28CB145DAF0}">
      <dgm:prSet/>
      <dgm:spPr/>
      <dgm:t>
        <a:bodyPr/>
        <a:lstStyle/>
        <a:p>
          <a:endParaRPr lang="en-US"/>
        </a:p>
      </dgm:t>
    </dgm:pt>
    <dgm:pt modelId="{99BE6796-9C3C-415E-BB21-DB261ABBAC6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u="sng"/>
            <a:t>Důvody mohou být: </a:t>
          </a:r>
          <a:endParaRPr lang="en-US"/>
        </a:p>
      </dgm:t>
    </dgm:pt>
    <dgm:pt modelId="{405A99BF-8A7D-4315-84DB-5F143E7FAE1B}" type="parTrans" cxnId="{53C2E889-5D84-44EA-8F15-29BDF8C3F6CE}">
      <dgm:prSet/>
      <dgm:spPr/>
      <dgm:t>
        <a:bodyPr/>
        <a:lstStyle/>
        <a:p>
          <a:endParaRPr lang="en-US"/>
        </a:p>
      </dgm:t>
    </dgm:pt>
    <dgm:pt modelId="{053C73E8-A6E7-4A1C-87E7-70E37C854B9A}" type="sibTrans" cxnId="{53C2E889-5D84-44EA-8F15-29BDF8C3F6CE}">
      <dgm:prSet/>
      <dgm:spPr/>
      <dgm:t>
        <a:bodyPr/>
        <a:lstStyle/>
        <a:p>
          <a:endParaRPr lang="en-US"/>
        </a:p>
      </dgm:t>
    </dgm:pt>
    <dgm:pt modelId="{0961E6C6-1327-49D6-8B6B-C1EADD3E56B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Nespokojenost s politikou vlády</a:t>
          </a:r>
          <a:endParaRPr lang="en-US"/>
        </a:p>
      </dgm:t>
    </dgm:pt>
    <dgm:pt modelId="{D377B78B-12CE-42F4-95F1-720A29AC34C3}" type="parTrans" cxnId="{51E81EBA-DE30-4AEF-BB44-74241DD58F2E}">
      <dgm:prSet/>
      <dgm:spPr/>
      <dgm:t>
        <a:bodyPr/>
        <a:lstStyle/>
        <a:p>
          <a:endParaRPr lang="en-US"/>
        </a:p>
      </dgm:t>
    </dgm:pt>
    <dgm:pt modelId="{50497254-8E62-4F86-89EF-35E03063E634}" type="sibTrans" cxnId="{51E81EBA-DE30-4AEF-BB44-74241DD58F2E}">
      <dgm:prSet/>
      <dgm:spPr/>
      <dgm:t>
        <a:bodyPr/>
        <a:lstStyle/>
        <a:p>
          <a:endParaRPr lang="en-US"/>
        </a:p>
      </dgm:t>
    </dgm:pt>
    <dgm:pt modelId="{A6F78BCE-094E-469B-8A01-0882A9F18CC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Ztráta důvěry veřejnosti</a:t>
          </a:r>
          <a:endParaRPr lang="en-US"/>
        </a:p>
      </dgm:t>
    </dgm:pt>
    <dgm:pt modelId="{E2A999E1-3406-448A-9D66-CBC8A9C670EB}" type="parTrans" cxnId="{88AFA023-2D3A-43F0-89B1-B98F99FB229F}">
      <dgm:prSet/>
      <dgm:spPr/>
      <dgm:t>
        <a:bodyPr/>
        <a:lstStyle/>
        <a:p>
          <a:endParaRPr lang="en-US"/>
        </a:p>
      </dgm:t>
    </dgm:pt>
    <dgm:pt modelId="{9A76FABC-41B3-4AE0-BC32-2F2F94A233DD}" type="sibTrans" cxnId="{88AFA023-2D3A-43F0-89B1-B98F99FB229F}">
      <dgm:prSet/>
      <dgm:spPr/>
      <dgm:t>
        <a:bodyPr/>
        <a:lstStyle/>
        <a:p>
          <a:endParaRPr lang="en-US"/>
        </a:p>
      </dgm:t>
    </dgm:pt>
    <dgm:pt modelId="{523A61CC-E4C3-4D71-8DE0-4ED99C92862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Korupční skandály</a:t>
          </a:r>
          <a:endParaRPr lang="en-US"/>
        </a:p>
      </dgm:t>
    </dgm:pt>
    <dgm:pt modelId="{A5B5A7EC-42F8-43D2-9EFD-2FAA35C8DCE8}" type="parTrans" cxnId="{737E4D06-E869-40F9-80C5-DD7EB4E63913}">
      <dgm:prSet/>
      <dgm:spPr/>
      <dgm:t>
        <a:bodyPr/>
        <a:lstStyle/>
        <a:p>
          <a:endParaRPr lang="en-US"/>
        </a:p>
      </dgm:t>
    </dgm:pt>
    <dgm:pt modelId="{7DFF758B-2C6C-47CD-92F6-449F1B4F70C1}" type="sibTrans" cxnId="{737E4D06-E869-40F9-80C5-DD7EB4E63913}">
      <dgm:prSet/>
      <dgm:spPr/>
      <dgm:t>
        <a:bodyPr/>
        <a:lstStyle/>
        <a:p>
          <a:endParaRPr lang="en-US"/>
        </a:p>
      </dgm:t>
    </dgm:pt>
    <dgm:pt modelId="{76CDCC80-7C55-4D4C-9C99-709CE05A30D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Neschopnost vlády </a:t>
          </a:r>
          <a:endParaRPr lang="en-US"/>
        </a:p>
      </dgm:t>
    </dgm:pt>
    <dgm:pt modelId="{523B7407-6CBE-402C-9EA3-E40F0D9BC585}" type="parTrans" cxnId="{DC4ED95A-2B56-4B32-92FF-1F5A0E40FC15}">
      <dgm:prSet/>
      <dgm:spPr/>
      <dgm:t>
        <a:bodyPr/>
        <a:lstStyle/>
        <a:p>
          <a:endParaRPr lang="en-US"/>
        </a:p>
      </dgm:t>
    </dgm:pt>
    <dgm:pt modelId="{51D8723A-06A4-4D46-95C0-AB1AAA754C7C}" type="sibTrans" cxnId="{DC4ED95A-2B56-4B32-92FF-1F5A0E40FC15}">
      <dgm:prSet/>
      <dgm:spPr/>
      <dgm:t>
        <a:bodyPr/>
        <a:lstStyle/>
        <a:p>
          <a:endParaRPr lang="en-US"/>
        </a:p>
      </dgm:t>
    </dgm:pt>
    <dgm:pt modelId="{87EAC853-0E5B-4407-B085-CF172DB19CC2}" type="pres">
      <dgm:prSet presAssocID="{5B072EF0-F66E-4A42-9912-43C53B30D89F}" presName="diagram" presStyleCnt="0">
        <dgm:presLayoutVars>
          <dgm:dir/>
          <dgm:resizeHandles val="exact"/>
        </dgm:presLayoutVars>
      </dgm:prSet>
      <dgm:spPr/>
    </dgm:pt>
    <dgm:pt modelId="{29F5F044-8B33-4A61-9F1F-C3867A04E54E}" type="pres">
      <dgm:prSet presAssocID="{E271F97A-BF42-40EC-B651-609DD8B0E6C5}" presName="node" presStyleLbl="node1" presStyleIdx="0" presStyleCnt="2">
        <dgm:presLayoutVars>
          <dgm:bulletEnabled val="1"/>
        </dgm:presLayoutVars>
      </dgm:prSet>
      <dgm:spPr/>
    </dgm:pt>
    <dgm:pt modelId="{04F1DD40-5F67-46C8-AEA2-4848F7027331}" type="pres">
      <dgm:prSet presAssocID="{4B763F09-5475-4B5D-B539-C3804296B731}" presName="sibTrans" presStyleCnt="0"/>
      <dgm:spPr/>
    </dgm:pt>
    <dgm:pt modelId="{AAB7C22D-D408-479B-88B1-0B9970F63FD8}" type="pres">
      <dgm:prSet presAssocID="{99BE6796-9C3C-415E-BB21-DB261ABBAC6E}" presName="node" presStyleLbl="node1" presStyleIdx="1" presStyleCnt="2">
        <dgm:presLayoutVars>
          <dgm:bulletEnabled val="1"/>
        </dgm:presLayoutVars>
      </dgm:prSet>
      <dgm:spPr/>
    </dgm:pt>
  </dgm:ptLst>
  <dgm:cxnLst>
    <dgm:cxn modelId="{737E4D06-E869-40F9-80C5-DD7EB4E63913}" srcId="{99BE6796-9C3C-415E-BB21-DB261ABBAC6E}" destId="{523A61CC-E4C3-4D71-8DE0-4ED99C928628}" srcOrd="2" destOrd="0" parTransId="{A5B5A7EC-42F8-43D2-9EFD-2FAA35C8DCE8}" sibTransId="{7DFF758B-2C6C-47CD-92F6-449F1B4F70C1}"/>
    <dgm:cxn modelId="{88AFA023-2D3A-43F0-89B1-B98F99FB229F}" srcId="{99BE6796-9C3C-415E-BB21-DB261ABBAC6E}" destId="{A6F78BCE-094E-469B-8A01-0882A9F18CC5}" srcOrd="1" destOrd="0" parTransId="{E2A999E1-3406-448A-9D66-CBC8A9C670EB}" sibTransId="{9A76FABC-41B3-4AE0-BC32-2F2F94A233DD}"/>
    <dgm:cxn modelId="{8F68B425-27DC-437B-B5E2-0673BED51325}" type="presOf" srcId="{A6F78BCE-094E-469B-8A01-0882A9F18CC5}" destId="{AAB7C22D-D408-479B-88B1-0B9970F63FD8}" srcOrd="0" destOrd="2" presId="urn:microsoft.com/office/officeart/2005/8/layout/default"/>
    <dgm:cxn modelId="{03C5D13F-9ECA-423A-8539-42514E0154DD}" type="presOf" srcId="{0961E6C6-1327-49D6-8B6B-C1EADD3E56B3}" destId="{AAB7C22D-D408-479B-88B1-0B9970F63FD8}" srcOrd="0" destOrd="1" presId="urn:microsoft.com/office/officeart/2005/8/layout/default"/>
    <dgm:cxn modelId="{73D8BD76-D9FE-4AD8-ABAA-23663DB48A23}" type="presOf" srcId="{99BE6796-9C3C-415E-BB21-DB261ABBAC6E}" destId="{AAB7C22D-D408-479B-88B1-0B9970F63FD8}" srcOrd="0" destOrd="0" presId="urn:microsoft.com/office/officeart/2005/8/layout/default"/>
    <dgm:cxn modelId="{DC4ED95A-2B56-4B32-92FF-1F5A0E40FC15}" srcId="{99BE6796-9C3C-415E-BB21-DB261ABBAC6E}" destId="{76CDCC80-7C55-4D4C-9C99-709CE05A30D1}" srcOrd="3" destOrd="0" parTransId="{523B7407-6CBE-402C-9EA3-E40F0D9BC585}" sibTransId="{51D8723A-06A4-4D46-95C0-AB1AAA754C7C}"/>
    <dgm:cxn modelId="{53C2E889-5D84-44EA-8F15-29BDF8C3F6CE}" srcId="{5B072EF0-F66E-4A42-9912-43C53B30D89F}" destId="{99BE6796-9C3C-415E-BB21-DB261ABBAC6E}" srcOrd="1" destOrd="0" parTransId="{405A99BF-8A7D-4315-84DB-5F143E7FAE1B}" sibTransId="{053C73E8-A6E7-4A1C-87E7-70E37C854B9A}"/>
    <dgm:cxn modelId="{E5FA898A-C12B-40A2-B7DD-0E2DF8B6446A}" type="presOf" srcId="{5B072EF0-F66E-4A42-9912-43C53B30D89F}" destId="{87EAC853-0E5B-4407-B085-CF172DB19CC2}" srcOrd="0" destOrd="0" presId="urn:microsoft.com/office/officeart/2005/8/layout/default"/>
    <dgm:cxn modelId="{FF153DAB-1E19-4F00-891C-7AA3B441D58B}" type="presOf" srcId="{523A61CC-E4C3-4D71-8DE0-4ED99C928628}" destId="{AAB7C22D-D408-479B-88B1-0B9970F63FD8}" srcOrd="0" destOrd="3" presId="urn:microsoft.com/office/officeart/2005/8/layout/default"/>
    <dgm:cxn modelId="{51E81EBA-DE30-4AEF-BB44-74241DD58F2E}" srcId="{99BE6796-9C3C-415E-BB21-DB261ABBAC6E}" destId="{0961E6C6-1327-49D6-8B6B-C1EADD3E56B3}" srcOrd="0" destOrd="0" parTransId="{D377B78B-12CE-42F4-95F1-720A29AC34C3}" sibTransId="{50497254-8E62-4F86-89EF-35E03063E634}"/>
    <dgm:cxn modelId="{051EF1BC-E455-4C25-8D49-81981A641209}" type="presOf" srcId="{E271F97A-BF42-40EC-B651-609DD8B0E6C5}" destId="{29F5F044-8B33-4A61-9F1F-C3867A04E54E}" srcOrd="0" destOrd="0" presId="urn:microsoft.com/office/officeart/2005/8/layout/default"/>
    <dgm:cxn modelId="{463F6BEF-0367-4F72-9001-B693B6CF9B97}" type="presOf" srcId="{76CDCC80-7C55-4D4C-9C99-709CE05A30D1}" destId="{AAB7C22D-D408-479B-88B1-0B9970F63FD8}" srcOrd="0" destOrd="4" presId="urn:microsoft.com/office/officeart/2005/8/layout/default"/>
    <dgm:cxn modelId="{6069DCF4-69C5-49E8-92B2-F28CB145DAF0}" srcId="{5B072EF0-F66E-4A42-9912-43C53B30D89F}" destId="{E271F97A-BF42-40EC-B651-609DD8B0E6C5}" srcOrd="0" destOrd="0" parTransId="{3FB73FD6-9F4D-4BCB-9086-0561D09F96EB}" sibTransId="{4B763F09-5475-4B5D-B539-C3804296B731}"/>
    <dgm:cxn modelId="{D7996E23-F785-4CFC-8A36-CE897A838468}" type="presParOf" srcId="{87EAC853-0E5B-4407-B085-CF172DB19CC2}" destId="{29F5F044-8B33-4A61-9F1F-C3867A04E54E}" srcOrd="0" destOrd="0" presId="urn:microsoft.com/office/officeart/2005/8/layout/default"/>
    <dgm:cxn modelId="{BD23D72C-B1B4-420F-B387-0A8197FCB5F0}" type="presParOf" srcId="{87EAC853-0E5B-4407-B085-CF172DB19CC2}" destId="{04F1DD40-5F67-46C8-AEA2-4848F7027331}" srcOrd="1" destOrd="0" presId="urn:microsoft.com/office/officeart/2005/8/layout/default"/>
    <dgm:cxn modelId="{17CADC81-6087-4D59-9C4B-DA4FFFE52315}" type="presParOf" srcId="{87EAC853-0E5B-4407-B085-CF172DB19CC2}" destId="{AAB7C22D-D408-479B-88B1-0B9970F63FD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04B3D-0C0A-4A31-B98E-B232EF0EE0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535FBA-AF79-4733-ABD9-52C7CF69E664}">
      <dgm:prSet/>
      <dgm:spPr>
        <a:solidFill>
          <a:schemeClr val="bg1"/>
        </a:solidFill>
      </dgm:spPr>
      <dgm:t>
        <a:bodyPr/>
        <a:lstStyle/>
        <a:p>
          <a:r>
            <a:rPr lang="cs-CZ" dirty="0"/>
            <a:t>Konstruktivní vyslovení nedůvěry</a:t>
          </a:r>
          <a:endParaRPr lang="en-US" dirty="0"/>
        </a:p>
      </dgm:t>
    </dgm:pt>
    <dgm:pt modelId="{9F6ADC99-A195-4804-8AD1-DDEC7C408ADC}" type="parTrans" cxnId="{21C0A738-902B-4231-A69B-EF21A54FD337}">
      <dgm:prSet/>
      <dgm:spPr/>
      <dgm:t>
        <a:bodyPr/>
        <a:lstStyle/>
        <a:p>
          <a:endParaRPr lang="en-US"/>
        </a:p>
      </dgm:t>
    </dgm:pt>
    <dgm:pt modelId="{817E9103-B2D3-4DFC-BE9F-22523AB08E51}" type="sibTrans" cxnId="{21C0A738-902B-4231-A69B-EF21A54FD337}">
      <dgm:prSet/>
      <dgm:spPr/>
      <dgm:t>
        <a:bodyPr/>
        <a:lstStyle/>
        <a:p>
          <a:endParaRPr lang="en-US"/>
        </a:p>
      </dgm:t>
    </dgm:pt>
    <dgm:pt modelId="{2BC34653-F3DC-4860-B5E6-A6E756AEF164}">
      <dgm:prSet/>
      <dgm:spPr>
        <a:solidFill>
          <a:schemeClr val="bg1"/>
        </a:solidFill>
      </dgm:spPr>
      <dgm:t>
        <a:bodyPr/>
        <a:lstStyle/>
        <a:p>
          <a:r>
            <a:rPr lang="cs-CZ" dirty="0"/>
            <a:t>Vyslovení nedůvěry absolutní většinou</a:t>
          </a:r>
          <a:endParaRPr lang="en-US" dirty="0"/>
        </a:p>
      </dgm:t>
    </dgm:pt>
    <dgm:pt modelId="{2054D094-0557-4C84-B449-0F8A6DE9D0D6}" type="parTrans" cxnId="{0449290F-52AA-473C-B3D0-73FF57309D4C}">
      <dgm:prSet/>
      <dgm:spPr/>
      <dgm:t>
        <a:bodyPr/>
        <a:lstStyle/>
        <a:p>
          <a:endParaRPr lang="en-US"/>
        </a:p>
      </dgm:t>
    </dgm:pt>
    <dgm:pt modelId="{C65A5CEF-0BD4-41A1-8175-CA81ACF3CFD8}" type="sibTrans" cxnId="{0449290F-52AA-473C-B3D0-73FF57309D4C}">
      <dgm:prSet/>
      <dgm:spPr/>
      <dgm:t>
        <a:bodyPr/>
        <a:lstStyle/>
        <a:p>
          <a:endParaRPr lang="en-US"/>
        </a:p>
      </dgm:t>
    </dgm:pt>
    <dgm:pt modelId="{DC1CEC14-18E9-4B9F-8355-F48FE2FFF9F8}">
      <dgm:prSet/>
      <dgm:spPr>
        <a:solidFill>
          <a:schemeClr val="bg1"/>
        </a:solidFill>
      </dgm:spPr>
      <dgm:t>
        <a:bodyPr/>
        <a:lstStyle/>
        <a:p>
          <a:r>
            <a:rPr lang="cs-CZ" dirty="0"/>
            <a:t>Vyslovení nedůvěry prostou většinou</a:t>
          </a:r>
          <a:endParaRPr lang="en-US" dirty="0"/>
        </a:p>
      </dgm:t>
    </dgm:pt>
    <dgm:pt modelId="{CB5E87A0-D84A-45BF-A69E-D5D7B07336B8}" type="parTrans" cxnId="{FC542643-9697-498B-BFCA-03DB5CA99990}">
      <dgm:prSet/>
      <dgm:spPr/>
      <dgm:t>
        <a:bodyPr/>
        <a:lstStyle/>
        <a:p>
          <a:endParaRPr lang="en-US"/>
        </a:p>
      </dgm:t>
    </dgm:pt>
    <dgm:pt modelId="{C7C160BB-D4FB-4279-9DED-93B73577AB7E}" type="sibTrans" cxnId="{FC542643-9697-498B-BFCA-03DB5CA99990}">
      <dgm:prSet/>
      <dgm:spPr/>
      <dgm:t>
        <a:bodyPr/>
        <a:lstStyle/>
        <a:p>
          <a:endParaRPr lang="en-US"/>
        </a:p>
      </dgm:t>
    </dgm:pt>
    <dgm:pt modelId="{1916296C-A65B-43F1-A72B-7B1D0E6A783F}" type="pres">
      <dgm:prSet presAssocID="{BD304B3D-0C0A-4A31-B98E-B232EF0EE0D6}" presName="linear" presStyleCnt="0">
        <dgm:presLayoutVars>
          <dgm:animLvl val="lvl"/>
          <dgm:resizeHandles val="exact"/>
        </dgm:presLayoutVars>
      </dgm:prSet>
      <dgm:spPr/>
    </dgm:pt>
    <dgm:pt modelId="{29BC05BD-2A1E-453C-A6CF-1798A2BD96C3}" type="pres">
      <dgm:prSet presAssocID="{60535FBA-AF79-4733-ABD9-52C7CF69E66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551AFAF-90F1-4E8A-81FF-5AF86E863C8A}" type="pres">
      <dgm:prSet presAssocID="{817E9103-B2D3-4DFC-BE9F-22523AB08E51}" presName="spacer" presStyleCnt="0"/>
      <dgm:spPr/>
    </dgm:pt>
    <dgm:pt modelId="{8C953554-301C-47C6-BB4E-F9B1EE0424A9}" type="pres">
      <dgm:prSet presAssocID="{2BC34653-F3DC-4860-B5E6-A6E756AEF16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3287AA2-50C1-4ABE-9E4C-508996B695FC}" type="pres">
      <dgm:prSet presAssocID="{C65A5CEF-0BD4-41A1-8175-CA81ACF3CFD8}" presName="spacer" presStyleCnt="0"/>
      <dgm:spPr/>
    </dgm:pt>
    <dgm:pt modelId="{10EDFCC6-48BC-4157-A2FC-7FABDD37225D}" type="pres">
      <dgm:prSet presAssocID="{DC1CEC14-18E9-4B9F-8355-F48FE2FFF9F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449290F-52AA-473C-B3D0-73FF57309D4C}" srcId="{BD304B3D-0C0A-4A31-B98E-B232EF0EE0D6}" destId="{2BC34653-F3DC-4860-B5E6-A6E756AEF164}" srcOrd="1" destOrd="0" parTransId="{2054D094-0557-4C84-B449-0F8A6DE9D0D6}" sibTransId="{C65A5CEF-0BD4-41A1-8175-CA81ACF3CFD8}"/>
    <dgm:cxn modelId="{21C0A738-902B-4231-A69B-EF21A54FD337}" srcId="{BD304B3D-0C0A-4A31-B98E-B232EF0EE0D6}" destId="{60535FBA-AF79-4733-ABD9-52C7CF69E664}" srcOrd="0" destOrd="0" parTransId="{9F6ADC99-A195-4804-8AD1-DDEC7C408ADC}" sibTransId="{817E9103-B2D3-4DFC-BE9F-22523AB08E51}"/>
    <dgm:cxn modelId="{FC542643-9697-498B-BFCA-03DB5CA99990}" srcId="{BD304B3D-0C0A-4A31-B98E-B232EF0EE0D6}" destId="{DC1CEC14-18E9-4B9F-8355-F48FE2FFF9F8}" srcOrd="2" destOrd="0" parTransId="{CB5E87A0-D84A-45BF-A69E-D5D7B07336B8}" sibTransId="{C7C160BB-D4FB-4279-9DED-93B73577AB7E}"/>
    <dgm:cxn modelId="{95B7DEAF-F4F2-4858-BEDD-DD2D7EADF9D8}" type="presOf" srcId="{DC1CEC14-18E9-4B9F-8355-F48FE2FFF9F8}" destId="{10EDFCC6-48BC-4157-A2FC-7FABDD37225D}" srcOrd="0" destOrd="0" presId="urn:microsoft.com/office/officeart/2005/8/layout/vList2"/>
    <dgm:cxn modelId="{FBD0FBB4-B852-4969-AD5A-8A80799AA9A2}" type="presOf" srcId="{60535FBA-AF79-4733-ABD9-52C7CF69E664}" destId="{29BC05BD-2A1E-453C-A6CF-1798A2BD96C3}" srcOrd="0" destOrd="0" presId="urn:microsoft.com/office/officeart/2005/8/layout/vList2"/>
    <dgm:cxn modelId="{9E2E59C1-3EBF-4008-BB08-1A49DA707110}" type="presOf" srcId="{2BC34653-F3DC-4860-B5E6-A6E756AEF164}" destId="{8C953554-301C-47C6-BB4E-F9B1EE0424A9}" srcOrd="0" destOrd="0" presId="urn:microsoft.com/office/officeart/2005/8/layout/vList2"/>
    <dgm:cxn modelId="{8E0DC1D3-132B-44EC-8C6F-5C2E5B41E1FD}" type="presOf" srcId="{BD304B3D-0C0A-4A31-B98E-B232EF0EE0D6}" destId="{1916296C-A65B-43F1-A72B-7B1D0E6A783F}" srcOrd="0" destOrd="0" presId="urn:microsoft.com/office/officeart/2005/8/layout/vList2"/>
    <dgm:cxn modelId="{3A5B932C-B2F3-481E-82FC-A20417AD8FAF}" type="presParOf" srcId="{1916296C-A65B-43F1-A72B-7B1D0E6A783F}" destId="{29BC05BD-2A1E-453C-A6CF-1798A2BD96C3}" srcOrd="0" destOrd="0" presId="urn:microsoft.com/office/officeart/2005/8/layout/vList2"/>
    <dgm:cxn modelId="{CA0298A7-46BF-436E-ABBD-709ACF6107B8}" type="presParOf" srcId="{1916296C-A65B-43F1-A72B-7B1D0E6A783F}" destId="{9551AFAF-90F1-4E8A-81FF-5AF86E863C8A}" srcOrd="1" destOrd="0" presId="urn:microsoft.com/office/officeart/2005/8/layout/vList2"/>
    <dgm:cxn modelId="{B1DBB602-DD9D-417E-9CFE-67EFFE624D15}" type="presParOf" srcId="{1916296C-A65B-43F1-A72B-7B1D0E6A783F}" destId="{8C953554-301C-47C6-BB4E-F9B1EE0424A9}" srcOrd="2" destOrd="0" presId="urn:microsoft.com/office/officeart/2005/8/layout/vList2"/>
    <dgm:cxn modelId="{0941C593-F284-47B9-BB99-D65581FA7483}" type="presParOf" srcId="{1916296C-A65B-43F1-A72B-7B1D0E6A783F}" destId="{73287AA2-50C1-4ABE-9E4C-508996B695FC}" srcOrd="3" destOrd="0" presId="urn:microsoft.com/office/officeart/2005/8/layout/vList2"/>
    <dgm:cxn modelId="{49A6DEEA-5A69-44E6-B10D-2030FE872127}" type="presParOf" srcId="{1916296C-A65B-43F1-A72B-7B1D0E6A783F}" destId="{10EDFCC6-48BC-4157-A2FC-7FABDD37225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C3224-1C7E-4076-ABB1-59FA32AE5B43}">
      <dsp:nvSpPr>
        <dsp:cNvPr id="0" name=""/>
        <dsp:cNvSpPr/>
      </dsp:nvSpPr>
      <dsp:spPr>
        <a:xfrm rot="5400000">
          <a:off x="2286214" y="599468"/>
          <a:ext cx="937594" cy="113076"/>
        </a:xfrm>
        <a:prstGeom prst="rect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C7F09D-4E57-45B3-B670-A99C95C49C04}">
      <dsp:nvSpPr>
        <dsp:cNvPr id="0" name=""/>
        <dsp:cNvSpPr/>
      </dsp:nvSpPr>
      <dsp:spPr>
        <a:xfrm>
          <a:off x="2501375" y="319"/>
          <a:ext cx="1256407" cy="753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Co je to vyslovení nedůvěry vládě? </a:t>
          </a:r>
          <a:endParaRPr lang="en-US" sz="1100" kern="1200" dirty="0"/>
        </a:p>
      </dsp:txBody>
      <dsp:txXfrm>
        <a:off x="2523454" y="22398"/>
        <a:ext cx="1212249" cy="709686"/>
      </dsp:txXfrm>
    </dsp:sp>
    <dsp:sp modelId="{78740EA9-2F3E-44D3-A23E-A3AE328B9945}">
      <dsp:nvSpPr>
        <dsp:cNvPr id="0" name=""/>
        <dsp:cNvSpPr/>
      </dsp:nvSpPr>
      <dsp:spPr>
        <a:xfrm rot="5400000">
          <a:off x="2286214" y="1541774"/>
          <a:ext cx="937594" cy="113076"/>
        </a:xfrm>
        <a:prstGeom prst="rect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7DCA52-41DC-4C63-B586-B5D045D582FA}">
      <dsp:nvSpPr>
        <dsp:cNvPr id="0" name=""/>
        <dsp:cNvSpPr/>
      </dsp:nvSpPr>
      <dsp:spPr>
        <a:xfrm>
          <a:off x="2501375" y="942625"/>
          <a:ext cx="1256407" cy="753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Typologie </a:t>
          </a:r>
          <a:endParaRPr lang="en-US" sz="1100" kern="1200" dirty="0"/>
        </a:p>
      </dsp:txBody>
      <dsp:txXfrm>
        <a:off x="2523454" y="964704"/>
        <a:ext cx="1212249" cy="709686"/>
      </dsp:txXfrm>
    </dsp:sp>
    <dsp:sp modelId="{3B1C9169-A0D2-48EF-A1DA-D16D3A69CDC6}">
      <dsp:nvSpPr>
        <dsp:cNvPr id="0" name=""/>
        <dsp:cNvSpPr/>
      </dsp:nvSpPr>
      <dsp:spPr>
        <a:xfrm rot="5400000">
          <a:off x="2286214" y="2484079"/>
          <a:ext cx="937594" cy="113076"/>
        </a:xfrm>
        <a:prstGeom prst="rect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193144-7D2C-41B7-9798-7F6236ABAC44}">
      <dsp:nvSpPr>
        <dsp:cNvPr id="0" name=""/>
        <dsp:cNvSpPr/>
      </dsp:nvSpPr>
      <dsp:spPr>
        <a:xfrm>
          <a:off x="2501375" y="1884930"/>
          <a:ext cx="1256407" cy="753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Konstruktivní vyslovení nedůvěry</a:t>
          </a:r>
          <a:endParaRPr lang="en-US" sz="1100" kern="1200" dirty="0"/>
        </a:p>
      </dsp:txBody>
      <dsp:txXfrm>
        <a:off x="2523454" y="1907009"/>
        <a:ext cx="1212249" cy="709686"/>
      </dsp:txXfrm>
    </dsp:sp>
    <dsp:sp modelId="{04A0FE9B-EE04-4825-BB18-CE52F29864A4}">
      <dsp:nvSpPr>
        <dsp:cNvPr id="0" name=""/>
        <dsp:cNvSpPr/>
      </dsp:nvSpPr>
      <dsp:spPr>
        <a:xfrm>
          <a:off x="2757367" y="2955231"/>
          <a:ext cx="1666310" cy="113076"/>
        </a:xfrm>
        <a:prstGeom prst="rect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233112-065D-42CE-8151-1D32F0E0FCA6}">
      <dsp:nvSpPr>
        <dsp:cNvPr id="0" name=""/>
        <dsp:cNvSpPr/>
      </dsp:nvSpPr>
      <dsp:spPr>
        <a:xfrm>
          <a:off x="2501375" y="2827235"/>
          <a:ext cx="1256407" cy="753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Vyslovení nedůvěry absolutní většinou</a:t>
          </a:r>
          <a:endParaRPr lang="en-US" sz="1100" kern="1200" dirty="0"/>
        </a:p>
      </dsp:txBody>
      <dsp:txXfrm>
        <a:off x="2523454" y="2849314"/>
        <a:ext cx="1212249" cy="709686"/>
      </dsp:txXfrm>
    </dsp:sp>
    <dsp:sp modelId="{505A7A2C-8FD0-4329-BB73-F3EA53F0C94A}">
      <dsp:nvSpPr>
        <dsp:cNvPr id="0" name=""/>
        <dsp:cNvSpPr/>
      </dsp:nvSpPr>
      <dsp:spPr>
        <a:xfrm rot="16200000">
          <a:off x="3957236" y="2484079"/>
          <a:ext cx="937594" cy="113076"/>
        </a:xfrm>
        <a:prstGeom prst="rect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CB9BE1-180F-4683-A397-FCE4A2A357E3}">
      <dsp:nvSpPr>
        <dsp:cNvPr id="0" name=""/>
        <dsp:cNvSpPr/>
      </dsp:nvSpPr>
      <dsp:spPr>
        <a:xfrm>
          <a:off x="4172396" y="2827235"/>
          <a:ext cx="1256407" cy="753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Vyslovení nedůvěry prostou většinou</a:t>
          </a:r>
          <a:endParaRPr lang="en-US" sz="1100" kern="1200" dirty="0"/>
        </a:p>
      </dsp:txBody>
      <dsp:txXfrm>
        <a:off x="4194475" y="2849314"/>
        <a:ext cx="1212249" cy="709686"/>
      </dsp:txXfrm>
    </dsp:sp>
    <dsp:sp modelId="{82E64BF4-F5F6-4244-B43D-CB9E9FF1BB63}">
      <dsp:nvSpPr>
        <dsp:cNvPr id="0" name=""/>
        <dsp:cNvSpPr/>
      </dsp:nvSpPr>
      <dsp:spPr>
        <a:xfrm rot="16200000">
          <a:off x="3957236" y="1541774"/>
          <a:ext cx="937594" cy="113076"/>
        </a:xfrm>
        <a:prstGeom prst="rect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DF630E-4A4C-4C62-BD54-CBB40E9052F6}">
      <dsp:nvSpPr>
        <dsp:cNvPr id="0" name=""/>
        <dsp:cNvSpPr/>
      </dsp:nvSpPr>
      <dsp:spPr>
        <a:xfrm>
          <a:off x="4172396" y="1884930"/>
          <a:ext cx="1256407" cy="753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Spojené Království</a:t>
          </a:r>
          <a:endParaRPr lang="en-US" sz="1100" kern="1200" dirty="0"/>
        </a:p>
      </dsp:txBody>
      <dsp:txXfrm>
        <a:off x="4194475" y="1907009"/>
        <a:ext cx="1212249" cy="709686"/>
      </dsp:txXfrm>
    </dsp:sp>
    <dsp:sp modelId="{45A2B9A7-0FD4-4380-ADC4-C0FB78A07AA9}">
      <dsp:nvSpPr>
        <dsp:cNvPr id="0" name=""/>
        <dsp:cNvSpPr/>
      </dsp:nvSpPr>
      <dsp:spPr>
        <a:xfrm rot="16200000">
          <a:off x="3957236" y="599468"/>
          <a:ext cx="937594" cy="113076"/>
        </a:xfrm>
        <a:prstGeom prst="rect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B6FE98-A77D-4EE4-B02E-5CAA968C2DB9}">
      <dsp:nvSpPr>
        <dsp:cNvPr id="0" name=""/>
        <dsp:cNvSpPr/>
      </dsp:nvSpPr>
      <dsp:spPr>
        <a:xfrm>
          <a:off x="4172396" y="942625"/>
          <a:ext cx="1256407" cy="753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Slovensko</a:t>
          </a:r>
          <a:endParaRPr lang="en-US" sz="1100" kern="1200" dirty="0"/>
        </a:p>
      </dsp:txBody>
      <dsp:txXfrm>
        <a:off x="4194475" y="964704"/>
        <a:ext cx="1212249" cy="709686"/>
      </dsp:txXfrm>
    </dsp:sp>
    <dsp:sp modelId="{B08AD2DF-9D4A-4355-8384-6353805851CD}">
      <dsp:nvSpPr>
        <dsp:cNvPr id="0" name=""/>
        <dsp:cNvSpPr/>
      </dsp:nvSpPr>
      <dsp:spPr>
        <a:xfrm>
          <a:off x="4428388" y="128316"/>
          <a:ext cx="1666310" cy="113076"/>
        </a:xfrm>
        <a:prstGeom prst="rect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CAE7DC-CBA0-44CE-AE0F-C7E0A524C8B1}">
      <dsp:nvSpPr>
        <dsp:cNvPr id="0" name=""/>
        <dsp:cNvSpPr/>
      </dsp:nvSpPr>
      <dsp:spPr>
        <a:xfrm>
          <a:off x="4172396" y="319"/>
          <a:ext cx="1256407" cy="753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VB – konkrétní příklad</a:t>
          </a:r>
          <a:endParaRPr lang="en-US" sz="1100" kern="1200" dirty="0"/>
        </a:p>
      </dsp:txBody>
      <dsp:txXfrm>
        <a:off x="4194475" y="22398"/>
        <a:ext cx="1212249" cy="709686"/>
      </dsp:txXfrm>
    </dsp:sp>
    <dsp:sp modelId="{049C8327-585C-40EE-BD29-BCDBDB3B3F4B}">
      <dsp:nvSpPr>
        <dsp:cNvPr id="0" name=""/>
        <dsp:cNvSpPr/>
      </dsp:nvSpPr>
      <dsp:spPr>
        <a:xfrm rot="5400000">
          <a:off x="5628257" y="599468"/>
          <a:ext cx="937594" cy="113076"/>
        </a:xfrm>
        <a:prstGeom prst="rect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D4F23F-4FB4-4AFA-9914-08F861FD46C8}">
      <dsp:nvSpPr>
        <dsp:cNvPr id="0" name=""/>
        <dsp:cNvSpPr/>
      </dsp:nvSpPr>
      <dsp:spPr>
        <a:xfrm>
          <a:off x="5843417" y="319"/>
          <a:ext cx="1256407" cy="753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Slovensko – konkrétní příklad </a:t>
          </a:r>
          <a:endParaRPr lang="en-US" sz="1100" kern="1200" dirty="0"/>
        </a:p>
      </dsp:txBody>
      <dsp:txXfrm>
        <a:off x="5865496" y="22398"/>
        <a:ext cx="1212249" cy="709686"/>
      </dsp:txXfrm>
    </dsp:sp>
    <dsp:sp modelId="{9F82AA48-E3C2-40AF-9FFA-169D2D0A85AD}">
      <dsp:nvSpPr>
        <dsp:cNvPr id="0" name=""/>
        <dsp:cNvSpPr/>
      </dsp:nvSpPr>
      <dsp:spPr>
        <a:xfrm rot="5400000">
          <a:off x="5628257" y="1541774"/>
          <a:ext cx="937594" cy="113076"/>
        </a:xfrm>
        <a:prstGeom prst="rect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1F7591-BE0E-4426-B792-7869911CDF95}">
      <dsp:nvSpPr>
        <dsp:cNvPr id="0" name=""/>
        <dsp:cNvSpPr/>
      </dsp:nvSpPr>
      <dsp:spPr>
        <a:xfrm>
          <a:off x="5843417" y="942625"/>
          <a:ext cx="1256407" cy="753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Porovnání</a:t>
          </a:r>
          <a:endParaRPr lang="en-US" sz="1100" kern="1200" dirty="0"/>
        </a:p>
      </dsp:txBody>
      <dsp:txXfrm>
        <a:off x="5865496" y="964704"/>
        <a:ext cx="1212249" cy="709686"/>
      </dsp:txXfrm>
    </dsp:sp>
    <dsp:sp modelId="{AE3B7A58-8FFB-4F99-9C8C-58981B865768}">
      <dsp:nvSpPr>
        <dsp:cNvPr id="0" name=""/>
        <dsp:cNvSpPr/>
      </dsp:nvSpPr>
      <dsp:spPr>
        <a:xfrm>
          <a:off x="5843417" y="1884930"/>
          <a:ext cx="1256407" cy="753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Zdroje</a:t>
          </a:r>
          <a:endParaRPr lang="en-US" sz="1100" kern="1200" dirty="0"/>
        </a:p>
      </dsp:txBody>
      <dsp:txXfrm>
        <a:off x="5865496" y="1907009"/>
        <a:ext cx="1212249" cy="709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5F044-8B33-4A61-9F1F-C3867A04E54E}">
      <dsp:nvSpPr>
        <dsp:cNvPr id="0" name=""/>
        <dsp:cNvSpPr/>
      </dsp:nvSpPr>
      <dsp:spPr>
        <a:xfrm>
          <a:off x="1172" y="419434"/>
          <a:ext cx="4570883" cy="27425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0" i="0" kern="1200" dirty="0"/>
            <a:t>akt, který používá parlament k odstavení vlády od moci</a:t>
          </a:r>
          <a:endParaRPr lang="en-US" sz="3100" kern="1200" dirty="0"/>
        </a:p>
      </dsp:txBody>
      <dsp:txXfrm>
        <a:off x="1172" y="419434"/>
        <a:ext cx="4570883" cy="2742530"/>
      </dsp:txXfrm>
    </dsp:sp>
    <dsp:sp modelId="{AAB7C22D-D408-479B-88B1-0B9970F63FD8}">
      <dsp:nvSpPr>
        <dsp:cNvPr id="0" name=""/>
        <dsp:cNvSpPr/>
      </dsp:nvSpPr>
      <dsp:spPr>
        <a:xfrm>
          <a:off x="5029144" y="419434"/>
          <a:ext cx="4570883" cy="27425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u="sng" kern="1200"/>
            <a:t>Důvody mohou být: </a:t>
          </a:r>
          <a:endParaRPr lang="en-US" sz="3100" kern="120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Nespokojenost s politikou vlády</a:t>
          </a:r>
          <a:endParaRPr lang="en-US" sz="2400" kern="120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Ztráta důvěry veřejnosti</a:t>
          </a:r>
          <a:endParaRPr lang="en-US" sz="2400" kern="120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Korupční skandály</a:t>
          </a:r>
          <a:endParaRPr lang="en-US" sz="2400" kern="120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Neschopnost vlády </a:t>
          </a:r>
          <a:endParaRPr lang="en-US" sz="2400" kern="1200"/>
        </a:p>
      </dsp:txBody>
      <dsp:txXfrm>
        <a:off x="5029144" y="419434"/>
        <a:ext cx="4570883" cy="2742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C05BD-2A1E-453C-A6CF-1798A2BD96C3}">
      <dsp:nvSpPr>
        <dsp:cNvPr id="0" name=""/>
        <dsp:cNvSpPr/>
      </dsp:nvSpPr>
      <dsp:spPr>
        <a:xfrm>
          <a:off x="0" y="121087"/>
          <a:ext cx="9601200" cy="1026674"/>
        </a:xfrm>
        <a:prstGeom prst="roundRect">
          <a:avLst/>
        </a:prstGeom>
        <a:solidFill>
          <a:schemeClr val="bg1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 dirty="0"/>
            <a:t>Konstruktivní vyslovení nedůvěry</a:t>
          </a:r>
          <a:endParaRPr lang="en-US" sz="4500" kern="1200" dirty="0"/>
        </a:p>
      </dsp:txBody>
      <dsp:txXfrm>
        <a:off x="50118" y="171205"/>
        <a:ext cx="9500964" cy="926438"/>
      </dsp:txXfrm>
    </dsp:sp>
    <dsp:sp modelId="{8C953554-301C-47C6-BB4E-F9B1EE0424A9}">
      <dsp:nvSpPr>
        <dsp:cNvPr id="0" name=""/>
        <dsp:cNvSpPr/>
      </dsp:nvSpPr>
      <dsp:spPr>
        <a:xfrm>
          <a:off x="0" y="1277362"/>
          <a:ext cx="9601200" cy="1026674"/>
        </a:xfrm>
        <a:prstGeom prst="roundRect">
          <a:avLst/>
        </a:prstGeom>
        <a:solidFill>
          <a:schemeClr val="bg1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 dirty="0"/>
            <a:t>Vyslovení nedůvěry absolutní většinou</a:t>
          </a:r>
          <a:endParaRPr lang="en-US" sz="4500" kern="1200" dirty="0"/>
        </a:p>
      </dsp:txBody>
      <dsp:txXfrm>
        <a:off x="50118" y="1327480"/>
        <a:ext cx="9500964" cy="926438"/>
      </dsp:txXfrm>
    </dsp:sp>
    <dsp:sp modelId="{10EDFCC6-48BC-4157-A2FC-7FABDD37225D}">
      <dsp:nvSpPr>
        <dsp:cNvPr id="0" name=""/>
        <dsp:cNvSpPr/>
      </dsp:nvSpPr>
      <dsp:spPr>
        <a:xfrm>
          <a:off x="0" y="2433637"/>
          <a:ext cx="9601200" cy="1026674"/>
        </a:xfrm>
        <a:prstGeom prst="roundRect">
          <a:avLst/>
        </a:prstGeom>
        <a:solidFill>
          <a:schemeClr val="bg1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 dirty="0"/>
            <a:t>Vyslovení nedůvěry prostou většinou</a:t>
          </a:r>
          <a:endParaRPr lang="en-US" sz="4500" kern="1200" dirty="0"/>
        </a:p>
      </dsp:txBody>
      <dsp:txXfrm>
        <a:off x="50118" y="2483755"/>
        <a:ext cx="9500964" cy="926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hyperlink" Target="about:blank" TargetMode="External"/><Relationship Id="rId7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5FAC4E3-54C7-33A1-D206-FCC7B37DB3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23972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D9C10B4-E6CF-4138-A430-ADE3DCF0F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59A08B30-802F-44BB-8817-40AAE17DB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FB93F8E6-40C5-4DF8-B869-00349BD46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2A6949-BD6D-4BCA-E292-9B3C69C5F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cs-CZ" sz="3400" b="0" i="0" dirty="0">
                <a:solidFill>
                  <a:schemeClr val="bg2"/>
                </a:solidFill>
                <a:effectLst/>
                <a:latin typeface="Calibri" panose="020F0502020204030204" pitchFamily="34" charset="0"/>
              </a:rPr>
              <a:t>Srovnání forem vyjadřování nedůvěry vládě ve vybraných dvou zemích s parlamentním režimem</a:t>
            </a:r>
            <a:endParaRPr lang="cs-CZ" sz="3400" dirty="0">
              <a:solidFill>
                <a:schemeClr val="bg2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80591D2-D8CD-E5EE-748A-48FA088FCC5F}"/>
              </a:ext>
            </a:extLst>
          </p:cNvPr>
          <p:cNvSpPr txBox="1"/>
          <p:nvPr/>
        </p:nvSpPr>
        <p:spPr>
          <a:xfrm>
            <a:off x="4910137" y="4728800"/>
            <a:ext cx="5659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Klára Tomsová</a:t>
            </a:r>
          </a:p>
        </p:txBody>
      </p:sp>
    </p:spTree>
    <p:extLst>
      <p:ext uri="{BB962C8B-B14F-4D97-AF65-F5344CB8AC3E}">
        <p14:creationId xmlns:p14="http://schemas.microsoft.com/office/powerpoint/2010/main" val="469782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4902AA-4E7E-4D93-A756-AC2EF9AA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E0AE5A0-0098-4DC4-82DC-CCE4071B6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D28670-6E3D-4F4B-AD22-EFA33BF3C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A8B1D1-EE2A-CCEE-79CC-091B86271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81916"/>
            <a:ext cx="9601200" cy="1485900"/>
          </a:xfrm>
        </p:spPr>
        <p:txBody>
          <a:bodyPr>
            <a:normAutofit/>
          </a:bodyPr>
          <a:lstStyle/>
          <a:p>
            <a:r>
              <a:rPr lang="cs-CZ" dirty="0"/>
              <a:t>VB – konkrétní 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AA7731-5B42-4487-BB0E-07B7D362E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920620"/>
            <a:ext cx="9601200" cy="2946779"/>
          </a:xfrm>
        </p:spPr>
        <p:txBody>
          <a:bodyPr>
            <a:normAutofit/>
          </a:bodyPr>
          <a:lstStyle/>
          <a:p>
            <a:r>
              <a:rPr lang="cs-CZ" dirty="0"/>
              <a:t>Vláda premiéra </a:t>
            </a:r>
            <a:r>
              <a:rPr lang="cs-CZ" sz="1800" i="0" u="sng" strike="noStrike" dirty="0">
                <a:solidFill>
                  <a:schemeClr val="tx1"/>
                </a:solidFill>
                <a:effectLst/>
              </a:rPr>
              <a:t>Jamese </a:t>
            </a:r>
            <a:r>
              <a:rPr lang="cs-CZ" sz="1800" i="0" u="sng" strike="noStrike" dirty="0" err="1">
                <a:solidFill>
                  <a:schemeClr val="tx1"/>
                </a:solidFill>
                <a:effectLst/>
              </a:rPr>
              <a:t>Callaghana</a:t>
            </a:r>
            <a:r>
              <a:rPr lang="cs-CZ" sz="1800" i="0" u="sng" strike="noStrike" dirty="0">
                <a:solidFill>
                  <a:schemeClr val="tx1"/>
                </a:solidFill>
                <a:effectLst/>
              </a:rPr>
              <a:t> (labourista)</a:t>
            </a:r>
            <a:r>
              <a:rPr lang="cs-CZ" sz="1800" i="0" strike="noStrike" dirty="0">
                <a:solidFill>
                  <a:schemeClr val="tx1"/>
                </a:solidFill>
                <a:effectLst/>
              </a:rPr>
              <a:t>, 1979</a:t>
            </a:r>
          </a:p>
          <a:p>
            <a:pPr marL="0" indent="0">
              <a:buNone/>
            </a:pPr>
            <a:endParaRPr lang="cs-CZ" sz="1800" u="sng" dirty="0">
              <a:solidFill>
                <a:schemeClr val="tx1"/>
              </a:solidFill>
            </a:endParaRPr>
          </a:p>
          <a:p>
            <a:r>
              <a:rPr lang="cs-CZ" sz="1800" b="0" i="0" u="none" strike="noStrike" dirty="0">
                <a:solidFill>
                  <a:schemeClr val="tx1"/>
                </a:solidFill>
                <a:effectLst/>
              </a:rPr>
              <a:t>vyvolala vůdkyně opozice Margaret Thatcherová</a:t>
            </a:r>
          </a:p>
          <a:p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b="0" i="0" u="none" strike="noStrike" dirty="0">
                <a:solidFill>
                  <a:schemeClr val="tx1"/>
                </a:solidFill>
                <a:effectLst/>
              </a:rPr>
              <a:t>výsledek nařídil všeobecné volby, které vyhrála Thatcherová (konzervativci)</a:t>
            </a:r>
          </a:p>
          <a:p>
            <a:endParaRPr lang="cs-CZ" sz="1800" b="0" i="0" u="none" strike="noStrike" dirty="0">
              <a:solidFill>
                <a:schemeClr val="tx1"/>
              </a:solidFill>
              <a:effectLst/>
            </a:endParaRPr>
          </a:p>
          <a:p>
            <a:endParaRPr lang="cs-CZ" sz="18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Obrázek 6" descr="Obsah obrázku Lidská tvář, osoba, oblečení, úsměv&#10;&#10;Popis byl vytvořen automaticky">
            <a:extLst>
              <a:ext uri="{FF2B5EF4-FFF2-40B4-BE49-F238E27FC236}">
                <a16:creationId xmlns:a16="http://schemas.microsoft.com/office/drawing/2014/main" id="{15F2CCB8-517C-99A5-D18E-632F2D0B5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840" y="2024866"/>
            <a:ext cx="24288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2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4902AA-4E7E-4D93-A756-AC2EF9AA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E0AE5A0-0098-4DC4-82DC-CCE4071B6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D28670-6E3D-4F4B-AD22-EFA33BF3C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A67B1E-F3EE-E582-4F92-D089012E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81916"/>
            <a:ext cx="9601200" cy="1485900"/>
          </a:xfrm>
        </p:spPr>
        <p:txBody>
          <a:bodyPr>
            <a:normAutofit/>
          </a:bodyPr>
          <a:lstStyle/>
          <a:p>
            <a:r>
              <a:rPr lang="cs-CZ" dirty="0"/>
              <a:t>Pozadí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B9FA5E-18B3-190E-39AD-39CEED957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920620"/>
            <a:ext cx="9601200" cy="2946779"/>
          </a:xfrm>
        </p:spPr>
        <p:txBody>
          <a:bodyPr>
            <a:normAutofit/>
          </a:bodyPr>
          <a:lstStyle/>
          <a:p>
            <a:r>
              <a:rPr lang="cs-CZ" dirty="0"/>
              <a:t>Volby 1974 vyhráli Labouristé – vyzvání k vytvoření menšinové vlády </a:t>
            </a:r>
          </a:p>
          <a:p>
            <a:endParaRPr lang="cs-CZ" dirty="0"/>
          </a:p>
          <a:p>
            <a:r>
              <a:rPr lang="cs-CZ" dirty="0"/>
              <a:t>Po odstoupení Wilsona – nastupuje James </a:t>
            </a:r>
            <a:r>
              <a:rPr lang="cs-CZ" dirty="0" err="1"/>
              <a:t>Collaghan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Konání doplňovacích voleb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2685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4902AA-4E7E-4D93-A756-AC2EF9AA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E0AE5A0-0098-4DC4-82DC-CCE4071B6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D28670-6E3D-4F4B-AD22-EFA33BF3C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9B41C0-5044-000E-A057-F6C16B4B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81916"/>
            <a:ext cx="9601200" cy="1485900"/>
          </a:xfrm>
        </p:spPr>
        <p:txBody>
          <a:bodyPr>
            <a:normAutofit/>
          </a:bodyPr>
          <a:lstStyle/>
          <a:p>
            <a:r>
              <a:rPr lang="cs-CZ" dirty="0"/>
              <a:t>Pozadí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F9D681-ABB7-4068-4CC4-8726F6FAD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24866"/>
            <a:ext cx="9601200" cy="4619774"/>
          </a:xfrm>
        </p:spPr>
        <p:txBody>
          <a:bodyPr>
            <a:normAutofit/>
          </a:bodyPr>
          <a:lstStyle/>
          <a:p>
            <a:r>
              <a:rPr lang="cs-CZ" sz="1800" dirty="0"/>
              <a:t>Pakt Lib-</a:t>
            </a:r>
            <a:r>
              <a:rPr lang="cs-CZ" sz="1800" dirty="0" err="1"/>
              <a:t>Lab</a:t>
            </a:r>
            <a:r>
              <a:rPr lang="cs-CZ" sz="1800" dirty="0"/>
              <a:t> </a:t>
            </a:r>
          </a:p>
          <a:p>
            <a:endParaRPr lang="cs-CZ" sz="1800" dirty="0"/>
          </a:p>
          <a:p>
            <a:r>
              <a:rPr lang="cs-CZ" sz="1800" dirty="0"/>
              <a:t>trval rok, v červnu 1978 vypršel </a:t>
            </a:r>
          </a:p>
          <a:p>
            <a:endParaRPr lang="cs-CZ" sz="1800" dirty="0"/>
          </a:p>
          <a:p>
            <a:r>
              <a:rPr lang="cs-CZ" sz="1800" i="0" u="none" strike="noStrike" dirty="0">
                <a:solidFill>
                  <a:schemeClr val="tx1"/>
                </a:solidFill>
                <a:effectLst/>
              </a:rPr>
              <a:t>očekávalo se, že </a:t>
            </a:r>
            <a:r>
              <a:rPr lang="cs-CZ" sz="1800" i="0" u="none" strike="noStrike" dirty="0" err="1">
                <a:solidFill>
                  <a:schemeClr val="tx1"/>
                </a:solidFill>
                <a:effectLst/>
              </a:rPr>
              <a:t>Callaghan</a:t>
            </a:r>
            <a:r>
              <a:rPr lang="cs-CZ" sz="1800" i="0" u="none" strike="noStrike" dirty="0">
                <a:solidFill>
                  <a:schemeClr val="tx1"/>
                </a:solidFill>
                <a:effectLst/>
              </a:rPr>
              <a:t> vyhlásí volby v září 1978</a:t>
            </a:r>
          </a:p>
          <a:p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dirty="0">
                <a:solidFill>
                  <a:schemeClr val="tx1"/>
                </a:solidFill>
              </a:rPr>
              <a:t>období průmyslových nepokojů </a:t>
            </a:r>
          </a:p>
          <a:p>
            <a:endParaRPr lang="cs-CZ" sz="1800" dirty="0">
              <a:solidFill>
                <a:schemeClr val="tx1"/>
              </a:solidFill>
            </a:endParaRPr>
          </a:p>
          <a:p>
            <a:r>
              <a:rPr lang="pl-PL" sz="1800" dirty="0">
                <a:solidFill>
                  <a:schemeClr val="tx1"/>
                </a:solidFill>
                <a:cs typeface="Arial" panose="020B0604020202020204" pitchFamily="34" charset="0"/>
              </a:rPr>
              <a:t>r</a:t>
            </a:r>
            <a:r>
              <a:rPr lang="pl-PL" sz="1800" i="0" u="none" strike="noStrike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eferendum o zákonu o Skotsku</a:t>
            </a:r>
            <a:endParaRPr lang="cs-CZ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407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4902AA-4E7E-4D93-A756-AC2EF9AA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E0AE5A0-0098-4DC4-82DC-CCE4071B6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D28670-6E3D-4F4B-AD22-EFA33BF3C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F76409-D0B7-BDBA-9A2D-9EDDCCD46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81916"/>
            <a:ext cx="9601200" cy="1485900"/>
          </a:xfrm>
        </p:spPr>
        <p:txBody>
          <a:bodyPr>
            <a:normAutofit/>
          </a:bodyPr>
          <a:lstStyle/>
          <a:p>
            <a:r>
              <a:rPr lang="cs-CZ" dirty="0"/>
              <a:t>Slovensko – konkrétní případ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F8B8B2-5227-6754-5F88-FF79BCF35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920620"/>
            <a:ext cx="9601200" cy="2946779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B7118DC-995B-386E-0CE6-8AF3A3511044}"/>
              </a:ext>
            </a:extLst>
          </p:cNvPr>
          <p:cNvSpPr txBox="1"/>
          <p:nvPr/>
        </p:nvSpPr>
        <p:spPr>
          <a:xfrm>
            <a:off x="1371600" y="2424598"/>
            <a:ext cx="103171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0" i="0" dirty="0">
                <a:effectLst/>
              </a:rPr>
              <a:t>Vláda Eduarda Hegera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2022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předčasné volby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43348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6EFADEDC-47BB-4F2C-AB69-715527B4D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62C6C1-E02F-5C2D-9D73-339F8A303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cs-CZ" dirty="0"/>
              <a:t>Pozadí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8F91160-4A3E-1BF2-B045-5FBBBBC33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222" y="643467"/>
            <a:ext cx="27051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FDB3950-0379-E08A-EC6D-3F64101EF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494" y="3509434"/>
            <a:ext cx="3008556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CC97F718-8333-4ACB-AEE4-87F88BE1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25CC40-2A1A-558B-E9B5-C508D2355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cs-CZ" dirty="0"/>
              <a:t>Robert Fico</a:t>
            </a:r>
          </a:p>
          <a:p>
            <a:pPr marL="0" indent="0">
              <a:buNone/>
            </a:pPr>
            <a:r>
              <a:rPr lang="cs-CZ" dirty="0"/>
              <a:t>- zakladatel SMER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Igor </a:t>
            </a:r>
            <a:r>
              <a:rPr lang="cs-CZ" dirty="0" err="1"/>
              <a:t>Matovič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vůdce strany Obyčejní lidé a Nezávislé osobnosti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003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4902AA-4E7E-4D93-A756-AC2EF9AA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E0AE5A0-0098-4DC4-82DC-CCE4071B6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D28670-6E3D-4F4B-AD22-EFA33BF3C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394531-F45B-512A-EC41-FB3DCB473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81916"/>
            <a:ext cx="9601200" cy="1485900"/>
          </a:xfrm>
        </p:spPr>
        <p:txBody>
          <a:bodyPr>
            <a:normAutofit/>
          </a:bodyPr>
          <a:lstStyle/>
          <a:p>
            <a:r>
              <a:rPr lang="cs-CZ" dirty="0"/>
              <a:t>Pozadí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6EED7D-A774-F4F6-9BE8-2DA5C3014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920620"/>
            <a:ext cx="9601200" cy="294677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Igor </a:t>
            </a:r>
            <a:r>
              <a:rPr lang="cs-CZ" dirty="0" err="1"/>
              <a:t>Matovič</a:t>
            </a:r>
            <a:r>
              <a:rPr lang="cs-CZ" dirty="0"/>
              <a:t> zaujmul v roce 2020</a:t>
            </a:r>
          </a:p>
          <a:p>
            <a:endParaRPr lang="cs-CZ" dirty="0"/>
          </a:p>
          <a:p>
            <a:r>
              <a:rPr lang="cs-CZ" dirty="0"/>
              <a:t>Pravicová vláda s menšími liberálními a konzervativními stranami</a:t>
            </a:r>
          </a:p>
          <a:p>
            <a:endParaRPr lang="cs-CZ" dirty="0"/>
          </a:p>
          <a:p>
            <a:r>
              <a:rPr lang="cs-CZ" dirty="0"/>
              <a:t>Kovid – </a:t>
            </a:r>
            <a:r>
              <a:rPr lang="cs-CZ" dirty="0" err="1"/>
              <a:t>Matovič</a:t>
            </a:r>
            <a:r>
              <a:rPr lang="cs-CZ" dirty="0"/>
              <a:t> klesá </a:t>
            </a:r>
          </a:p>
          <a:p>
            <a:endParaRPr lang="cs-CZ" dirty="0"/>
          </a:p>
          <a:p>
            <a:r>
              <a:rPr lang="cs-CZ" dirty="0"/>
              <a:t>Výměna rolí mezi premiérem a ministrem financí </a:t>
            </a:r>
          </a:p>
        </p:txBody>
      </p:sp>
    </p:spTree>
    <p:extLst>
      <p:ext uri="{BB962C8B-B14F-4D97-AF65-F5344CB8AC3E}">
        <p14:creationId xmlns:p14="http://schemas.microsoft.com/office/powerpoint/2010/main" val="4178086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4902AA-4E7E-4D93-A756-AC2EF9AA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E0AE5A0-0098-4DC4-82DC-CCE4071B6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D28670-6E3D-4F4B-AD22-EFA33BF3C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F5E7F8-09FC-2B9C-006E-70B8E6E4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81916"/>
            <a:ext cx="9601200" cy="1485900"/>
          </a:xfrm>
        </p:spPr>
        <p:txBody>
          <a:bodyPr>
            <a:normAutofit/>
          </a:bodyPr>
          <a:lstStyle/>
          <a:p>
            <a:r>
              <a:rPr lang="cs-CZ" dirty="0"/>
              <a:t>VYSLOVENÍ NEDŮVĚRY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9F4D96-8EBB-8917-EFD0-86A22E674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920620"/>
            <a:ext cx="9601200" cy="2946779"/>
          </a:xfrm>
        </p:spPr>
        <p:txBody>
          <a:bodyPr>
            <a:normAutofit/>
          </a:bodyPr>
          <a:lstStyle/>
          <a:p>
            <a:r>
              <a:rPr lang="cs-CZ" dirty="0"/>
              <a:t>Prosinec roku 2022</a:t>
            </a:r>
          </a:p>
          <a:p>
            <a:endParaRPr lang="cs-CZ" dirty="0"/>
          </a:p>
          <a:p>
            <a:r>
              <a:rPr lang="cs-CZ" dirty="0"/>
              <a:t>SAS opustila vládu </a:t>
            </a:r>
          </a:p>
          <a:p>
            <a:endParaRPr lang="cs-CZ" dirty="0"/>
          </a:p>
          <a:p>
            <a:r>
              <a:rPr lang="cs-CZ" dirty="0" err="1"/>
              <a:t>Matovič</a:t>
            </a:r>
            <a:r>
              <a:rPr lang="cs-CZ" dirty="0"/>
              <a:t> stáhl svůj rezignační list a </a:t>
            </a:r>
            <a:r>
              <a:rPr lang="cs-CZ" b="1" dirty="0"/>
              <a:t>VLÁDA PROHRÁLA HLASOVÁNÍ O NEDŮVĚŘE </a:t>
            </a:r>
          </a:p>
        </p:txBody>
      </p:sp>
    </p:spTree>
    <p:extLst>
      <p:ext uri="{BB962C8B-B14F-4D97-AF65-F5344CB8AC3E}">
        <p14:creationId xmlns:p14="http://schemas.microsoft.com/office/powerpoint/2010/main" val="2513696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E1665A6-74DB-4F44-A6EF-F01205E87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CF2BD0-F403-8D4D-5A30-EA47D4D1C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85800"/>
            <a:ext cx="10905066" cy="1485900"/>
          </a:xfrm>
          <a:noFill/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Porovnání</a:t>
            </a:r>
          </a:p>
        </p:txBody>
      </p:sp>
      <p:graphicFrame>
        <p:nvGraphicFramePr>
          <p:cNvPr id="11" name="Tabulka 4">
            <a:extLst>
              <a:ext uri="{FF2B5EF4-FFF2-40B4-BE49-F238E27FC236}">
                <a16:creationId xmlns:a16="http://schemas.microsoft.com/office/drawing/2014/main" id="{EE249AED-BEB3-84CA-A097-2A7C066C31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090735"/>
              </p:ext>
            </p:extLst>
          </p:nvPr>
        </p:nvGraphicFramePr>
        <p:xfrm>
          <a:off x="1274165" y="1622055"/>
          <a:ext cx="9643669" cy="377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386">
                  <a:extLst>
                    <a:ext uri="{9D8B030D-6E8A-4147-A177-3AD203B41FA5}">
                      <a16:colId xmlns:a16="http://schemas.microsoft.com/office/drawing/2014/main" val="59399800"/>
                    </a:ext>
                  </a:extLst>
                </a:gridCol>
                <a:gridCol w="4210208">
                  <a:extLst>
                    <a:ext uri="{9D8B030D-6E8A-4147-A177-3AD203B41FA5}">
                      <a16:colId xmlns:a16="http://schemas.microsoft.com/office/drawing/2014/main" val="4178306735"/>
                    </a:ext>
                  </a:extLst>
                </a:gridCol>
                <a:gridCol w="3572075">
                  <a:extLst>
                    <a:ext uri="{9D8B030D-6E8A-4147-A177-3AD203B41FA5}">
                      <a16:colId xmlns:a16="http://schemas.microsoft.com/office/drawing/2014/main" val="2535457236"/>
                    </a:ext>
                  </a:extLst>
                </a:gridCol>
              </a:tblGrid>
              <a:tr h="622033">
                <a:tc>
                  <a:txBody>
                    <a:bodyPr/>
                    <a:lstStyle/>
                    <a:p>
                      <a:r>
                        <a:rPr lang="cs-CZ" sz="2800"/>
                        <a:t>ZEMĚ</a:t>
                      </a:r>
                    </a:p>
                  </a:txBody>
                  <a:tcPr marL="141371" marR="141371" marT="70686" marB="70686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VB -  </a:t>
                      </a:r>
                      <a:r>
                        <a:rPr lang="cs-CZ" sz="1600" dirty="0"/>
                        <a:t>PROSTÁ VĚTŠINA</a:t>
                      </a:r>
                    </a:p>
                  </a:txBody>
                  <a:tcPr marL="141371" marR="141371" marT="70686" marB="70686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SLOVENSKO -  </a:t>
                      </a:r>
                      <a:r>
                        <a:rPr lang="cs-CZ" sz="1600" dirty="0"/>
                        <a:t>ABSOLUTNÍ VĚTŠINA</a:t>
                      </a:r>
                    </a:p>
                  </a:txBody>
                  <a:tcPr marL="141371" marR="141371" marT="70686" marB="70686"/>
                </a:tc>
                <a:extLst>
                  <a:ext uri="{0D108BD9-81ED-4DB2-BD59-A6C34878D82A}">
                    <a16:rowId xmlns:a16="http://schemas.microsoft.com/office/drawing/2014/main" val="2497622632"/>
                  </a:ext>
                </a:extLst>
              </a:tr>
              <a:tr h="622033"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 marL="141371" marR="141371" marT="70686" marB="70686"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proces relativně jednoduchý</a:t>
                      </a:r>
                    </a:p>
                  </a:txBody>
                  <a:tcPr marL="141371" marR="141371" marT="70686" marB="70686"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jednoznačnost rozhodnutí</a:t>
                      </a:r>
                    </a:p>
                  </a:txBody>
                  <a:tcPr marL="141371" marR="141371" marT="70686" marB="70686"/>
                </a:tc>
                <a:extLst>
                  <a:ext uri="{0D108BD9-81ED-4DB2-BD59-A6C34878D82A}">
                    <a16:rowId xmlns:a16="http://schemas.microsoft.com/office/drawing/2014/main" val="682398334"/>
                  </a:ext>
                </a:extLst>
              </a:tr>
              <a:tr h="857652"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 marL="141371" marR="141371" marT="70686" marB="706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vláda má možnost reagovat na návrh a vést debatu  </a:t>
                      </a:r>
                    </a:p>
                  </a:txBody>
                  <a:tcPr marL="141371" marR="141371" marT="70686" marB="70686"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větší polit. stabilita </a:t>
                      </a:r>
                    </a:p>
                  </a:txBody>
                  <a:tcPr marL="141371" marR="141371" marT="70686" marB="70686"/>
                </a:tc>
                <a:extLst>
                  <a:ext uri="{0D108BD9-81ED-4DB2-BD59-A6C34878D82A}">
                    <a16:rowId xmlns:a16="http://schemas.microsoft.com/office/drawing/2014/main" val="4169949564"/>
                  </a:ext>
                </a:extLst>
              </a:tr>
              <a:tr h="622033"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 marL="141371" marR="141371" marT="70686" marB="70686"/>
                </a:tc>
                <a:tc>
                  <a:txBody>
                    <a:bodyPr/>
                    <a:lstStyle/>
                    <a:p>
                      <a:r>
                        <a:rPr lang="cs-CZ" sz="2200"/>
                        <a:t>hrozí politická nestabilita</a:t>
                      </a:r>
                    </a:p>
                  </a:txBody>
                  <a:tcPr marL="141371" marR="141371" marT="70686" marB="70686"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manipulace s hlasováním</a:t>
                      </a:r>
                    </a:p>
                  </a:txBody>
                  <a:tcPr marL="141371" marR="141371" marT="70686" marB="70686"/>
                </a:tc>
                <a:extLst>
                  <a:ext uri="{0D108BD9-81ED-4DB2-BD59-A6C34878D82A}">
                    <a16:rowId xmlns:a16="http://schemas.microsoft.com/office/drawing/2014/main" val="1799625432"/>
                  </a:ext>
                </a:extLst>
              </a:tr>
              <a:tr h="857652"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 marL="141371" marR="141371" marT="70686" marB="70686"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výsledek hlasování může být ovlivněn</a:t>
                      </a:r>
                    </a:p>
                  </a:txBody>
                  <a:tcPr marL="141371" marR="141371" marT="70686" marB="70686"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složitější dosáhnout </a:t>
                      </a:r>
                    </a:p>
                  </a:txBody>
                  <a:tcPr marL="141371" marR="141371" marT="70686" marB="70686"/>
                </a:tc>
                <a:extLst>
                  <a:ext uri="{0D108BD9-81ED-4DB2-BD59-A6C34878D82A}">
                    <a16:rowId xmlns:a16="http://schemas.microsoft.com/office/drawing/2014/main" val="784663089"/>
                  </a:ext>
                </a:extLst>
              </a:tr>
            </a:tbl>
          </a:graphicData>
        </a:graphic>
      </p:graphicFrame>
      <p:sp>
        <p:nvSpPr>
          <p:cNvPr id="14" name="Znak plus 13">
            <a:extLst>
              <a:ext uri="{FF2B5EF4-FFF2-40B4-BE49-F238E27FC236}">
                <a16:creationId xmlns:a16="http://schemas.microsoft.com/office/drawing/2014/main" id="{26EDDA55-378D-4DD1-158A-3ED3C4DAAA75}"/>
              </a:ext>
            </a:extLst>
          </p:cNvPr>
          <p:cNvSpPr/>
          <p:nvPr/>
        </p:nvSpPr>
        <p:spPr>
          <a:xfrm>
            <a:off x="2022763" y="2511933"/>
            <a:ext cx="391152" cy="392088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nak minus 14">
            <a:extLst>
              <a:ext uri="{FF2B5EF4-FFF2-40B4-BE49-F238E27FC236}">
                <a16:creationId xmlns:a16="http://schemas.microsoft.com/office/drawing/2014/main" id="{F91E3AFE-826D-6077-B892-96E9F4A4E5AF}"/>
              </a:ext>
            </a:extLst>
          </p:cNvPr>
          <p:cNvSpPr/>
          <p:nvPr/>
        </p:nvSpPr>
        <p:spPr>
          <a:xfrm flipV="1">
            <a:off x="1956715" y="4014932"/>
            <a:ext cx="457200" cy="392088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510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4902AA-4E7E-4D93-A756-AC2EF9AA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E0AE5A0-0098-4DC4-82DC-CCE4071B6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D28670-6E3D-4F4B-AD22-EFA33BF3C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04B96F-500D-4E64-BCEF-8B884948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81916"/>
            <a:ext cx="9601200" cy="1485900"/>
          </a:xfrm>
        </p:spPr>
        <p:txBody>
          <a:bodyPr>
            <a:normAutofit/>
          </a:bodyPr>
          <a:lstStyle/>
          <a:p>
            <a:r>
              <a:rPr lang="cs-CZ" dirty="0"/>
              <a:t>Zajímavosti – Velká Británie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EEBF91-0D50-83A9-FA5C-79F145309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920620"/>
            <a:ext cx="9601200" cy="2946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- nedůvěra veřejnosti vůči vládě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- 2 z 5 lidí ve Velké Británii tvrdí, že demokracie nefunguje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- 76% veřejnosti v Anglii nedůvěřuje poslancům, že by přijímali rozhodnutí, která by zlepšila jejich život </a:t>
            </a:r>
          </a:p>
        </p:txBody>
      </p:sp>
    </p:spTree>
    <p:extLst>
      <p:ext uri="{BB962C8B-B14F-4D97-AF65-F5344CB8AC3E}">
        <p14:creationId xmlns:p14="http://schemas.microsoft.com/office/powerpoint/2010/main" val="2949492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4902AA-4E7E-4D93-A756-AC2EF9AA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E0AE5A0-0098-4DC4-82DC-CCE4071B6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D28670-6E3D-4F4B-AD22-EFA33BF3C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B52821-7699-C2D2-C684-141E3045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81916"/>
            <a:ext cx="9601200" cy="1485900"/>
          </a:xfrm>
        </p:spPr>
        <p:txBody>
          <a:bodyPr>
            <a:normAutofit/>
          </a:bodyPr>
          <a:lstStyle/>
          <a:p>
            <a:r>
              <a:rPr lang="cs-CZ" dirty="0"/>
              <a:t>Zajímavosti - Slovensko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B63186-16DA-0368-EFE6-F08888230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920620"/>
            <a:ext cx="9601200" cy="2946779"/>
          </a:xfrm>
        </p:spPr>
        <p:txBody>
          <a:bodyPr>
            <a:normAutofit/>
          </a:bodyPr>
          <a:lstStyle/>
          <a:p>
            <a:r>
              <a:rPr lang="cs-CZ" dirty="0"/>
              <a:t>většina Slováků důvěřuje více ozbrojeným silám, než politickým stranám </a:t>
            </a:r>
          </a:p>
          <a:p>
            <a:endParaRPr lang="cs-CZ" dirty="0"/>
          </a:p>
          <a:p>
            <a:r>
              <a:rPr lang="cs-CZ" dirty="0"/>
              <a:t>pouze 37% lidí na Slovensku důvěřuje v EU</a:t>
            </a:r>
          </a:p>
        </p:txBody>
      </p:sp>
    </p:spTree>
    <p:extLst>
      <p:ext uri="{BB962C8B-B14F-4D97-AF65-F5344CB8AC3E}">
        <p14:creationId xmlns:p14="http://schemas.microsoft.com/office/powerpoint/2010/main" val="512550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6556CC-706F-23D3-08F8-1C79193F0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cs-CZ" dirty="0"/>
              <a:t>Obsah</a:t>
            </a:r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1774155-EB25-120A-6D82-110FB851C8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827525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8702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4902AA-4E7E-4D93-A756-AC2EF9AA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E0AE5A0-0098-4DC4-82DC-CCE4071B6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8299640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D28670-6E3D-4F4B-AD22-EFA33BF3C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0266" y="1010266"/>
            <a:ext cx="10171466" cy="48571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6DE218-0A66-C880-E3C3-CA68E62B0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430" y="1398896"/>
            <a:ext cx="9325970" cy="1160059"/>
          </a:xfrm>
        </p:spPr>
        <p:txBody>
          <a:bodyPr>
            <a:normAutofit/>
          </a:bodyPr>
          <a:lstStyle/>
          <a:p>
            <a:r>
              <a:rPr lang="cs-CZ" dirty="0"/>
              <a:t>Zdroje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295583-B841-68AE-8DF5-06F6AD8B2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430" y="2471975"/>
            <a:ext cx="9325970" cy="2946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100" b="0" i="1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1. BBC</a:t>
            </a:r>
            <a:r>
              <a:rPr lang="pl-PL" sz="11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 [online]. [cit. 2023-11-11]. Dostupné z: </a:t>
            </a:r>
            <a:r>
              <a:rPr lang="pl-PL" sz="11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http://news.bbc.co.uk/onthisday/hi/dates/stories/march/28/newsid_2531000/2531007.stm</a:t>
            </a:r>
            <a:r>
              <a:rPr lang="pl-PL" sz="11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1100" i="1" dirty="0">
                <a:solidFill>
                  <a:schemeClr val="tx1"/>
                </a:solidFill>
                <a:latin typeface="Open Sans" panose="020B0606030504020204" pitchFamily="34" charset="0"/>
              </a:rPr>
              <a:t>2</a:t>
            </a:r>
            <a:r>
              <a:rPr lang="cs-CZ" sz="1100" b="0" i="1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cs-CZ" sz="11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1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The party's over. </a:t>
            </a:r>
            <a:r>
              <a:rPr lang="en-US" sz="1100" b="0" i="1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The Guardian</a:t>
            </a:r>
            <a:r>
              <a:rPr lang="en-US" sz="11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 [online]. [cit. 2023-11-11]. </a:t>
            </a:r>
            <a:r>
              <a:rPr lang="en-US" sz="1100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Dostupné</a:t>
            </a:r>
            <a:r>
              <a:rPr lang="en-US" sz="11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z: </a:t>
            </a:r>
            <a:r>
              <a:rPr lang="en-US" sz="11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https://www.theguardian.com/politics/2009/mar/22/james-callaghan-labour-1979-thatcher</a:t>
            </a:r>
            <a:endParaRPr lang="pl-PL" sz="11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1100" b="0" i="1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3</a:t>
            </a:r>
            <a:r>
              <a:rPr lang="pl-PL" sz="11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cs-CZ" sz="105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James </a:t>
            </a:r>
            <a:r>
              <a:rPr lang="cs-CZ" sz="1050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Callaghan</a:t>
            </a:r>
            <a:r>
              <a:rPr lang="cs-CZ" sz="105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. </a:t>
            </a:r>
            <a:r>
              <a:rPr lang="cs-CZ" sz="1050" b="0" i="1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GOV.UK</a:t>
            </a:r>
            <a:r>
              <a:rPr lang="cs-CZ" sz="105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 [online]. [cit. 2023-11-11]. Dostupné z: </a:t>
            </a:r>
            <a:r>
              <a:rPr lang="cs-CZ" sz="105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https://www.gov.uk/government/history/past-prime-ministers/james-callaghan</a:t>
            </a:r>
            <a:r>
              <a:rPr lang="cs-CZ" sz="105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endParaRPr lang="cs-CZ" sz="105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cs-CZ" sz="1050" b="0" i="1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4</a:t>
            </a:r>
            <a:r>
              <a:rPr lang="cs-CZ" sz="1100" b="0" i="1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cs-CZ" sz="11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Slovenská sněmovna vyslovila nedůvěru vládě. </a:t>
            </a:r>
            <a:r>
              <a:rPr lang="cs-CZ" sz="1100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Čaputová</a:t>
            </a:r>
            <a:r>
              <a:rPr lang="cs-CZ" sz="11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ji odvolá. </a:t>
            </a:r>
            <a:r>
              <a:rPr lang="cs-CZ" sz="1100" b="0" i="1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Idnes.cz</a:t>
            </a:r>
            <a:r>
              <a:rPr lang="cs-CZ" sz="11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 [online]. 2022 [cit. 2023-11-11]. Dostupné z: </a:t>
            </a:r>
            <a:r>
              <a:rPr lang="cs-CZ" sz="11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https://www.idnes.cz/zpravy/zahranicni/slovensko-heger-neduvera-volby-snemovna.A221215_183330_zahranicni_jhr</a:t>
            </a:r>
            <a:r>
              <a:rPr lang="cs-CZ" sz="11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1100" i="1" dirty="0">
                <a:solidFill>
                  <a:schemeClr val="tx1"/>
                </a:solidFill>
                <a:latin typeface="Open Sans" panose="020B0606030504020204" pitchFamily="34" charset="0"/>
              </a:rPr>
              <a:t>5. </a:t>
            </a:r>
            <a:r>
              <a:rPr lang="en-US" sz="1100" b="0" i="1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Why Slovakia’s Government Collapsed (and why it’s bad news for Ukraine)</a:t>
            </a:r>
            <a:r>
              <a:rPr lang="en-US" sz="11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 [online]. 2023 [cit. 2023-11-12]. </a:t>
            </a:r>
            <a:r>
              <a:rPr lang="en-US" sz="1100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Dostupné</a:t>
            </a:r>
            <a:r>
              <a:rPr lang="en-US" sz="11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z: </a:t>
            </a:r>
            <a:r>
              <a:rPr lang="en-US" sz="11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https://www.youtube.com/watch?v=q-55M_bJ02E</a:t>
            </a:r>
            <a:r>
              <a:rPr lang="cs-CZ" sz="11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1100" b="0" i="1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6.</a:t>
            </a:r>
            <a:r>
              <a:rPr lang="cs-CZ" sz="11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050" b="0" i="1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Slovakia Country Report</a:t>
            </a:r>
            <a:r>
              <a:rPr lang="en-US" sz="105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 [online]. 6-9 [cit. 2023-11-12]. </a:t>
            </a:r>
            <a:r>
              <a:rPr lang="en-US" sz="1050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Dostupné</a:t>
            </a:r>
            <a:r>
              <a:rPr lang="en-US" sz="105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z: </a:t>
            </a:r>
            <a:r>
              <a:rPr lang="en-US" sz="105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https://www.globsec.org/sites/default/files/2020-09/Voices-of-Central-and-Eastern-Europe_Slovak-country-report.pdf</a:t>
            </a:r>
            <a:r>
              <a:rPr lang="cs-CZ" sz="11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- REPORT SLOVENSKA </a:t>
            </a:r>
          </a:p>
          <a:p>
            <a:pPr marL="0" indent="0">
              <a:buNone/>
            </a:pPr>
            <a:r>
              <a:rPr lang="cs-CZ" sz="1100" i="1" dirty="0">
                <a:solidFill>
                  <a:schemeClr val="tx1"/>
                </a:solidFill>
                <a:latin typeface="Open Sans" panose="020B0606030504020204" pitchFamily="34" charset="0"/>
              </a:rPr>
              <a:t>7. </a:t>
            </a:r>
            <a:r>
              <a:rPr lang="en-US" sz="105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DAVIDSON, Sarah. Loss of public trust in Government is the biggest threat to democracy in England. </a:t>
            </a:r>
            <a:r>
              <a:rPr lang="en-US" sz="1050" b="0" i="1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Collective wellbeing</a:t>
            </a:r>
            <a:r>
              <a:rPr lang="en-US" sz="105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 [online]. [cit. 2023-11-12]. </a:t>
            </a:r>
            <a:r>
              <a:rPr lang="en-US" sz="1050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Dostupné</a:t>
            </a:r>
            <a:r>
              <a:rPr lang="en-US" sz="105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z: </a:t>
            </a:r>
            <a:r>
              <a:rPr lang="en-US" sz="105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https://carnegieuktrust.org.uk/blog-posts/loss-of-public-trust-in-government-is-the-biggest-threat-to-democracy-in-england/</a:t>
            </a:r>
            <a:r>
              <a:rPr lang="cs-CZ" sz="11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endParaRPr lang="cs-CZ" sz="1100" b="0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pl-PL" sz="1100" b="0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pl-PL" sz="11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pl-PL" sz="1100" b="0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endParaRPr lang="pl-PL" sz="11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endParaRPr lang="cs-CZ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24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21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5" name="Picture 4" descr="Detailní záběr panáka na chodníku">
            <a:extLst>
              <a:ext uri="{FF2B5EF4-FFF2-40B4-BE49-F238E27FC236}">
                <a16:creationId xmlns:a16="http://schemas.microsoft.com/office/drawing/2014/main" id="{688CF3C5-D9C3-572B-0BAD-1D4625938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8371" b="7343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35" name="Rectangle 25">
            <a:extLst>
              <a:ext uri="{FF2B5EF4-FFF2-40B4-BE49-F238E27FC236}">
                <a16:creationId xmlns:a16="http://schemas.microsoft.com/office/drawing/2014/main" id="{ED9C10B4-E6CF-4138-A430-ADE3DCF0F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59A08B30-802F-44BB-8817-40AAE17DB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FB93F8E6-40C5-4DF8-B869-00349BD46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56912F-5F91-E0E1-BDDA-F35646D0E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>
                <a:solidFill>
                  <a:schemeClr val="bg2"/>
                </a:solidFill>
              </a:rPr>
              <a:t>Děkuji za pozornost</a:t>
            </a:r>
            <a:endParaRPr lang="en-US" sz="7200" cap="al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20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C90A4F-F408-7B78-19D4-8EBEBDAA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Co je to vyslovení nedůvěry vládě?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947EDA6-376E-6DD5-2E12-0935A0CE7B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912360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317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6DE2D2-EA31-7903-BAD9-FB8A1BD4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cs-CZ"/>
              <a:t>Typologie vyslovení nedůvěry </a:t>
            </a:r>
          </a:p>
        </p:txBody>
      </p:sp>
      <p:graphicFrame>
        <p:nvGraphicFramePr>
          <p:cNvPr id="10" name="Zástupný obsah 2">
            <a:extLst>
              <a:ext uri="{FF2B5EF4-FFF2-40B4-BE49-F238E27FC236}">
                <a16:creationId xmlns:a16="http://schemas.microsoft.com/office/drawing/2014/main" id="{B9D80A9F-83A0-87BB-CDCB-B66D2D3DE5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835827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8106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4902AA-4E7E-4D93-A756-AC2EF9AA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E0AE5A0-0098-4DC4-82DC-CCE4071B6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D28670-6E3D-4F4B-AD22-EFA33BF3C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ACA890-61AA-4ADA-3324-4385ECF0C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81916"/>
            <a:ext cx="9601200" cy="1485900"/>
          </a:xfrm>
        </p:spPr>
        <p:txBody>
          <a:bodyPr>
            <a:normAutofit/>
          </a:bodyPr>
          <a:lstStyle/>
          <a:p>
            <a:r>
              <a:rPr lang="cs-CZ" dirty="0"/>
              <a:t>Konstruktivní vyslovení nedůvěry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7B926E-265A-685F-DD9C-8363A181B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920620"/>
            <a:ext cx="9601200" cy="2946779"/>
          </a:xfrm>
        </p:spPr>
        <p:txBody>
          <a:bodyPr>
            <a:normAutofit/>
          </a:bodyPr>
          <a:lstStyle/>
          <a:p>
            <a:r>
              <a:rPr lang="cs-CZ" sz="1600" b="0" i="0" dirty="0">
                <a:effectLst/>
                <a:latin typeface="-apple-system"/>
              </a:rPr>
              <a:t>znamená, že parlament může vyslovit nedůvěru premiérovi, respektive celé vládě, jen za předpokladu, že se zároveň dokáže shodnout na jeho nástupci</a:t>
            </a:r>
          </a:p>
          <a:p>
            <a:endParaRPr lang="cs-CZ" sz="1600" dirty="0">
              <a:latin typeface="-apple-system"/>
            </a:endParaRPr>
          </a:p>
          <a:p>
            <a:r>
              <a:rPr lang="cs-CZ" sz="1600" dirty="0">
                <a:latin typeface="-apple-system"/>
              </a:rPr>
              <a:t>m</a:t>
            </a:r>
            <a:r>
              <a:rPr lang="cs-CZ" sz="1600" b="0" i="0" dirty="0">
                <a:effectLst/>
                <a:latin typeface="-apple-system"/>
              </a:rPr>
              <a:t>á zabránit častým změnám vlád během jednoho volebního období</a:t>
            </a:r>
          </a:p>
          <a:p>
            <a:endParaRPr lang="cs-CZ" sz="1600" dirty="0">
              <a:latin typeface="-apple-system"/>
            </a:endParaRPr>
          </a:p>
          <a:p>
            <a:endParaRPr lang="cs-CZ" sz="1600" b="0" i="0" dirty="0">
              <a:effectLst/>
              <a:latin typeface="-apple-system"/>
            </a:endParaRPr>
          </a:p>
          <a:p>
            <a:endParaRPr lang="cs-CZ" sz="1600" dirty="0">
              <a:latin typeface="-apple-system"/>
            </a:endParaRPr>
          </a:p>
          <a:p>
            <a:r>
              <a:rPr lang="cs-CZ" sz="1600" b="0" i="1" dirty="0">
                <a:effectLst/>
                <a:latin typeface="-apple-system"/>
              </a:rPr>
              <a:t>Španělsko, Maďarsko, Slovinsko, Polsko, Lesotho, Belgie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265904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4902AA-4E7E-4D93-A756-AC2EF9AA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E0AE5A0-0098-4DC4-82DC-CCE4071B6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D28670-6E3D-4F4B-AD22-EFA33BF3C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5883B6-4498-E2DE-DF61-7D5B75CC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81916"/>
            <a:ext cx="9601200" cy="1485900"/>
          </a:xfrm>
        </p:spPr>
        <p:txBody>
          <a:bodyPr>
            <a:normAutofit/>
          </a:bodyPr>
          <a:lstStyle/>
          <a:p>
            <a:r>
              <a:rPr lang="cs-CZ" dirty="0"/>
              <a:t>Vyslovení nedůvěry absolutní většinou</a:t>
            </a:r>
            <a:br>
              <a:rPr lang="en-US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AD7FBB-2406-DC9B-A9BA-D13802745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920620"/>
            <a:ext cx="9601200" cy="2946779"/>
          </a:xfrm>
        </p:spPr>
        <p:txBody>
          <a:bodyPr>
            <a:normAutofit/>
          </a:bodyPr>
          <a:lstStyle/>
          <a:p>
            <a:r>
              <a:rPr lang="cs-CZ" b="0" i="0" dirty="0">
                <a:effectLst/>
                <a:latin typeface="-apple-system"/>
              </a:rPr>
              <a:t>při vyslovení nedůvěry potřeba, aby pro hlasovala většina všech poslanců</a:t>
            </a:r>
          </a:p>
          <a:p>
            <a:endParaRPr lang="cs-CZ" dirty="0">
              <a:latin typeface="-apple-system"/>
            </a:endParaRPr>
          </a:p>
          <a:p>
            <a:r>
              <a:rPr lang="cs-CZ" dirty="0">
                <a:latin typeface="-apple-system"/>
              </a:rPr>
              <a:t>p</a:t>
            </a:r>
            <a:r>
              <a:rPr lang="cs-CZ" b="0" i="0" dirty="0">
                <a:effectLst/>
                <a:latin typeface="-apple-system"/>
              </a:rPr>
              <a:t>ři kladném výsledku hlasování vláda podává demisi</a:t>
            </a:r>
            <a:endParaRPr lang="cs-CZ" baseline="30000" dirty="0">
              <a:latin typeface="-apple-system"/>
            </a:endParaRPr>
          </a:p>
          <a:p>
            <a:endParaRPr lang="cs-CZ" b="0" i="0" baseline="30000" dirty="0">
              <a:effectLst/>
              <a:latin typeface="-apple-system"/>
            </a:endParaRPr>
          </a:p>
          <a:p>
            <a:pPr marL="0" indent="0">
              <a:buNone/>
            </a:pPr>
            <a:endParaRPr lang="cs-CZ" dirty="0">
              <a:latin typeface="-apple-system"/>
            </a:endParaRPr>
          </a:p>
          <a:p>
            <a:pPr marL="0" indent="0">
              <a:buNone/>
            </a:pPr>
            <a:endParaRPr lang="cs-CZ" dirty="0">
              <a:latin typeface="-apple-system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i="1" dirty="0">
                <a:latin typeface="-apple-system"/>
              </a:rPr>
              <a:t>Slovensko, Francie</a:t>
            </a:r>
          </a:p>
        </p:txBody>
      </p:sp>
    </p:spTree>
    <p:extLst>
      <p:ext uri="{BB962C8B-B14F-4D97-AF65-F5344CB8AC3E}">
        <p14:creationId xmlns:p14="http://schemas.microsoft.com/office/powerpoint/2010/main" val="2716687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4902AA-4E7E-4D93-A756-AC2EF9AA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E0AE5A0-0098-4DC4-82DC-CCE4071B6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D28670-6E3D-4F4B-AD22-EFA33BF3C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40EF28-4BD3-0304-AB0A-381B902A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81916"/>
            <a:ext cx="9601200" cy="1485900"/>
          </a:xfrm>
        </p:spPr>
        <p:txBody>
          <a:bodyPr>
            <a:normAutofit/>
          </a:bodyPr>
          <a:lstStyle/>
          <a:p>
            <a:r>
              <a:rPr lang="cs-CZ" dirty="0"/>
              <a:t>Vyslovení nedůvěry prostou většinou</a:t>
            </a:r>
            <a:br>
              <a:rPr lang="en-US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0A736D-81FD-1D29-B0D7-0542D5AA7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920620"/>
            <a:ext cx="9601200" cy="2946779"/>
          </a:xfrm>
        </p:spPr>
        <p:txBody>
          <a:bodyPr>
            <a:normAutofit/>
          </a:bodyPr>
          <a:lstStyle/>
          <a:p>
            <a:r>
              <a:rPr lang="cs-CZ" dirty="0">
                <a:latin typeface="-apple-system"/>
              </a:rPr>
              <a:t>k</a:t>
            </a:r>
            <a:r>
              <a:rPr lang="cs-CZ" b="0" i="0" dirty="0">
                <a:effectLst/>
                <a:latin typeface="-apple-system"/>
              </a:rPr>
              <a:t> vyslovení nedůvěry tímto způsobem stačí podpora většiny poslanců, kteří jsou na hlasování přítomni</a:t>
            </a:r>
          </a:p>
          <a:p>
            <a:endParaRPr lang="cs-CZ" dirty="0">
              <a:latin typeface="-apple-system"/>
            </a:endParaRPr>
          </a:p>
          <a:p>
            <a:r>
              <a:rPr lang="cs-CZ" dirty="0">
                <a:latin typeface="-apple-system"/>
              </a:rPr>
              <a:t>Dánsko, Itálie, VB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8882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54A282-3189-10F5-2316-3404B6D9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cs-CZ" sz="3700" dirty="0">
                <a:solidFill>
                  <a:schemeClr val="bg1"/>
                </a:solidFill>
              </a:rPr>
              <a:t>Spojené Království Velké Británie a Severního Irska  </a:t>
            </a:r>
            <a:br>
              <a:rPr lang="cs-CZ" sz="3700" dirty="0">
                <a:solidFill>
                  <a:schemeClr val="bg1"/>
                </a:solidFill>
              </a:rPr>
            </a:br>
            <a:r>
              <a:rPr lang="cs-CZ" sz="3700" dirty="0">
                <a:solidFill>
                  <a:schemeClr val="bg1"/>
                </a:solidFill>
              </a:rPr>
              <a:t> </a:t>
            </a:r>
            <a:r>
              <a:rPr lang="cs-CZ" sz="2000" dirty="0">
                <a:solidFill>
                  <a:schemeClr val="bg1"/>
                </a:solidFill>
              </a:rPr>
              <a:t>Vyslovování nedůvěry</a:t>
            </a:r>
          </a:p>
        </p:txBody>
      </p:sp>
      <p:sp>
        <p:nvSpPr>
          <p:cNvPr id="1033" name="Rectangle 1030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7AFF5A-05D8-C0B7-7389-7B6B31E04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2286000"/>
            <a:ext cx="5072437" cy="3581400"/>
          </a:xfrm>
        </p:spPr>
        <p:txBody>
          <a:bodyPr>
            <a:normAutofit fontScale="92500" lnSpcReduction="10000"/>
          </a:bodyPr>
          <a:lstStyle/>
          <a:p>
            <a:r>
              <a:rPr lang="cs-CZ" sz="1500" dirty="0">
                <a:solidFill>
                  <a:schemeClr val="bg1"/>
                </a:solidFill>
              </a:rPr>
              <a:t>Nepsaná ústava + politický systém založen na zvykovém právu</a:t>
            </a:r>
          </a:p>
          <a:p>
            <a:r>
              <a:rPr lang="cs-CZ" sz="1500" dirty="0">
                <a:solidFill>
                  <a:schemeClr val="bg1"/>
                </a:solidFill>
              </a:rPr>
              <a:t>Vyslovení nedůvěry prostou většinou</a:t>
            </a:r>
          </a:p>
          <a:p>
            <a:endParaRPr lang="cs-CZ" sz="1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1500" b="1" u="sng" dirty="0">
                <a:solidFill>
                  <a:schemeClr val="bg1"/>
                </a:solidFill>
              </a:rPr>
              <a:t>Proces</a:t>
            </a:r>
          </a:p>
          <a:p>
            <a:pPr marL="342900" indent="-342900">
              <a:buAutoNum type="arabicPeriod"/>
            </a:pPr>
            <a:r>
              <a:rPr lang="cs-CZ" sz="1500" dirty="0">
                <a:solidFill>
                  <a:schemeClr val="bg1"/>
                </a:solidFill>
              </a:rPr>
              <a:t>zahájení procesu</a:t>
            </a:r>
          </a:p>
          <a:p>
            <a:pPr marL="342900" indent="-342900">
              <a:buAutoNum type="arabicPeriod"/>
            </a:pPr>
            <a:r>
              <a:rPr lang="cs-CZ" sz="1500" dirty="0">
                <a:solidFill>
                  <a:schemeClr val="bg1"/>
                </a:solidFill>
              </a:rPr>
              <a:t>hlasování</a:t>
            </a:r>
          </a:p>
          <a:p>
            <a:pPr marL="342900" indent="-342900">
              <a:buAutoNum type="arabicPeriod"/>
            </a:pPr>
            <a:r>
              <a:rPr lang="cs-CZ" sz="1500" dirty="0">
                <a:solidFill>
                  <a:schemeClr val="bg1"/>
                </a:solidFill>
              </a:rPr>
              <a:t>formulace návrhu</a:t>
            </a:r>
          </a:p>
          <a:p>
            <a:pPr marL="342900" indent="-342900">
              <a:buAutoNum type="arabicPeriod"/>
            </a:pPr>
            <a:r>
              <a:rPr lang="cs-CZ" sz="1500" dirty="0">
                <a:solidFill>
                  <a:schemeClr val="bg1"/>
                </a:solidFill>
              </a:rPr>
              <a:t>debata o návrhu</a:t>
            </a:r>
          </a:p>
          <a:p>
            <a:pPr marL="342900" indent="-342900">
              <a:buAutoNum type="arabicPeriod"/>
            </a:pPr>
            <a:r>
              <a:rPr lang="cs-CZ" sz="1500" dirty="0">
                <a:solidFill>
                  <a:schemeClr val="bg1"/>
                </a:solidFill>
              </a:rPr>
              <a:t>důsledky</a:t>
            </a:r>
          </a:p>
          <a:p>
            <a:pPr marL="0" indent="0">
              <a:buNone/>
            </a:pPr>
            <a:r>
              <a:rPr lang="cs-CZ" sz="1500" i="1" dirty="0">
                <a:solidFill>
                  <a:schemeClr val="bg1"/>
                </a:solidFill>
              </a:rPr>
              <a:t>Výjimečné situace </a:t>
            </a:r>
          </a:p>
          <a:p>
            <a:endParaRPr lang="cs-CZ" sz="1500" dirty="0"/>
          </a:p>
          <a:p>
            <a:pPr marL="0" indent="0">
              <a:buNone/>
            </a:pPr>
            <a:endParaRPr lang="cs-CZ" sz="1500" dirty="0"/>
          </a:p>
          <a:p>
            <a:endParaRPr lang="cs-CZ" sz="1500" dirty="0"/>
          </a:p>
          <a:p>
            <a:endParaRPr lang="cs-CZ" sz="1500" dirty="0"/>
          </a:p>
          <a:p>
            <a:endParaRPr lang="cs-CZ" sz="1500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BE4871D8-1977-879D-E5C3-FA6E197FE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8406" y="1798948"/>
            <a:ext cx="3415850" cy="192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F20619B-EF92-8F19-0D87-9F6B8A783F73}"/>
              </a:ext>
            </a:extLst>
          </p:cNvPr>
          <p:cNvSpPr txBox="1"/>
          <p:nvPr/>
        </p:nvSpPr>
        <p:spPr>
          <a:xfrm>
            <a:off x="7738398" y="3707368"/>
            <a:ext cx="445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Jednací sál Sněmovny lordů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4E4DBA8-6F26-1406-87A0-2B3718394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351" y="4076700"/>
            <a:ext cx="3415850" cy="19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2191694-773C-3DB0-BFAA-A0DD0811DA39}"/>
              </a:ext>
            </a:extLst>
          </p:cNvPr>
          <p:cNvSpPr txBox="1"/>
          <p:nvPr/>
        </p:nvSpPr>
        <p:spPr>
          <a:xfrm>
            <a:off x="7762728" y="6000963"/>
            <a:ext cx="306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Jednací sál Dolní sněmovny</a:t>
            </a:r>
          </a:p>
        </p:txBody>
      </p:sp>
    </p:spTree>
    <p:extLst>
      <p:ext uri="{BB962C8B-B14F-4D97-AF65-F5344CB8AC3E}">
        <p14:creationId xmlns:p14="http://schemas.microsoft.com/office/powerpoint/2010/main" val="1869230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E7DC8-CFE0-B1C4-6B59-42562A693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Slovensko</a:t>
            </a:r>
            <a:br>
              <a:rPr lang="cs-CZ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r>
              <a:rPr lang="cs-CZ" sz="1400" dirty="0">
                <a:solidFill>
                  <a:schemeClr val="bg1"/>
                </a:solidFill>
              </a:rPr>
              <a:t>Vyslovování nedůvěry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CAAA86-6282-FA8A-7320-C44B03321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0556A16-9292-A574-98F2-B18024C99E80}"/>
              </a:ext>
            </a:extLst>
          </p:cNvPr>
          <p:cNvSpPr txBox="1"/>
          <p:nvPr/>
        </p:nvSpPr>
        <p:spPr>
          <a:xfrm>
            <a:off x="8229601" y="5774850"/>
            <a:ext cx="351855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D838F1D-F791-B13A-90EB-48BC1F1DBB82}"/>
              </a:ext>
            </a:extLst>
          </p:cNvPr>
          <p:cNvSpPr txBox="1"/>
          <p:nvPr/>
        </p:nvSpPr>
        <p:spPr>
          <a:xfrm>
            <a:off x="1483743" y="2553419"/>
            <a:ext cx="10264412" cy="4020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- </a:t>
            </a:r>
            <a:r>
              <a:rPr lang="cs-CZ" sz="1500" dirty="0">
                <a:solidFill>
                  <a:schemeClr val="bg1"/>
                </a:solidFill>
              </a:rPr>
              <a:t>parlamentní republika, psaná ústava</a:t>
            </a:r>
          </a:p>
          <a:p>
            <a:endParaRPr lang="cs-CZ" sz="1500" dirty="0">
              <a:solidFill>
                <a:schemeClr val="bg1"/>
              </a:solidFill>
            </a:endParaRPr>
          </a:p>
          <a:p>
            <a:r>
              <a:rPr lang="cs-CZ" sz="1500" dirty="0">
                <a:solidFill>
                  <a:schemeClr val="bg1"/>
                </a:solidFill>
              </a:rPr>
              <a:t>- vyslovení nedůvěry absolutní většinou </a:t>
            </a:r>
          </a:p>
          <a:p>
            <a:endParaRPr lang="cs-CZ" sz="1500" dirty="0">
              <a:solidFill>
                <a:schemeClr val="bg1"/>
              </a:solidFill>
            </a:endParaRPr>
          </a:p>
          <a:p>
            <a:endParaRPr lang="cs-CZ" sz="1500" dirty="0">
              <a:solidFill>
                <a:schemeClr val="bg1"/>
              </a:solidFill>
            </a:endParaRPr>
          </a:p>
          <a:p>
            <a:endParaRPr lang="cs-CZ" sz="1500" dirty="0">
              <a:solidFill>
                <a:schemeClr val="bg1"/>
              </a:solidFill>
            </a:endParaRPr>
          </a:p>
          <a:p>
            <a:r>
              <a:rPr lang="cs-CZ" sz="1500" b="1" u="sng" dirty="0">
                <a:solidFill>
                  <a:schemeClr val="bg1"/>
                </a:solidFill>
              </a:rPr>
              <a:t>Proces</a:t>
            </a:r>
          </a:p>
          <a:p>
            <a:endParaRPr lang="cs-CZ" sz="1500" b="1" u="sng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1500" dirty="0">
                <a:solidFill>
                  <a:schemeClr val="bg1"/>
                </a:solidFill>
              </a:rPr>
              <a:t>Podání návrhu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1500" dirty="0">
                <a:solidFill>
                  <a:schemeClr val="bg1"/>
                </a:solidFill>
              </a:rPr>
              <a:t>Rozprava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1500" dirty="0">
                <a:solidFill>
                  <a:schemeClr val="bg1"/>
                </a:solidFill>
              </a:rPr>
              <a:t>Hlasování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1500" dirty="0">
                <a:solidFill>
                  <a:schemeClr val="bg1"/>
                </a:solidFill>
              </a:rPr>
              <a:t>Výsledek hlasování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1500" dirty="0">
                <a:solidFill>
                  <a:schemeClr val="bg1"/>
                </a:solidFill>
              </a:rPr>
              <a:t>Dosluhující vláda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1500" dirty="0">
                <a:solidFill>
                  <a:schemeClr val="bg1"/>
                </a:solidFill>
              </a:rPr>
              <a:t>Jmenování nové vlády </a:t>
            </a:r>
          </a:p>
        </p:txBody>
      </p:sp>
    </p:spTree>
    <p:extLst>
      <p:ext uri="{BB962C8B-B14F-4D97-AF65-F5344CB8AC3E}">
        <p14:creationId xmlns:p14="http://schemas.microsoft.com/office/powerpoint/2010/main" val="3767489132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2822</TotalTime>
  <Words>806</Words>
  <Application>Microsoft Office PowerPoint</Application>
  <PresentationFormat>Širokoúhlá obrazovka</PresentationFormat>
  <Paragraphs>171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-apple-system</vt:lpstr>
      <vt:lpstr>Calibri</vt:lpstr>
      <vt:lpstr>Franklin Gothic Book</vt:lpstr>
      <vt:lpstr>Open Sans</vt:lpstr>
      <vt:lpstr>Wingdings</vt:lpstr>
      <vt:lpstr>Oříznutí</vt:lpstr>
      <vt:lpstr>Srovnání forem vyjadřování nedůvěry vládě ve vybraných dvou zemích s parlamentním režimem</vt:lpstr>
      <vt:lpstr>Obsah</vt:lpstr>
      <vt:lpstr>Co je to vyslovení nedůvěry vládě? </vt:lpstr>
      <vt:lpstr>Typologie vyslovení nedůvěry </vt:lpstr>
      <vt:lpstr>Konstruktivní vyslovení nedůvěry</vt:lpstr>
      <vt:lpstr>Vyslovení nedůvěry absolutní většinou </vt:lpstr>
      <vt:lpstr>Vyslovení nedůvěry prostou většinou </vt:lpstr>
      <vt:lpstr>Spojené Království Velké Británie a Severního Irska    Vyslovování nedůvěry</vt:lpstr>
      <vt:lpstr>Slovensko  Vyslovování nedůvěry</vt:lpstr>
      <vt:lpstr>VB – konkrétní příklad</vt:lpstr>
      <vt:lpstr>Pozadí </vt:lpstr>
      <vt:lpstr>Pozadí </vt:lpstr>
      <vt:lpstr>Slovensko – konkrétní případ</vt:lpstr>
      <vt:lpstr>Pozadí </vt:lpstr>
      <vt:lpstr>Pozadí </vt:lpstr>
      <vt:lpstr>VYSLOVENÍ NEDŮVĚRY </vt:lpstr>
      <vt:lpstr>Porovnání</vt:lpstr>
      <vt:lpstr>Zajímavosti – Velká Británie</vt:lpstr>
      <vt:lpstr>Zajímavosti - Slovensko</vt:lpstr>
      <vt:lpstr>Zdroje 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Srovnání forem vyjadřování nedůvěry vládě ve vybraných dvou zemích s parlamentním režimem</dc:title>
  <dc:creator>Klára Tomsová</dc:creator>
  <cp:lastModifiedBy>Klára Tomsová</cp:lastModifiedBy>
  <cp:revision>7</cp:revision>
  <dcterms:created xsi:type="dcterms:W3CDTF">2023-10-31T07:53:21Z</dcterms:created>
  <dcterms:modified xsi:type="dcterms:W3CDTF">2023-11-13T09:05:48Z</dcterms:modified>
</cp:coreProperties>
</file>